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959-403B-428C-A311-2C5CA0BFAD9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409-5E13-4128-AF6E-B3B7DB52D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3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959-403B-428C-A311-2C5CA0BFAD9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409-5E13-4128-AF6E-B3B7DB52D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9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959-403B-428C-A311-2C5CA0BFAD9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409-5E13-4128-AF6E-B3B7DB52D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5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959-403B-428C-A311-2C5CA0BFAD9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409-5E13-4128-AF6E-B3B7DB52D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959-403B-428C-A311-2C5CA0BFAD9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409-5E13-4128-AF6E-B3B7DB52D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61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959-403B-428C-A311-2C5CA0BFAD9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409-5E13-4128-AF6E-B3B7DB52D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38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959-403B-428C-A311-2C5CA0BFAD9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409-5E13-4128-AF6E-B3B7DB52D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7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959-403B-428C-A311-2C5CA0BFAD9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409-5E13-4128-AF6E-B3B7DB52D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959-403B-428C-A311-2C5CA0BFAD9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409-5E13-4128-AF6E-B3B7DB52D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7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959-403B-428C-A311-2C5CA0BFAD9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409-5E13-4128-AF6E-B3B7DB52D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95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D959-403B-428C-A311-2C5CA0BFAD9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D409-5E13-4128-AF6E-B3B7DB52D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43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D959-403B-428C-A311-2C5CA0BFAD9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D409-5E13-4128-AF6E-B3B7DB52D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git_cheat_sheet_mlop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80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r>
              <a:rPr lang="en-US" dirty="0" smtClean="0"/>
              <a:t> in </a:t>
            </a:r>
            <a:r>
              <a:rPr lang="en-US" dirty="0" err="1" smtClean="0"/>
              <a:t>MLOps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= The Backbone of Reproducibility</a:t>
            </a:r>
          </a:p>
          <a:p>
            <a:r>
              <a:rPr lang="en-US" dirty="0" smtClean="0"/>
              <a:t>ML Projects evolve constantly — experiments, datasets, code, </a:t>
            </a:r>
            <a:r>
              <a:rPr lang="en-US" dirty="0" err="1" smtClean="0"/>
              <a:t>configs</a:t>
            </a:r>
            <a:r>
              <a:rPr lang="en-US" dirty="0" smtClean="0"/>
              <a:t>, notebooks.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helps track every change</a:t>
            </a:r>
            <a:r>
              <a:rPr lang="en-US" dirty="0" smtClean="0"/>
              <a:t>, who made it, and why.</a:t>
            </a:r>
          </a:p>
          <a:p>
            <a:r>
              <a:rPr lang="en-US" dirty="0" smtClean="0"/>
              <a:t>Essential when working with:</a:t>
            </a:r>
          </a:p>
          <a:p>
            <a:pPr lvl="1"/>
            <a:r>
              <a:rPr lang="en-US" dirty="0" smtClean="0"/>
              <a:t>Multiple collaborators</a:t>
            </a:r>
          </a:p>
          <a:p>
            <a:pPr lvl="1"/>
            <a:r>
              <a:rPr lang="en-US" dirty="0" smtClean="0"/>
              <a:t>Multiple model versions</a:t>
            </a:r>
          </a:p>
          <a:p>
            <a:pPr lvl="1"/>
            <a:r>
              <a:rPr lang="en-US" dirty="0" smtClean="0"/>
              <a:t>Multiple environments</a:t>
            </a:r>
          </a:p>
          <a:p>
            <a:r>
              <a:rPr lang="en-US" dirty="0" smtClean="0"/>
              <a:t> In </a:t>
            </a:r>
            <a:r>
              <a:rPr lang="en-US" dirty="0" err="1" smtClean="0"/>
              <a:t>MLOps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helps:</a:t>
            </a:r>
          </a:p>
          <a:p>
            <a:pPr lvl="1"/>
            <a:r>
              <a:rPr lang="en-US" b="1" dirty="0" smtClean="0"/>
              <a:t>Reproduce results</a:t>
            </a:r>
            <a:r>
              <a:rPr lang="en-US" dirty="0" smtClean="0"/>
              <a:t> from past commits or tags.</a:t>
            </a:r>
          </a:p>
          <a:p>
            <a:pPr lvl="1"/>
            <a:r>
              <a:rPr lang="en-US" b="1" dirty="0" smtClean="0"/>
              <a:t>Rollback</a:t>
            </a:r>
            <a:r>
              <a:rPr lang="en-US" dirty="0" smtClean="0"/>
              <a:t> to working versions of code or pipelines.</a:t>
            </a:r>
          </a:p>
          <a:p>
            <a:pPr lvl="1"/>
            <a:r>
              <a:rPr lang="en-US" b="1" dirty="0" smtClean="0"/>
              <a:t>Compare experiments</a:t>
            </a:r>
            <a:r>
              <a:rPr lang="en-US" dirty="0" smtClean="0"/>
              <a:t> across branches.</a:t>
            </a:r>
          </a:p>
          <a:p>
            <a:pPr lvl="1"/>
            <a:r>
              <a:rPr lang="en-US" b="1" dirty="0" smtClean="0"/>
              <a:t>Collaborate safely</a:t>
            </a:r>
            <a:r>
              <a:rPr lang="en-US" dirty="0" smtClean="0"/>
              <a:t> without overwriting 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46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Git</a:t>
            </a:r>
            <a:r>
              <a:rPr lang="en-US" dirty="0" smtClean="0"/>
              <a:t> Tracks in </a:t>
            </a:r>
            <a:r>
              <a:rPr lang="en-US" dirty="0" err="1" smtClean="0"/>
              <a:t>MLOps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51524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922">
                  <a:extLst>
                    <a:ext uri="{9D8B030D-6E8A-4147-A177-3AD203B41FA5}">
                      <a16:colId xmlns:a16="http://schemas.microsoft.com/office/drawing/2014/main" val="3753903589"/>
                    </a:ext>
                  </a:extLst>
                </a:gridCol>
                <a:gridCol w="7201678">
                  <a:extLst>
                    <a:ext uri="{9D8B030D-6E8A-4147-A177-3AD203B41FA5}">
                      <a16:colId xmlns:a16="http://schemas.microsoft.com/office/drawing/2014/main" val="97808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Component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Why It's Important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5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Code</a:t>
                      </a:r>
                      <a:r>
                        <a:rPr lang="en-IN" dirty="0" smtClean="0"/>
                        <a:t> (model.py)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Model training &amp; evaluation logic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9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Config</a:t>
                      </a:r>
                      <a:r>
                        <a:rPr lang="en-IN" dirty="0" smtClean="0"/>
                        <a:t> files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Hyperparameters</a:t>
                      </a:r>
                      <a:r>
                        <a:rPr lang="en-IN" dirty="0" smtClean="0"/>
                        <a:t>, feature flags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56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Data pipeline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ETL scripts, feature engineering logic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89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Notebooks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Exploratory work, visuals, insights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Dockerfiles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Reproducible environments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3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CI/CD YAMLs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Automation for training &amp; deployment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58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10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 in </a:t>
            </a:r>
            <a:r>
              <a:rPr lang="en-US" dirty="0" err="1" smtClean="0"/>
              <a:t>MLOps</a:t>
            </a:r>
            <a:r>
              <a:rPr lang="en-US" dirty="0" smtClean="0"/>
              <a:t> – Why It Matters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Branching = Parallel Experiments without Conflicts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MLOps</a:t>
            </a:r>
            <a:r>
              <a:rPr lang="en-US" dirty="0" smtClean="0"/>
              <a:t>, different people work on:</a:t>
            </a:r>
          </a:p>
          <a:p>
            <a:pPr lvl="1"/>
            <a:r>
              <a:rPr lang="en-US" dirty="0" smtClean="0"/>
              <a:t>Model improvements</a:t>
            </a:r>
          </a:p>
          <a:p>
            <a:pPr lvl="1"/>
            <a:r>
              <a:rPr lang="en-US" dirty="0" smtClean="0"/>
              <a:t>Data pipelines</a:t>
            </a:r>
          </a:p>
          <a:p>
            <a:pPr lvl="1"/>
            <a:r>
              <a:rPr lang="en-US" dirty="0" smtClean="0"/>
              <a:t>Monitoring and deployment code</a:t>
            </a:r>
          </a:p>
          <a:p>
            <a:r>
              <a:rPr lang="en-US" dirty="0" smtClean="0"/>
              <a:t>Without branching, changes </a:t>
            </a:r>
            <a:r>
              <a:rPr lang="en-US" b="1" dirty="0" smtClean="0"/>
              <a:t>overwrite each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branches:</a:t>
            </a:r>
          </a:p>
          <a:p>
            <a:pPr lvl="1"/>
            <a:r>
              <a:rPr lang="en-US" dirty="0" smtClean="0"/>
              <a:t>Teams can </a:t>
            </a:r>
            <a:r>
              <a:rPr lang="en-US" b="1" dirty="0" smtClean="0"/>
              <a:t>experiment in isolation</a:t>
            </a:r>
            <a:endParaRPr lang="en-US" dirty="0" smtClean="0"/>
          </a:p>
          <a:p>
            <a:pPr lvl="1"/>
            <a:r>
              <a:rPr lang="en-US" dirty="0" smtClean="0"/>
              <a:t>Merge only when stable or approved</a:t>
            </a:r>
          </a:p>
          <a:p>
            <a:pPr lvl="1"/>
            <a:r>
              <a:rPr lang="en-US" dirty="0" smtClean="0"/>
              <a:t>Keep </a:t>
            </a:r>
            <a:r>
              <a:rPr lang="en-US" b="1" dirty="0" smtClean="0"/>
              <a:t>main branch production-ready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12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52273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223172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05370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Purpose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8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Production-ready pipeline + model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06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experiment-</a:t>
                      </a:r>
                      <a:r>
                        <a:rPr lang="en-IN" dirty="0" err="1" smtClean="0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Trying a new model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50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data-cleaning-v2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Updating </a:t>
                      </a:r>
                      <a:r>
                        <a:rPr lang="en-IN" dirty="0" err="1" smtClean="0"/>
                        <a:t>preprocessing</a:t>
                      </a:r>
                      <a:r>
                        <a:rPr lang="en-IN" dirty="0" smtClean="0"/>
                        <a:t> script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monitoring-alerts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Adding drift detection code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5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08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Git</a:t>
            </a:r>
            <a:r>
              <a:rPr lang="en-US" dirty="0" smtClean="0"/>
              <a:t> Branching Strategy in </a:t>
            </a:r>
            <a:r>
              <a:rPr lang="en-US" dirty="0" err="1" smtClean="0"/>
              <a:t>MLOps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14485"/>
            <a:ext cx="657263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Main Branch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 clean, tested, and deployable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 for CI/CD → Production model or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Feature/Experiment Branches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isolated development (models, pipelines,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lang="en-US" altLang="en-US" sz="1400" dirty="0">
                <a:latin typeface="Arial" panose="020B0604020202020204" pitchFamily="34" charset="0"/>
              </a:rPr>
              <a:t>feature/</a:t>
            </a:r>
            <a:r>
              <a:rPr lang="en-US" altLang="en-US" sz="1400" dirty="0" err="1">
                <a:latin typeface="Arial" panose="020B0604020202020204" pitchFamily="34" charset="0"/>
              </a:rPr>
              <a:t>hyperparameter</a:t>
            </a:r>
            <a:r>
              <a:rPr lang="en-US" altLang="en-US" sz="1400" dirty="0">
                <a:latin typeface="Arial" panose="020B0604020202020204" pitchFamily="34" charset="0"/>
              </a:rPr>
              <a:t>-tuning, experiment/new-transformer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Release Branches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preparing a stable version for deployment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lang="en-US" altLang="en-US" sz="1400" dirty="0">
                <a:latin typeface="Arial" panose="020B0604020202020204" pitchFamily="34" charset="0"/>
              </a:rPr>
              <a:t>release/v1.2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Hotfix Branches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emergency fixes to production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lang="en-US" altLang="en-US" sz="1400" dirty="0">
                <a:latin typeface="Arial" panose="020B0604020202020204" pitchFamily="34" charset="0"/>
              </a:rPr>
              <a:t>hotfix/fix-</a:t>
            </a:r>
            <a:r>
              <a:rPr lang="en-US" altLang="en-US" sz="1400" dirty="0" err="1">
                <a:latin typeface="Arial" panose="020B0604020202020204" pitchFamily="34" charset="0"/>
              </a:rPr>
              <a:t>sklearn</a:t>
            </a:r>
            <a:r>
              <a:rPr lang="en-US" altLang="en-US" sz="1400" dirty="0">
                <a:latin typeface="Arial" panose="020B0604020202020204" pitchFamily="34" charset="0"/>
              </a:rPr>
              <a:t>-error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Practice: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Use Pull Requests + Code Reviews to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into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1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Attachment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57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293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Office Theme</vt:lpstr>
      <vt:lpstr>GIT</vt:lpstr>
      <vt:lpstr>Why Use Git in MLOps?</vt:lpstr>
      <vt:lpstr>What Git Tracks in MLOps</vt:lpstr>
      <vt:lpstr>Git Branching in MLOps – Why It Matters</vt:lpstr>
      <vt:lpstr>Example</vt:lpstr>
      <vt:lpstr>Common Git Branching Strategy in MLOps</vt:lpstr>
      <vt:lpstr>Git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Admin</dc:creator>
  <cp:lastModifiedBy>Admin</cp:lastModifiedBy>
  <cp:revision>3</cp:revision>
  <dcterms:created xsi:type="dcterms:W3CDTF">2025-04-03T07:36:01Z</dcterms:created>
  <dcterms:modified xsi:type="dcterms:W3CDTF">2025-04-03T07:56:21Z</dcterms:modified>
</cp:coreProperties>
</file>