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6197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7338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530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179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82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56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137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3825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1297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217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937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9D7229-58A9-458F-AC22-EFE817C514E4}" type="datetimeFigureOut">
              <a:rPr lang="en-IN" smtClean="0"/>
              <a:t>03-04-2025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099B4-601B-4B84-8139-0061602FA09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1710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Virtual Environment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21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Virtual Environment in </a:t>
            </a:r>
            <a:r>
              <a:rPr lang="en-US" dirty="0" err="1" smtClean="0"/>
              <a:t>MLOps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10" name="Rectangle 7"/>
          <p:cNvSpPr>
            <a:spLocks noGrp="1" noChangeArrowheads="1"/>
          </p:cNvSpPr>
          <p:nvPr>
            <p:ph idx="1"/>
          </p:nvPr>
        </p:nvSpPr>
        <p:spPr bwMode="auto">
          <a:xfrm>
            <a:off x="922176" y="1863135"/>
            <a:ext cx="10515600" cy="51347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1</a:t>
            </a:r>
            <a:r>
              <a:rPr lang="en-US" altLang="en-US" sz="1800" dirty="0">
                <a:latin typeface="Arial" panose="020B0604020202020204" pitchFamily="34" charset="0"/>
              </a:rPr>
              <a:t>. </a:t>
            </a:r>
            <a:r>
              <a:rPr lang="en-US" altLang="en-US" sz="1800" b="1" dirty="0">
                <a:latin typeface="Arial" panose="020B0604020202020204" pitchFamily="34" charset="0"/>
              </a:rPr>
              <a:t>Isolate Dependencies per Project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1400" dirty="0"/>
              <a:t>Different ML projects need different versions of libraries.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1400" dirty="0"/>
              <a:t>One project might need </a:t>
            </a:r>
            <a:r>
              <a:rPr lang="en-US" altLang="en-US" sz="1400" dirty="0" err="1"/>
              <a:t>scikit</a:t>
            </a:r>
            <a:r>
              <a:rPr lang="en-US" altLang="en-US" sz="1400" dirty="0"/>
              <a:t>-learn==0.24, another </a:t>
            </a:r>
            <a:r>
              <a:rPr lang="en-US" altLang="en-US" sz="1400" dirty="0" err="1"/>
              <a:t>scikit</a:t>
            </a:r>
            <a:r>
              <a:rPr lang="en-US" altLang="en-US" sz="1400" dirty="0"/>
              <a:t>-learn==1.2.</a:t>
            </a:r>
          </a:p>
          <a:p>
            <a:pPr lvl="1" fontAlgn="base">
              <a:spcAft>
                <a:spcPct val="0"/>
              </a:spcAft>
            </a:pPr>
            <a:r>
              <a:rPr lang="en-US" altLang="en-US" sz="1400" dirty="0"/>
              <a:t>A virtual environment keeps your project’s dependencies isolated.</a:t>
            </a:r>
          </a:p>
          <a:p>
            <a:pPr marL="457200" marR="0" lvl="1" indent="0" fontAlgn="base"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457200" marR="0" lvl="1" indent="0" fontAlgn="base"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 smtClean="0">
                <a:latin typeface="Arial" panose="020B0604020202020204" pitchFamily="34" charset="0"/>
              </a:rPr>
              <a:t>Without </a:t>
            </a:r>
            <a:r>
              <a:rPr lang="en-US" altLang="en-US" sz="1800" dirty="0">
                <a:latin typeface="Arial" panose="020B0604020202020204" pitchFamily="34" charset="0"/>
              </a:rPr>
              <a:t>a virtual environment:</a:t>
            </a:r>
            <a:br>
              <a:rPr lang="en-US" altLang="en-US" sz="1800" dirty="0">
                <a:latin typeface="Arial" panose="020B0604020202020204" pitchFamily="34" charset="0"/>
              </a:rPr>
            </a:br>
            <a:r>
              <a:rPr lang="en-US" altLang="en-US" sz="1800" dirty="0" smtClean="0">
                <a:latin typeface="Arial" panose="020B0604020202020204" pitchFamily="34" charset="0"/>
              </a:rPr>
              <a:t>	</a:t>
            </a:r>
            <a:r>
              <a:rPr lang="en-US" altLang="en-US" sz="1400" dirty="0"/>
              <a:t>Installing new versions might break other projects.</a:t>
            </a:r>
          </a:p>
          <a:p>
            <a:pPr marL="0" indent="0">
              <a:buNone/>
            </a:pPr>
            <a:r>
              <a:rPr lang="en-US" sz="1800" b="1" dirty="0" smtClean="0"/>
              <a:t>2. Keep Things Clean</a:t>
            </a:r>
          </a:p>
          <a:p>
            <a:pPr lvl="1"/>
            <a:r>
              <a:rPr lang="en-US" sz="1400" dirty="0" smtClean="0"/>
              <a:t>No need to clutter your </a:t>
            </a:r>
            <a:r>
              <a:rPr lang="en-US" sz="1400" b="1" dirty="0" smtClean="0"/>
              <a:t>global Python</a:t>
            </a:r>
            <a:r>
              <a:rPr lang="en-US" sz="1400" dirty="0" smtClean="0"/>
              <a:t> with ML libraries.</a:t>
            </a:r>
          </a:p>
          <a:p>
            <a:pPr lvl="1"/>
            <a:r>
              <a:rPr lang="en-US" sz="1400" dirty="0" smtClean="0"/>
              <a:t>Keeps your base Python lightweight and secure.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 smtClean="0"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1800" b="1" dirty="0"/>
              <a:t>3. Reproducibility</a:t>
            </a:r>
          </a:p>
          <a:p>
            <a:pPr lvl="1"/>
            <a:r>
              <a:rPr lang="en-US" sz="1400" dirty="0" err="1"/>
              <a:t>MLOps</a:t>
            </a:r>
            <a:r>
              <a:rPr lang="en-US" sz="1400" dirty="0"/>
              <a:t> is all about reproducibility: same code, same output.</a:t>
            </a:r>
          </a:p>
          <a:p>
            <a:pPr lvl="1"/>
            <a:r>
              <a:rPr lang="en-US" sz="1400" dirty="0"/>
              <a:t>Virtual environments ensure that the exact dependencies used in development can be used in:</a:t>
            </a:r>
          </a:p>
          <a:p>
            <a:pPr lvl="2"/>
            <a:r>
              <a:rPr lang="en-US" sz="1400" dirty="0"/>
              <a:t>Testing</a:t>
            </a:r>
          </a:p>
          <a:p>
            <a:pPr lvl="2"/>
            <a:r>
              <a:rPr lang="en-US" sz="1400" dirty="0"/>
              <a:t>CI/CD pipelines</a:t>
            </a:r>
          </a:p>
          <a:p>
            <a:pPr lvl="2"/>
            <a:r>
              <a:rPr lang="en-US" sz="1400" dirty="0"/>
              <a:t>Production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2809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Use a Virtual Environment in </a:t>
            </a:r>
            <a:r>
              <a:rPr lang="en-US" dirty="0" err="1" smtClean="0"/>
              <a:t>MLOps</a:t>
            </a:r>
            <a:r>
              <a:rPr lang="en-US" dirty="0" smtClean="0"/>
              <a:t>?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sz="1800" b="1" dirty="0"/>
              <a:t>4. Works Seamlessly with </a:t>
            </a:r>
            <a:r>
              <a:rPr lang="en-IN" sz="1800" b="1" dirty="0" err="1"/>
              <a:t>MLOps</a:t>
            </a:r>
            <a:r>
              <a:rPr lang="en-IN" sz="1800" b="1" dirty="0"/>
              <a:t> Tools</a:t>
            </a:r>
          </a:p>
          <a:p>
            <a:pPr marL="0" indent="0">
              <a:buNone/>
            </a:pPr>
            <a:r>
              <a:rPr lang="en-IN" sz="1800" dirty="0" smtClean="0"/>
              <a:t>Virtual </a:t>
            </a:r>
            <a:r>
              <a:rPr lang="en-IN" sz="1800" dirty="0"/>
              <a:t>environments are standard in:</a:t>
            </a:r>
          </a:p>
          <a:p>
            <a:pPr lvl="1" fontAlgn="base">
              <a:spcAft>
                <a:spcPct val="0"/>
              </a:spcAft>
            </a:pPr>
            <a:r>
              <a:rPr lang="en-IN" sz="1800" dirty="0"/>
              <a:t>Docker containers</a:t>
            </a:r>
          </a:p>
          <a:p>
            <a:pPr lvl="1" fontAlgn="base">
              <a:spcAft>
                <a:spcPct val="0"/>
              </a:spcAft>
            </a:pPr>
            <a:r>
              <a:rPr lang="en-IN" sz="1800" dirty="0"/>
              <a:t>CI pipelines (e.g., GitHub Actions, Azure DevOps)</a:t>
            </a:r>
          </a:p>
          <a:p>
            <a:pPr lvl="1" fontAlgn="base">
              <a:spcAft>
                <a:spcPct val="0"/>
              </a:spcAft>
            </a:pPr>
            <a:r>
              <a:rPr lang="en-IN" sz="1800" dirty="0"/>
              <a:t>Model deployment</a:t>
            </a:r>
          </a:p>
          <a:p>
            <a:pPr lvl="1" fontAlgn="base">
              <a:spcAft>
                <a:spcPct val="0"/>
              </a:spcAft>
            </a:pPr>
            <a:r>
              <a:rPr lang="en-IN" sz="1800" dirty="0"/>
              <a:t>Cloud notebooks (like </a:t>
            </a:r>
            <a:r>
              <a:rPr lang="en-IN" sz="1800" dirty="0" err="1"/>
              <a:t>SageMaker</a:t>
            </a:r>
            <a:r>
              <a:rPr lang="en-IN" sz="1800" dirty="0"/>
              <a:t>, </a:t>
            </a:r>
            <a:r>
              <a:rPr lang="en-IN" sz="1800" dirty="0" err="1"/>
              <a:t>Colab</a:t>
            </a:r>
            <a:r>
              <a:rPr lang="en-IN" sz="1800" dirty="0"/>
              <a:t>)</a:t>
            </a:r>
          </a:p>
          <a:p>
            <a:pPr marL="0" indent="0">
              <a:buNone/>
            </a:pPr>
            <a:r>
              <a:rPr lang="en-US" dirty="0" smtClean="0"/>
              <a:t>Popular Tools to Create Virtual Environments</a:t>
            </a:r>
            <a:endParaRPr lang="en-I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90242"/>
              </p:ext>
            </p:extLst>
          </p:nvPr>
        </p:nvGraphicFramePr>
        <p:xfrm>
          <a:off x="958980" y="4828540"/>
          <a:ext cx="81280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24782112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498044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 smtClean="0"/>
                        <a:t>Tool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Command Example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6256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venv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smtClean="0"/>
                        <a:t>python -m </a:t>
                      </a:r>
                      <a:r>
                        <a:rPr lang="en-IN" dirty="0" err="1" smtClean="0"/>
                        <a:t>venv</a:t>
                      </a:r>
                      <a:r>
                        <a:rPr lang="en-IN" dirty="0" smtClean="0"/>
                        <a:t> </a:t>
                      </a:r>
                      <a:r>
                        <a:rPr lang="en-IN" dirty="0" err="1" smtClean="0"/>
                        <a:t>mlops</a:t>
                      </a:r>
                      <a:r>
                        <a:rPr lang="en-IN" dirty="0" smtClean="0"/>
                        <a:t>-learning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0863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conda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conda</a:t>
                      </a:r>
                      <a:r>
                        <a:rPr lang="en-IN" dirty="0" smtClean="0"/>
                        <a:t> create --name </a:t>
                      </a:r>
                      <a:r>
                        <a:rPr lang="en-IN" dirty="0" err="1" smtClean="0"/>
                        <a:t>myenv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56129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pipenv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pipenv</a:t>
                      </a:r>
                      <a:r>
                        <a:rPr lang="en-IN" dirty="0" smtClean="0"/>
                        <a:t> install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48806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969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120</Words>
  <Application>Microsoft Office PowerPoint</Application>
  <PresentationFormat>Widescreen</PresentationFormat>
  <Paragraphs>34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Virtual Environment</vt:lpstr>
      <vt:lpstr>Why Use a Virtual Environment in MLOps?</vt:lpstr>
      <vt:lpstr>Why Use a Virtual Environment in MLOps?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Environment</dc:title>
  <dc:creator>Admin</dc:creator>
  <cp:lastModifiedBy>Admin</cp:lastModifiedBy>
  <cp:revision>2</cp:revision>
  <dcterms:created xsi:type="dcterms:W3CDTF">2025-04-03T07:56:27Z</dcterms:created>
  <dcterms:modified xsi:type="dcterms:W3CDTF">2025-04-03T08:12:25Z</dcterms:modified>
</cp:coreProperties>
</file>