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6" r:id="rId4"/>
    <p:sldId id="261" r:id="rId5"/>
    <p:sldId id="2147308088" r:id="rId6"/>
    <p:sldId id="267" r:id="rId7"/>
    <p:sldId id="2147308085" r:id="rId8"/>
    <p:sldId id="2147308084" r:id="rId9"/>
    <p:sldId id="275" r:id="rId10"/>
    <p:sldId id="2147308087" r:id="rId11"/>
    <p:sldId id="258" r:id="rId12"/>
    <p:sldId id="260" r:id="rId13"/>
    <p:sldId id="277" r:id="rId14"/>
    <p:sldId id="278" r:id="rId15"/>
    <p:sldId id="282" r:id="rId16"/>
    <p:sldId id="280" r:id="rId17"/>
    <p:sldId id="281" r:id="rId18"/>
    <p:sldId id="274" r:id="rId19"/>
    <p:sldId id="298" r:id="rId20"/>
    <p:sldId id="301" r:id="rId21"/>
    <p:sldId id="293" r:id="rId22"/>
    <p:sldId id="294" r:id="rId23"/>
    <p:sldId id="295" r:id="rId24"/>
    <p:sldId id="296" r:id="rId25"/>
    <p:sldId id="2147308086" r:id="rId26"/>
    <p:sldId id="299"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D19C-9172-4427-5EB6-9C948CD111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F17C6F-9EE3-B072-B187-C9C08388BF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2F07B1-5CFE-FEA9-CF54-AD5B6A966EDB}"/>
              </a:ext>
            </a:extLst>
          </p:cNvPr>
          <p:cNvSpPr>
            <a:spLocks noGrp="1"/>
          </p:cNvSpPr>
          <p:nvPr>
            <p:ph type="dt" sz="half" idx="10"/>
          </p:nvPr>
        </p:nvSpPr>
        <p:spPr/>
        <p:txBody>
          <a:bodyPr/>
          <a:lstStyle/>
          <a:p>
            <a:fld id="{60EC8563-80E5-4119-AB40-A575D46D30EF}" type="datetimeFigureOut">
              <a:rPr lang="en-IN" smtClean="0"/>
              <a:t>12-04-2024</a:t>
            </a:fld>
            <a:endParaRPr lang="en-IN"/>
          </a:p>
        </p:txBody>
      </p:sp>
      <p:sp>
        <p:nvSpPr>
          <p:cNvPr id="5" name="Footer Placeholder 4">
            <a:extLst>
              <a:ext uri="{FF2B5EF4-FFF2-40B4-BE49-F238E27FC236}">
                <a16:creationId xmlns:a16="http://schemas.microsoft.com/office/drawing/2014/main" id="{DA1F7AC6-53FE-452C-734D-2A10943D9B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8E74E-05F5-D84C-44A2-3364EDAD45CF}"/>
              </a:ext>
            </a:extLst>
          </p:cNvPr>
          <p:cNvSpPr>
            <a:spLocks noGrp="1"/>
          </p:cNvSpPr>
          <p:nvPr>
            <p:ph type="sldNum" sz="quarter" idx="12"/>
          </p:nvPr>
        </p:nvSpPr>
        <p:spPr/>
        <p:txBody>
          <a:bodyPr/>
          <a:lstStyle/>
          <a:p>
            <a:fld id="{38F8608E-D4CB-4E59-AD3B-5C5F0E8F1194}" type="slidenum">
              <a:rPr lang="en-IN" smtClean="0"/>
              <a:t>‹#›</a:t>
            </a:fld>
            <a:endParaRPr lang="en-IN"/>
          </a:p>
        </p:txBody>
      </p:sp>
    </p:spTree>
    <p:extLst>
      <p:ext uri="{BB962C8B-B14F-4D97-AF65-F5344CB8AC3E}">
        <p14:creationId xmlns:p14="http://schemas.microsoft.com/office/powerpoint/2010/main" val="3530477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9210-FA77-869A-9250-5A8BF963DC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6DB76D-6219-0DA8-402A-6D4AD3CEF2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3994F9-162D-7F71-7902-99F3A13F7F6B}"/>
              </a:ext>
            </a:extLst>
          </p:cNvPr>
          <p:cNvSpPr>
            <a:spLocks noGrp="1"/>
          </p:cNvSpPr>
          <p:nvPr>
            <p:ph type="dt" sz="half" idx="10"/>
          </p:nvPr>
        </p:nvSpPr>
        <p:spPr/>
        <p:txBody>
          <a:bodyPr/>
          <a:lstStyle/>
          <a:p>
            <a:fld id="{60EC8563-80E5-4119-AB40-A575D46D30EF}" type="datetimeFigureOut">
              <a:rPr lang="en-IN" smtClean="0"/>
              <a:t>12-04-2024</a:t>
            </a:fld>
            <a:endParaRPr lang="en-IN"/>
          </a:p>
        </p:txBody>
      </p:sp>
      <p:sp>
        <p:nvSpPr>
          <p:cNvPr id="5" name="Footer Placeholder 4">
            <a:extLst>
              <a:ext uri="{FF2B5EF4-FFF2-40B4-BE49-F238E27FC236}">
                <a16:creationId xmlns:a16="http://schemas.microsoft.com/office/drawing/2014/main" id="{C3804B04-5F24-94D9-598C-DB2865F7F0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B1B0BF-4D20-A0D0-FA49-1361BCA23719}"/>
              </a:ext>
            </a:extLst>
          </p:cNvPr>
          <p:cNvSpPr>
            <a:spLocks noGrp="1"/>
          </p:cNvSpPr>
          <p:nvPr>
            <p:ph type="sldNum" sz="quarter" idx="12"/>
          </p:nvPr>
        </p:nvSpPr>
        <p:spPr/>
        <p:txBody>
          <a:bodyPr/>
          <a:lstStyle/>
          <a:p>
            <a:fld id="{38F8608E-D4CB-4E59-AD3B-5C5F0E8F1194}" type="slidenum">
              <a:rPr lang="en-IN" smtClean="0"/>
              <a:t>‹#›</a:t>
            </a:fld>
            <a:endParaRPr lang="en-IN"/>
          </a:p>
        </p:txBody>
      </p:sp>
    </p:spTree>
    <p:extLst>
      <p:ext uri="{BB962C8B-B14F-4D97-AF65-F5344CB8AC3E}">
        <p14:creationId xmlns:p14="http://schemas.microsoft.com/office/powerpoint/2010/main" val="64352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8FCF37-A557-1281-9A9F-7B010909CF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71AAA6-71D9-12C4-FD7D-BFB0C03079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FBA687-7249-CBAA-558B-193802D00214}"/>
              </a:ext>
            </a:extLst>
          </p:cNvPr>
          <p:cNvSpPr>
            <a:spLocks noGrp="1"/>
          </p:cNvSpPr>
          <p:nvPr>
            <p:ph type="dt" sz="half" idx="10"/>
          </p:nvPr>
        </p:nvSpPr>
        <p:spPr/>
        <p:txBody>
          <a:bodyPr/>
          <a:lstStyle/>
          <a:p>
            <a:fld id="{60EC8563-80E5-4119-AB40-A575D46D30EF}" type="datetimeFigureOut">
              <a:rPr lang="en-IN" smtClean="0"/>
              <a:t>12-04-2024</a:t>
            </a:fld>
            <a:endParaRPr lang="en-IN"/>
          </a:p>
        </p:txBody>
      </p:sp>
      <p:sp>
        <p:nvSpPr>
          <p:cNvPr id="5" name="Footer Placeholder 4">
            <a:extLst>
              <a:ext uri="{FF2B5EF4-FFF2-40B4-BE49-F238E27FC236}">
                <a16:creationId xmlns:a16="http://schemas.microsoft.com/office/drawing/2014/main" id="{8CD15295-D663-3F23-65F6-FCE8B3D8F8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36FBA8-5976-4778-F03B-BA89BF2CE6A8}"/>
              </a:ext>
            </a:extLst>
          </p:cNvPr>
          <p:cNvSpPr>
            <a:spLocks noGrp="1"/>
          </p:cNvSpPr>
          <p:nvPr>
            <p:ph type="sldNum" sz="quarter" idx="12"/>
          </p:nvPr>
        </p:nvSpPr>
        <p:spPr/>
        <p:txBody>
          <a:bodyPr/>
          <a:lstStyle/>
          <a:p>
            <a:fld id="{38F8608E-D4CB-4E59-AD3B-5C5F0E8F1194}" type="slidenum">
              <a:rPr lang="en-IN" smtClean="0"/>
              <a:t>‹#›</a:t>
            </a:fld>
            <a:endParaRPr lang="en-IN"/>
          </a:p>
        </p:txBody>
      </p:sp>
    </p:spTree>
    <p:extLst>
      <p:ext uri="{BB962C8B-B14F-4D97-AF65-F5344CB8AC3E}">
        <p14:creationId xmlns:p14="http://schemas.microsoft.com/office/powerpoint/2010/main" val="2010014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a:t>
            </a:r>
            <a:r>
              <a:rPr spc="-20" dirty="0"/>
              <a:t> </a:t>
            </a:r>
            <a:r>
              <a:rPr dirty="0"/>
              <a:t>2023 </a:t>
            </a:r>
            <a:r>
              <a:rPr spc="-10" dirty="0"/>
              <a:t>Psitron</a:t>
            </a:r>
            <a:r>
              <a:rPr spc="5" dirty="0"/>
              <a:t> </a:t>
            </a:r>
            <a:r>
              <a:rPr spc="-10" dirty="0"/>
              <a:t>Technologies</a:t>
            </a:r>
            <a:r>
              <a:rPr spc="-15" dirty="0"/>
              <a:t> </a:t>
            </a:r>
            <a:r>
              <a:rPr spc="-10" dirty="0"/>
              <a:t>Pvt.Ltd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44856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6F2F9F"/>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a:t>
            </a:r>
            <a:r>
              <a:rPr spc="-20" dirty="0"/>
              <a:t> </a:t>
            </a:r>
            <a:r>
              <a:rPr dirty="0"/>
              <a:t>2023 </a:t>
            </a:r>
            <a:r>
              <a:rPr spc="-10" dirty="0"/>
              <a:t>Psitron</a:t>
            </a:r>
            <a:r>
              <a:rPr spc="5" dirty="0"/>
              <a:t> </a:t>
            </a:r>
            <a:r>
              <a:rPr spc="-10" dirty="0"/>
              <a:t>Technologies</a:t>
            </a:r>
            <a:r>
              <a:rPr spc="-15" dirty="0"/>
              <a:t> </a:t>
            </a:r>
            <a:r>
              <a:rPr spc="-10" dirty="0"/>
              <a:t>Pvt.Ltd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95464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6F2F9F"/>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a:t>
            </a:r>
            <a:r>
              <a:rPr spc="-20" dirty="0"/>
              <a:t> </a:t>
            </a:r>
            <a:r>
              <a:rPr dirty="0"/>
              <a:t>2023 </a:t>
            </a:r>
            <a:r>
              <a:rPr spc="-10" dirty="0"/>
              <a:t>Psitron</a:t>
            </a:r>
            <a:r>
              <a:rPr spc="5" dirty="0"/>
              <a:t> </a:t>
            </a:r>
            <a:r>
              <a:rPr spc="-10" dirty="0"/>
              <a:t>Technologies</a:t>
            </a:r>
            <a:r>
              <a:rPr spc="-15" dirty="0"/>
              <a:t> </a:t>
            </a:r>
            <a:r>
              <a:rPr spc="-10" dirty="0"/>
              <a:t>Pvt.Ltd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34365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6F2F9F"/>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a:t>
            </a:r>
            <a:r>
              <a:rPr spc="-20" dirty="0"/>
              <a:t> </a:t>
            </a:r>
            <a:r>
              <a:rPr dirty="0"/>
              <a:t>2023 </a:t>
            </a:r>
            <a:r>
              <a:rPr spc="-10" dirty="0"/>
              <a:t>Psitron</a:t>
            </a:r>
            <a:r>
              <a:rPr spc="5" dirty="0"/>
              <a:t> </a:t>
            </a:r>
            <a:r>
              <a:rPr spc="-10" dirty="0"/>
              <a:t>Technologies</a:t>
            </a:r>
            <a:r>
              <a:rPr spc="-15" dirty="0"/>
              <a:t> </a:t>
            </a:r>
            <a:r>
              <a:rPr spc="-10" dirty="0"/>
              <a:t>Pvt.Ltd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34987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a:t>
            </a:r>
            <a:r>
              <a:rPr spc="-20" dirty="0"/>
              <a:t> </a:t>
            </a:r>
            <a:r>
              <a:rPr dirty="0"/>
              <a:t>2023 </a:t>
            </a:r>
            <a:r>
              <a:rPr spc="-10" dirty="0"/>
              <a:t>Psitron</a:t>
            </a:r>
            <a:r>
              <a:rPr spc="5" dirty="0"/>
              <a:t> </a:t>
            </a:r>
            <a:r>
              <a:rPr spc="-10" dirty="0"/>
              <a:t>Technologies</a:t>
            </a:r>
            <a:r>
              <a:rPr spc="-15" dirty="0"/>
              <a:t> </a:t>
            </a:r>
            <a:r>
              <a:rPr spc="-10" dirty="0"/>
              <a:t>Pvt.Ltd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22922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985F-F13B-794A-5018-22568508FC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5361FA-D92D-11ED-3F9A-16D1812E13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ADDD2B-553B-32E5-AFF3-D2524F0A311E}"/>
              </a:ext>
            </a:extLst>
          </p:cNvPr>
          <p:cNvSpPr>
            <a:spLocks noGrp="1"/>
          </p:cNvSpPr>
          <p:nvPr>
            <p:ph type="dt" sz="half" idx="10"/>
          </p:nvPr>
        </p:nvSpPr>
        <p:spPr/>
        <p:txBody>
          <a:bodyPr/>
          <a:lstStyle/>
          <a:p>
            <a:fld id="{60EC8563-80E5-4119-AB40-A575D46D30EF}" type="datetimeFigureOut">
              <a:rPr lang="en-IN" smtClean="0"/>
              <a:t>12-04-2024</a:t>
            </a:fld>
            <a:endParaRPr lang="en-IN"/>
          </a:p>
        </p:txBody>
      </p:sp>
      <p:sp>
        <p:nvSpPr>
          <p:cNvPr id="5" name="Footer Placeholder 4">
            <a:extLst>
              <a:ext uri="{FF2B5EF4-FFF2-40B4-BE49-F238E27FC236}">
                <a16:creationId xmlns:a16="http://schemas.microsoft.com/office/drawing/2014/main" id="{CA8F1886-2C1F-BDB4-705D-D91E5B7FBA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857B7D-89EC-27D1-7469-2D9AB8FF697A}"/>
              </a:ext>
            </a:extLst>
          </p:cNvPr>
          <p:cNvSpPr>
            <a:spLocks noGrp="1"/>
          </p:cNvSpPr>
          <p:nvPr>
            <p:ph type="sldNum" sz="quarter" idx="12"/>
          </p:nvPr>
        </p:nvSpPr>
        <p:spPr/>
        <p:txBody>
          <a:bodyPr/>
          <a:lstStyle/>
          <a:p>
            <a:fld id="{38F8608E-D4CB-4E59-AD3B-5C5F0E8F1194}" type="slidenum">
              <a:rPr lang="en-IN" smtClean="0"/>
              <a:t>‹#›</a:t>
            </a:fld>
            <a:endParaRPr lang="en-IN"/>
          </a:p>
        </p:txBody>
      </p:sp>
    </p:spTree>
    <p:extLst>
      <p:ext uri="{BB962C8B-B14F-4D97-AF65-F5344CB8AC3E}">
        <p14:creationId xmlns:p14="http://schemas.microsoft.com/office/powerpoint/2010/main" val="289340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A2F4-249A-E47B-D9B8-53DEEC1AB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ED806B-5B15-7C35-F348-C609811ACF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656EDB-CC79-33BD-AB21-0E51978EEBAF}"/>
              </a:ext>
            </a:extLst>
          </p:cNvPr>
          <p:cNvSpPr>
            <a:spLocks noGrp="1"/>
          </p:cNvSpPr>
          <p:nvPr>
            <p:ph type="dt" sz="half" idx="10"/>
          </p:nvPr>
        </p:nvSpPr>
        <p:spPr/>
        <p:txBody>
          <a:bodyPr/>
          <a:lstStyle/>
          <a:p>
            <a:fld id="{60EC8563-80E5-4119-AB40-A575D46D30EF}" type="datetimeFigureOut">
              <a:rPr lang="en-IN" smtClean="0"/>
              <a:t>12-04-2024</a:t>
            </a:fld>
            <a:endParaRPr lang="en-IN"/>
          </a:p>
        </p:txBody>
      </p:sp>
      <p:sp>
        <p:nvSpPr>
          <p:cNvPr id="5" name="Footer Placeholder 4">
            <a:extLst>
              <a:ext uri="{FF2B5EF4-FFF2-40B4-BE49-F238E27FC236}">
                <a16:creationId xmlns:a16="http://schemas.microsoft.com/office/drawing/2014/main" id="{ED9570A7-6E1A-1C14-E51B-3BC39347CB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A055B-0AD9-DCAF-CB44-E97B48D61EEC}"/>
              </a:ext>
            </a:extLst>
          </p:cNvPr>
          <p:cNvSpPr>
            <a:spLocks noGrp="1"/>
          </p:cNvSpPr>
          <p:nvPr>
            <p:ph type="sldNum" sz="quarter" idx="12"/>
          </p:nvPr>
        </p:nvSpPr>
        <p:spPr/>
        <p:txBody>
          <a:bodyPr/>
          <a:lstStyle/>
          <a:p>
            <a:fld id="{38F8608E-D4CB-4E59-AD3B-5C5F0E8F1194}" type="slidenum">
              <a:rPr lang="en-IN" smtClean="0"/>
              <a:t>‹#›</a:t>
            </a:fld>
            <a:endParaRPr lang="en-IN"/>
          </a:p>
        </p:txBody>
      </p:sp>
    </p:spTree>
    <p:extLst>
      <p:ext uri="{BB962C8B-B14F-4D97-AF65-F5344CB8AC3E}">
        <p14:creationId xmlns:p14="http://schemas.microsoft.com/office/powerpoint/2010/main" val="88070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39B9-3C4E-FC81-16E8-E252391E1C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6F2304-B82C-059A-C259-161A16F12C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7E8C0C-FCEE-DE02-6C83-5E6B511387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D9B00D-261D-9665-C382-DE106C617906}"/>
              </a:ext>
            </a:extLst>
          </p:cNvPr>
          <p:cNvSpPr>
            <a:spLocks noGrp="1"/>
          </p:cNvSpPr>
          <p:nvPr>
            <p:ph type="dt" sz="half" idx="10"/>
          </p:nvPr>
        </p:nvSpPr>
        <p:spPr/>
        <p:txBody>
          <a:bodyPr/>
          <a:lstStyle/>
          <a:p>
            <a:fld id="{60EC8563-80E5-4119-AB40-A575D46D30EF}" type="datetimeFigureOut">
              <a:rPr lang="en-IN" smtClean="0"/>
              <a:t>12-04-2024</a:t>
            </a:fld>
            <a:endParaRPr lang="en-IN"/>
          </a:p>
        </p:txBody>
      </p:sp>
      <p:sp>
        <p:nvSpPr>
          <p:cNvPr id="6" name="Footer Placeholder 5">
            <a:extLst>
              <a:ext uri="{FF2B5EF4-FFF2-40B4-BE49-F238E27FC236}">
                <a16:creationId xmlns:a16="http://schemas.microsoft.com/office/drawing/2014/main" id="{F2C9F474-F539-CFDA-3084-8547E1DD69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E7748-63AD-09B1-1581-CAC44B971EE5}"/>
              </a:ext>
            </a:extLst>
          </p:cNvPr>
          <p:cNvSpPr>
            <a:spLocks noGrp="1"/>
          </p:cNvSpPr>
          <p:nvPr>
            <p:ph type="sldNum" sz="quarter" idx="12"/>
          </p:nvPr>
        </p:nvSpPr>
        <p:spPr/>
        <p:txBody>
          <a:bodyPr/>
          <a:lstStyle/>
          <a:p>
            <a:fld id="{38F8608E-D4CB-4E59-AD3B-5C5F0E8F1194}" type="slidenum">
              <a:rPr lang="en-IN" smtClean="0"/>
              <a:t>‹#›</a:t>
            </a:fld>
            <a:endParaRPr lang="en-IN"/>
          </a:p>
        </p:txBody>
      </p:sp>
    </p:spTree>
    <p:extLst>
      <p:ext uri="{BB962C8B-B14F-4D97-AF65-F5344CB8AC3E}">
        <p14:creationId xmlns:p14="http://schemas.microsoft.com/office/powerpoint/2010/main" val="300356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0381-AA9E-8864-7A10-4078612352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79AB34-0F57-C4BB-028F-202ABD985E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23F0CF-C682-60CA-CD31-8E42300659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A3E48F-E7D9-3053-A523-44DC16676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EAA1E7-4E25-19F1-1ADC-12A7918768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25AECB-C027-BB47-B572-EB27972A6F84}"/>
              </a:ext>
            </a:extLst>
          </p:cNvPr>
          <p:cNvSpPr>
            <a:spLocks noGrp="1"/>
          </p:cNvSpPr>
          <p:nvPr>
            <p:ph type="dt" sz="half" idx="10"/>
          </p:nvPr>
        </p:nvSpPr>
        <p:spPr/>
        <p:txBody>
          <a:bodyPr/>
          <a:lstStyle/>
          <a:p>
            <a:fld id="{60EC8563-80E5-4119-AB40-A575D46D30EF}" type="datetimeFigureOut">
              <a:rPr lang="en-IN" smtClean="0"/>
              <a:t>12-04-2024</a:t>
            </a:fld>
            <a:endParaRPr lang="en-IN"/>
          </a:p>
        </p:txBody>
      </p:sp>
      <p:sp>
        <p:nvSpPr>
          <p:cNvPr id="8" name="Footer Placeholder 7">
            <a:extLst>
              <a:ext uri="{FF2B5EF4-FFF2-40B4-BE49-F238E27FC236}">
                <a16:creationId xmlns:a16="http://schemas.microsoft.com/office/drawing/2014/main" id="{CC17E733-D201-DB64-7DDC-91FD712D6B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8CDAB9-0865-050F-0333-D779B9D4A191}"/>
              </a:ext>
            </a:extLst>
          </p:cNvPr>
          <p:cNvSpPr>
            <a:spLocks noGrp="1"/>
          </p:cNvSpPr>
          <p:nvPr>
            <p:ph type="sldNum" sz="quarter" idx="12"/>
          </p:nvPr>
        </p:nvSpPr>
        <p:spPr/>
        <p:txBody>
          <a:bodyPr/>
          <a:lstStyle/>
          <a:p>
            <a:fld id="{38F8608E-D4CB-4E59-AD3B-5C5F0E8F1194}" type="slidenum">
              <a:rPr lang="en-IN" smtClean="0"/>
              <a:t>‹#›</a:t>
            </a:fld>
            <a:endParaRPr lang="en-IN"/>
          </a:p>
        </p:txBody>
      </p:sp>
    </p:spTree>
    <p:extLst>
      <p:ext uri="{BB962C8B-B14F-4D97-AF65-F5344CB8AC3E}">
        <p14:creationId xmlns:p14="http://schemas.microsoft.com/office/powerpoint/2010/main" val="397168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2465-D063-B9B4-452F-76E889F3BC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E711C9-9A9E-A079-ED40-928A4DF1D797}"/>
              </a:ext>
            </a:extLst>
          </p:cNvPr>
          <p:cNvSpPr>
            <a:spLocks noGrp="1"/>
          </p:cNvSpPr>
          <p:nvPr>
            <p:ph type="dt" sz="half" idx="10"/>
          </p:nvPr>
        </p:nvSpPr>
        <p:spPr/>
        <p:txBody>
          <a:bodyPr/>
          <a:lstStyle/>
          <a:p>
            <a:fld id="{60EC8563-80E5-4119-AB40-A575D46D30EF}" type="datetimeFigureOut">
              <a:rPr lang="en-IN" smtClean="0"/>
              <a:t>12-04-2024</a:t>
            </a:fld>
            <a:endParaRPr lang="en-IN"/>
          </a:p>
        </p:txBody>
      </p:sp>
      <p:sp>
        <p:nvSpPr>
          <p:cNvPr id="4" name="Footer Placeholder 3">
            <a:extLst>
              <a:ext uri="{FF2B5EF4-FFF2-40B4-BE49-F238E27FC236}">
                <a16:creationId xmlns:a16="http://schemas.microsoft.com/office/drawing/2014/main" id="{1C49F798-EE2D-2197-E86A-6EBBDF5F43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29386A-CC03-07C1-A821-33E066E5D677}"/>
              </a:ext>
            </a:extLst>
          </p:cNvPr>
          <p:cNvSpPr>
            <a:spLocks noGrp="1"/>
          </p:cNvSpPr>
          <p:nvPr>
            <p:ph type="sldNum" sz="quarter" idx="12"/>
          </p:nvPr>
        </p:nvSpPr>
        <p:spPr/>
        <p:txBody>
          <a:bodyPr/>
          <a:lstStyle/>
          <a:p>
            <a:fld id="{38F8608E-D4CB-4E59-AD3B-5C5F0E8F1194}" type="slidenum">
              <a:rPr lang="en-IN" smtClean="0"/>
              <a:t>‹#›</a:t>
            </a:fld>
            <a:endParaRPr lang="en-IN"/>
          </a:p>
        </p:txBody>
      </p:sp>
    </p:spTree>
    <p:extLst>
      <p:ext uri="{BB962C8B-B14F-4D97-AF65-F5344CB8AC3E}">
        <p14:creationId xmlns:p14="http://schemas.microsoft.com/office/powerpoint/2010/main" val="36045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D99320-58D5-347B-00A1-60B82CD66CB3}"/>
              </a:ext>
            </a:extLst>
          </p:cNvPr>
          <p:cNvSpPr>
            <a:spLocks noGrp="1"/>
          </p:cNvSpPr>
          <p:nvPr>
            <p:ph type="dt" sz="half" idx="10"/>
          </p:nvPr>
        </p:nvSpPr>
        <p:spPr/>
        <p:txBody>
          <a:bodyPr/>
          <a:lstStyle/>
          <a:p>
            <a:fld id="{60EC8563-80E5-4119-AB40-A575D46D30EF}" type="datetimeFigureOut">
              <a:rPr lang="en-IN" smtClean="0"/>
              <a:t>12-04-2024</a:t>
            </a:fld>
            <a:endParaRPr lang="en-IN"/>
          </a:p>
        </p:txBody>
      </p:sp>
      <p:sp>
        <p:nvSpPr>
          <p:cNvPr id="3" name="Footer Placeholder 2">
            <a:extLst>
              <a:ext uri="{FF2B5EF4-FFF2-40B4-BE49-F238E27FC236}">
                <a16:creationId xmlns:a16="http://schemas.microsoft.com/office/drawing/2014/main" id="{29E8CB80-10E0-60C0-B3A3-E67C0AFE74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E48E22-3AAF-1439-09D4-084A541AC055}"/>
              </a:ext>
            </a:extLst>
          </p:cNvPr>
          <p:cNvSpPr>
            <a:spLocks noGrp="1"/>
          </p:cNvSpPr>
          <p:nvPr>
            <p:ph type="sldNum" sz="quarter" idx="12"/>
          </p:nvPr>
        </p:nvSpPr>
        <p:spPr/>
        <p:txBody>
          <a:bodyPr/>
          <a:lstStyle/>
          <a:p>
            <a:fld id="{38F8608E-D4CB-4E59-AD3B-5C5F0E8F1194}" type="slidenum">
              <a:rPr lang="en-IN" smtClean="0"/>
              <a:t>‹#›</a:t>
            </a:fld>
            <a:endParaRPr lang="en-IN"/>
          </a:p>
        </p:txBody>
      </p:sp>
    </p:spTree>
    <p:extLst>
      <p:ext uri="{BB962C8B-B14F-4D97-AF65-F5344CB8AC3E}">
        <p14:creationId xmlns:p14="http://schemas.microsoft.com/office/powerpoint/2010/main" val="2757440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878B-3E73-2BBA-B8AE-A2D9C0036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BA2A41-ABFF-5461-5ACF-75090F14BC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39902B-1462-0407-246A-633A101CB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D6B9C5-50ED-0F9A-C95E-7F22AEE2CD98}"/>
              </a:ext>
            </a:extLst>
          </p:cNvPr>
          <p:cNvSpPr>
            <a:spLocks noGrp="1"/>
          </p:cNvSpPr>
          <p:nvPr>
            <p:ph type="dt" sz="half" idx="10"/>
          </p:nvPr>
        </p:nvSpPr>
        <p:spPr/>
        <p:txBody>
          <a:bodyPr/>
          <a:lstStyle/>
          <a:p>
            <a:fld id="{60EC8563-80E5-4119-AB40-A575D46D30EF}" type="datetimeFigureOut">
              <a:rPr lang="en-IN" smtClean="0"/>
              <a:t>12-04-2024</a:t>
            </a:fld>
            <a:endParaRPr lang="en-IN"/>
          </a:p>
        </p:txBody>
      </p:sp>
      <p:sp>
        <p:nvSpPr>
          <p:cNvPr id="6" name="Footer Placeholder 5">
            <a:extLst>
              <a:ext uri="{FF2B5EF4-FFF2-40B4-BE49-F238E27FC236}">
                <a16:creationId xmlns:a16="http://schemas.microsoft.com/office/drawing/2014/main" id="{B013DC91-480C-4C07-EA12-2141BAAFFB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71D19F-C53E-849C-0588-AA215362F243}"/>
              </a:ext>
            </a:extLst>
          </p:cNvPr>
          <p:cNvSpPr>
            <a:spLocks noGrp="1"/>
          </p:cNvSpPr>
          <p:nvPr>
            <p:ph type="sldNum" sz="quarter" idx="12"/>
          </p:nvPr>
        </p:nvSpPr>
        <p:spPr/>
        <p:txBody>
          <a:bodyPr/>
          <a:lstStyle/>
          <a:p>
            <a:fld id="{38F8608E-D4CB-4E59-AD3B-5C5F0E8F1194}" type="slidenum">
              <a:rPr lang="en-IN" smtClean="0"/>
              <a:t>‹#›</a:t>
            </a:fld>
            <a:endParaRPr lang="en-IN"/>
          </a:p>
        </p:txBody>
      </p:sp>
    </p:spTree>
    <p:extLst>
      <p:ext uri="{BB962C8B-B14F-4D97-AF65-F5344CB8AC3E}">
        <p14:creationId xmlns:p14="http://schemas.microsoft.com/office/powerpoint/2010/main" val="9751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F979-9565-9DED-FB52-E4AAFDADF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0875A6-3B4B-DDAE-BFEA-98AD705DF0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924135-B362-6CF6-50A3-1A54A3A09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C9DCF-6889-A190-A50F-739FF2CB158B}"/>
              </a:ext>
            </a:extLst>
          </p:cNvPr>
          <p:cNvSpPr>
            <a:spLocks noGrp="1"/>
          </p:cNvSpPr>
          <p:nvPr>
            <p:ph type="dt" sz="half" idx="10"/>
          </p:nvPr>
        </p:nvSpPr>
        <p:spPr/>
        <p:txBody>
          <a:bodyPr/>
          <a:lstStyle/>
          <a:p>
            <a:fld id="{60EC8563-80E5-4119-AB40-A575D46D30EF}" type="datetimeFigureOut">
              <a:rPr lang="en-IN" smtClean="0"/>
              <a:t>12-04-2024</a:t>
            </a:fld>
            <a:endParaRPr lang="en-IN"/>
          </a:p>
        </p:txBody>
      </p:sp>
      <p:sp>
        <p:nvSpPr>
          <p:cNvPr id="6" name="Footer Placeholder 5">
            <a:extLst>
              <a:ext uri="{FF2B5EF4-FFF2-40B4-BE49-F238E27FC236}">
                <a16:creationId xmlns:a16="http://schemas.microsoft.com/office/drawing/2014/main" id="{1D25B1B4-9752-921C-DFC8-972E76D5C1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9DBE7B-716F-CEC5-E983-5FB23BA19680}"/>
              </a:ext>
            </a:extLst>
          </p:cNvPr>
          <p:cNvSpPr>
            <a:spLocks noGrp="1"/>
          </p:cNvSpPr>
          <p:nvPr>
            <p:ph type="sldNum" sz="quarter" idx="12"/>
          </p:nvPr>
        </p:nvSpPr>
        <p:spPr/>
        <p:txBody>
          <a:bodyPr/>
          <a:lstStyle/>
          <a:p>
            <a:fld id="{38F8608E-D4CB-4E59-AD3B-5C5F0E8F1194}" type="slidenum">
              <a:rPr lang="en-IN" smtClean="0"/>
              <a:t>‹#›</a:t>
            </a:fld>
            <a:endParaRPr lang="en-IN"/>
          </a:p>
        </p:txBody>
      </p:sp>
    </p:spTree>
    <p:extLst>
      <p:ext uri="{BB962C8B-B14F-4D97-AF65-F5344CB8AC3E}">
        <p14:creationId xmlns:p14="http://schemas.microsoft.com/office/powerpoint/2010/main" val="110999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0EE869-3622-90CE-16CD-70ADC4068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508DAF-3BE1-CF9C-B06B-A18B8D412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695E7-7C91-604D-8702-AC1653208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C8563-80E5-4119-AB40-A575D46D30EF}" type="datetimeFigureOut">
              <a:rPr lang="en-IN" smtClean="0"/>
              <a:t>12-04-2024</a:t>
            </a:fld>
            <a:endParaRPr lang="en-IN"/>
          </a:p>
        </p:txBody>
      </p:sp>
      <p:sp>
        <p:nvSpPr>
          <p:cNvPr id="5" name="Footer Placeholder 4">
            <a:extLst>
              <a:ext uri="{FF2B5EF4-FFF2-40B4-BE49-F238E27FC236}">
                <a16:creationId xmlns:a16="http://schemas.microsoft.com/office/drawing/2014/main" id="{70C344FF-4298-ACE2-87CA-46F7239C93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BA4C54-A7D8-0B68-413C-3F5EE9D822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8608E-D4CB-4E59-AD3B-5C5F0E8F1194}" type="slidenum">
              <a:rPr lang="en-IN" smtClean="0"/>
              <a:t>‹#›</a:t>
            </a:fld>
            <a:endParaRPr lang="en-IN"/>
          </a:p>
        </p:txBody>
      </p:sp>
    </p:spTree>
    <p:extLst>
      <p:ext uri="{BB962C8B-B14F-4D97-AF65-F5344CB8AC3E}">
        <p14:creationId xmlns:p14="http://schemas.microsoft.com/office/powerpoint/2010/main" val="2492942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569962"/>
            <a:ext cx="12191999" cy="283463"/>
          </a:xfrm>
          <a:prstGeom prst="rect">
            <a:avLst/>
          </a:prstGeom>
        </p:spPr>
      </p:pic>
      <p:sp>
        <p:nvSpPr>
          <p:cNvPr id="2" name="Holder 2"/>
          <p:cNvSpPr>
            <a:spLocks noGrp="1"/>
          </p:cNvSpPr>
          <p:nvPr>
            <p:ph type="title"/>
          </p:nvPr>
        </p:nvSpPr>
        <p:spPr>
          <a:xfrm>
            <a:off x="729792" y="689609"/>
            <a:ext cx="1321435" cy="391159"/>
          </a:xfrm>
          <a:prstGeom prst="rect">
            <a:avLst/>
          </a:prstGeom>
        </p:spPr>
        <p:txBody>
          <a:bodyPr wrap="square" lIns="0" tIns="0" rIns="0" bIns="0">
            <a:spAutoFit/>
          </a:bodyPr>
          <a:lstStyle>
            <a:lvl1pPr>
              <a:defRPr sz="2400" b="1" i="0">
                <a:solidFill>
                  <a:srgbClr val="6F2F9F"/>
                </a:solidFill>
                <a:latin typeface="Calibri"/>
                <a:cs typeface="Calibri"/>
              </a:defRPr>
            </a:lvl1pPr>
          </a:lstStyle>
          <a:p>
            <a:endParaRPr/>
          </a:p>
        </p:txBody>
      </p:sp>
      <p:sp>
        <p:nvSpPr>
          <p:cNvPr id="3" name="Holder 3"/>
          <p:cNvSpPr>
            <a:spLocks noGrp="1"/>
          </p:cNvSpPr>
          <p:nvPr>
            <p:ph type="body" idx="1"/>
          </p:nvPr>
        </p:nvSpPr>
        <p:spPr>
          <a:xfrm>
            <a:off x="729792" y="1059637"/>
            <a:ext cx="8348345" cy="401891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960365" y="6645046"/>
            <a:ext cx="2266950" cy="177800"/>
          </a:xfrm>
          <a:prstGeom prst="rect">
            <a:avLst/>
          </a:prstGeom>
        </p:spPr>
        <p:txBody>
          <a:bodyPr wrap="square" lIns="0" tIns="0" rIns="0" bIns="0">
            <a:spAutoFit/>
          </a:bodyPr>
          <a:lstStyle>
            <a:lvl1pPr>
              <a:defRPr sz="1200" b="0" i="0">
                <a:solidFill>
                  <a:schemeClr val="bg1"/>
                </a:solidFill>
                <a:latin typeface="Calibri"/>
                <a:cs typeface="Calibri"/>
              </a:defRPr>
            </a:lvl1pPr>
          </a:lstStyle>
          <a:p>
            <a:pPr marL="12700">
              <a:lnSpc>
                <a:spcPts val="1240"/>
              </a:lnSpc>
            </a:pPr>
            <a:r>
              <a:rPr dirty="0"/>
              <a:t>©</a:t>
            </a:r>
            <a:r>
              <a:rPr spc="-20" dirty="0"/>
              <a:t> </a:t>
            </a:r>
            <a:r>
              <a:rPr dirty="0"/>
              <a:t>2023 </a:t>
            </a:r>
            <a:r>
              <a:rPr spc="-10" dirty="0"/>
              <a:t>Psitron</a:t>
            </a:r>
            <a:r>
              <a:rPr spc="5" dirty="0"/>
              <a:t> </a:t>
            </a:r>
            <a:r>
              <a:rPr spc="-10" dirty="0"/>
              <a:t>Technologies</a:t>
            </a:r>
            <a:r>
              <a:rPr spc="-15" dirty="0"/>
              <a:t> </a:t>
            </a:r>
            <a:r>
              <a:rPr spc="-10" dirty="0"/>
              <a:t>Pvt.Ltd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77439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9C89-996B-5DB0-FEE2-440ABF011C3A}"/>
              </a:ext>
            </a:extLst>
          </p:cNvPr>
          <p:cNvSpPr>
            <a:spLocks noGrp="1"/>
          </p:cNvSpPr>
          <p:nvPr>
            <p:ph type="ctrTitle"/>
          </p:nvPr>
        </p:nvSpPr>
        <p:spPr/>
        <p:txBody>
          <a:bodyPr/>
          <a:lstStyle/>
          <a:p>
            <a:r>
              <a:rPr lang="en-IN" dirty="0"/>
              <a:t>MLOPs</a:t>
            </a:r>
          </a:p>
        </p:txBody>
      </p:sp>
    </p:spTree>
    <p:extLst>
      <p:ext uri="{BB962C8B-B14F-4D97-AF65-F5344CB8AC3E}">
        <p14:creationId xmlns:p14="http://schemas.microsoft.com/office/powerpoint/2010/main" val="945334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B22A-59C0-4248-A8EF-21FE822692FF}"/>
              </a:ext>
            </a:extLst>
          </p:cNvPr>
          <p:cNvSpPr>
            <a:spLocks noGrp="1"/>
          </p:cNvSpPr>
          <p:nvPr>
            <p:ph type="title"/>
          </p:nvPr>
        </p:nvSpPr>
        <p:spPr/>
        <p:txBody>
          <a:bodyPr/>
          <a:lstStyle/>
          <a:p>
            <a:r>
              <a:rPr lang="en-US" dirty="0"/>
              <a:t>MLOps Vs DevOps</a:t>
            </a:r>
            <a:endParaRPr lang="en-IN" dirty="0"/>
          </a:p>
        </p:txBody>
      </p:sp>
      <p:sp>
        <p:nvSpPr>
          <p:cNvPr id="3" name="Content Placeholder 2">
            <a:extLst>
              <a:ext uri="{FF2B5EF4-FFF2-40B4-BE49-F238E27FC236}">
                <a16:creationId xmlns:a16="http://schemas.microsoft.com/office/drawing/2014/main" id="{F3F65133-18BB-4056-8C9B-7FB9C3CEC8EB}"/>
              </a:ext>
            </a:extLst>
          </p:cNvPr>
          <p:cNvSpPr>
            <a:spLocks noGrp="1"/>
          </p:cNvSpPr>
          <p:nvPr>
            <p:ph idx="1"/>
          </p:nvPr>
        </p:nvSpPr>
        <p:spPr/>
        <p:txBody>
          <a:bodyPr/>
          <a:lstStyle/>
          <a:p>
            <a:pPr algn="just"/>
            <a:r>
              <a:rPr lang="en-US" dirty="0"/>
              <a:t>DevOps is the </a:t>
            </a:r>
            <a:r>
              <a:rPr lang="en-US" b="1" dirty="0">
                <a:solidFill>
                  <a:srgbClr val="7030A0"/>
                </a:solidFill>
              </a:rPr>
              <a:t>prerequisite</a:t>
            </a:r>
            <a:r>
              <a:rPr lang="en-US" dirty="0"/>
              <a:t> of MLOps</a:t>
            </a:r>
          </a:p>
          <a:p>
            <a:pPr algn="just"/>
            <a:r>
              <a:rPr lang="en-US" dirty="0"/>
              <a:t>DevOps – </a:t>
            </a:r>
            <a:r>
              <a:rPr lang="en-US" b="0" dirty="0"/>
              <a:t>Building and Deploying a piece of software in a consistent manner.</a:t>
            </a:r>
          </a:p>
          <a:p>
            <a:pPr algn="just"/>
            <a:r>
              <a:rPr lang="en-US" b="0" dirty="0"/>
              <a:t>A successful ML team needs expertise of</a:t>
            </a:r>
            <a:r>
              <a:rPr lang="en-US" dirty="0"/>
              <a:t> DevOps </a:t>
            </a:r>
            <a:r>
              <a:rPr lang="en-US" b="0" dirty="0"/>
              <a:t>in order to successfully release a useful piece of software backed with ML.</a:t>
            </a:r>
          </a:p>
          <a:p>
            <a:pPr algn="just"/>
            <a:r>
              <a:rPr lang="en-US" b="0" dirty="0"/>
              <a:t>MLOps supports the ML Development just like DevOps supports any software Development.</a:t>
            </a:r>
          </a:p>
          <a:p>
            <a:pPr algn="just"/>
            <a:r>
              <a:rPr lang="en-US" dirty="0" err="1"/>
              <a:t>MLOps</a:t>
            </a:r>
            <a:r>
              <a:rPr lang="en-US" dirty="0"/>
              <a:t> </a:t>
            </a:r>
            <a:r>
              <a:rPr lang="en-US" b="1" dirty="0">
                <a:solidFill>
                  <a:srgbClr val="7030A0"/>
                </a:solidFill>
              </a:rPr>
              <a:t>borrows</a:t>
            </a:r>
            <a:r>
              <a:rPr lang="en-US" dirty="0"/>
              <a:t> </a:t>
            </a:r>
            <a:r>
              <a:rPr lang="en-US" b="0" dirty="0"/>
              <a:t>concepts from</a:t>
            </a:r>
            <a:r>
              <a:rPr lang="en-US" dirty="0"/>
              <a:t> DevOps (Development Operations) </a:t>
            </a:r>
            <a:r>
              <a:rPr lang="en-US" b="0" dirty="0"/>
              <a:t>and applies them specifically to the machine learning workflow.</a:t>
            </a:r>
          </a:p>
          <a:p>
            <a:pPr algn="just"/>
            <a:endParaRPr lang="en-US" dirty="0"/>
          </a:p>
          <a:p>
            <a:pPr algn="just"/>
            <a:endParaRPr lang="en-IN" dirty="0"/>
          </a:p>
        </p:txBody>
      </p:sp>
    </p:spTree>
    <p:extLst>
      <p:ext uri="{BB962C8B-B14F-4D97-AF65-F5344CB8AC3E}">
        <p14:creationId xmlns:p14="http://schemas.microsoft.com/office/powerpoint/2010/main" val="287505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4489-411C-4678-AAC8-160BA4BFF8C7}"/>
              </a:ext>
            </a:extLst>
          </p:cNvPr>
          <p:cNvSpPr>
            <a:spLocks noGrp="1"/>
          </p:cNvSpPr>
          <p:nvPr>
            <p:ph type="title"/>
          </p:nvPr>
        </p:nvSpPr>
        <p:spPr/>
        <p:txBody>
          <a:bodyPr/>
          <a:lstStyle/>
          <a:p>
            <a:r>
              <a:rPr lang="en-US" dirty="0"/>
              <a:t>Stages of MLOPs</a:t>
            </a:r>
            <a:endParaRPr lang="en-IN" dirty="0"/>
          </a:p>
        </p:txBody>
      </p:sp>
      <p:sp>
        <p:nvSpPr>
          <p:cNvPr id="3" name="Content Placeholder 2">
            <a:extLst>
              <a:ext uri="{FF2B5EF4-FFF2-40B4-BE49-F238E27FC236}">
                <a16:creationId xmlns:a16="http://schemas.microsoft.com/office/drawing/2014/main" id="{F19452C4-9302-4E97-A7EB-B34A0761E76E}"/>
              </a:ext>
            </a:extLst>
          </p:cNvPr>
          <p:cNvSpPr>
            <a:spLocks noGrp="1"/>
          </p:cNvSpPr>
          <p:nvPr>
            <p:ph idx="1"/>
          </p:nvPr>
        </p:nvSpPr>
        <p:spPr/>
        <p:txBody>
          <a:bodyPr>
            <a:normAutofit fontScale="92500" lnSpcReduction="10000"/>
          </a:bodyPr>
          <a:lstStyle/>
          <a:p>
            <a:r>
              <a:rPr lang="en-US" dirty="0"/>
              <a:t>MLOPS is not about:-</a:t>
            </a:r>
          </a:p>
          <a:p>
            <a:pPr lvl="1"/>
            <a:r>
              <a:rPr lang="en-US" dirty="0"/>
              <a:t>Tracking the experiments</a:t>
            </a:r>
          </a:p>
          <a:p>
            <a:pPr lvl="1"/>
            <a:r>
              <a:rPr lang="en-US" dirty="0"/>
              <a:t>Placing the ML model behind an API endpoint</a:t>
            </a:r>
          </a:p>
          <a:p>
            <a:pPr marL="457182" lvl="1"/>
            <a:r>
              <a:rPr lang="en-US" b="1" dirty="0"/>
              <a:t>Instead:-</a:t>
            </a:r>
          </a:p>
          <a:p>
            <a:pPr lvl="1"/>
            <a:r>
              <a:rPr lang="en-US" dirty="0"/>
              <a:t> Building an automated environment and processes for consistently building and delivering ML projects to Production environment</a:t>
            </a:r>
          </a:p>
          <a:p>
            <a:pPr marL="380985" indent="-380985">
              <a:buFont typeface="+mj-lt"/>
              <a:buAutoNum type="arabicPeriod"/>
            </a:pPr>
            <a:r>
              <a:rPr lang="en-US" dirty="0"/>
              <a:t>Data Collection and Preparation</a:t>
            </a:r>
          </a:p>
          <a:p>
            <a:pPr marL="380985" indent="-380985">
              <a:buFont typeface="+mj-lt"/>
              <a:buAutoNum type="arabicPeriod"/>
            </a:pPr>
            <a:r>
              <a:rPr lang="en-US" dirty="0"/>
              <a:t>Model Training and Development</a:t>
            </a:r>
          </a:p>
          <a:p>
            <a:pPr marL="380985" indent="-380985">
              <a:buFont typeface="+mj-lt"/>
              <a:buAutoNum type="arabicPeriod"/>
            </a:pPr>
            <a:r>
              <a:rPr lang="en-US" dirty="0"/>
              <a:t>ML Service Deployment</a:t>
            </a:r>
          </a:p>
          <a:p>
            <a:pPr marL="380985" indent="-380985">
              <a:buFont typeface="+mj-lt"/>
              <a:buAutoNum type="arabicPeriod"/>
            </a:pPr>
            <a:r>
              <a:rPr lang="en-US" dirty="0"/>
              <a:t>Continuous feedback and Monitoring</a:t>
            </a:r>
          </a:p>
          <a:p>
            <a:pPr marL="380985" indent="-380985">
              <a:buFont typeface="+mj-lt"/>
              <a:buAutoNum type="arabicPeriod"/>
            </a:pPr>
            <a:r>
              <a:rPr lang="en-US" dirty="0"/>
              <a:t>Retraining sometime</a:t>
            </a:r>
            <a:endParaRPr lang="en-IN" dirty="0"/>
          </a:p>
        </p:txBody>
      </p:sp>
    </p:spTree>
    <p:extLst>
      <p:ext uri="{BB962C8B-B14F-4D97-AF65-F5344CB8AC3E}">
        <p14:creationId xmlns:p14="http://schemas.microsoft.com/office/powerpoint/2010/main" val="96172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758A-4874-4395-A8F1-9DE3A4C4C515}"/>
              </a:ext>
            </a:extLst>
          </p:cNvPr>
          <p:cNvSpPr>
            <a:spLocks noGrp="1"/>
          </p:cNvSpPr>
          <p:nvPr>
            <p:ph type="title"/>
          </p:nvPr>
        </p:nvSpPr>
        <p:spPr/>
        <p:txBody>
          <a:bodyPr/>
          <a:lstStyle/>
          <a:p>
            <a:r>
              <a:rPr lang="en-US" dirty="0"/>
              <a:t>Model Development and Training in MLOPs</a:t>
            </a:r>
            <a:endParaRPr lang="en-IN" dirty="0"/>
          </a:p>
        </p:txBody>
      </p:sp>
      <p:sp>
        <p:nvSpPr>
          <p:cNvPr id="3" name="Content Placeholder 2">
            <a:extLst>
              <a:ext uri="{FF2B5EF4-FFF2-40B4-BE49-F238E27FC236}">
                <a16:creationId xmlns:a16="http://schemas.microsoft.com/office/drawing/2014/main" id="{FA215849-116C-4B65-8409-150C3DFECA03}"/>
              </a:ext>
            </a:extLst>
          </p:cNvPr>
          <p:cNvSpPr>
            <a:spLocks noGrp="1"/>
          </p:cNvSpPr>
          <p:nvPr>
            <p:ph idx="1"/>
          </p:nvPr>
        </p:nvSpPr>
        <p:spPr>
          <a:xfrm>
            <a:off x="838200" y="1825626"/>
            <a:ext cx="10515600" cy="2369531"/>
          </a:xfrm>
        </p:spPr>
        <p:txBody>
          <a:bodyPr>
            <a:normAutofit fontScale="92500" lnSpcReduction="10000"/>
          </a:bodyPr>
          <a:lstStyle/>
          <a:p>
            <a:r>
              <a:rPr lang="en-US" dirty="0"/>
              <a:t>ML Pipeline and its features</a:t>
            </a:r>
          </a:p>
          <a:p>
            <a:pPr lvl="1"/>
            <a:r>
              <a:rPr lang="en-US" dirty="0"/>
              <a:t>Modularization of code</a:t>
            </a:r>
          </a:p>
          <a:p>
            <a:pPr lvl="1"/>
            <a:r>
              <a:rPr lang="en-US" dirty="0"/>
              <a:t>Tracking experiments, data, parameters, code , package dependencies, outputs at each and every step of the pipeline</a:t>
            </a:r>
          </a:p>
          <a:p>
            <a:pPr lvl="1"/>
            <a:r>
              <a:rPr lang="en-US" dirty="0"/>
              <a:t>Versioning data and artifacts used through out the pipeline</a:t>
            </a:r>
          </a:p>
          <a:p>
            <a:pPr lvl="1"/>
            <a:r>
              <a:rPr lang="en-US" dirty="0"/>
              <a:t>Source code and config file version controlled in Git</a:t>
            </a:r>
          </a:p>
          <a:p>
            <a:pPr lvl="1"/>
            <a:r>
              <a:rPr lang="en-US" dirty="0"/>
              <a:t>CI pipeline – Build process</a:t>
            </a:r>
          </a:p>
          <a:p>
            <a:endParaRPr lang="en-IN" dirty="0"/>
          </a:p>
        </p:txBody>
      </p:sp>
      <p:sp>
        <p:nvSpPr>
          <p:cNvPr id="4" name="Rectangle 3">
            <a:extLst>
              <a:ext uri="{FF2B5EF4-FFF2-40B4-BE49-F238E27FC236}">
                <a16:creationId xmlns:a16="http://schemas.microsoft.com/office/drawing/2014/main" id="{C51E70A8-D547-44C8-A4B2-BBA7384E71A4}"/>
              </a:ext>
            </a:extLst>
          </p:cNvPr>
          <p:cNvSpPr/>
          <p:nvPr/>
        </p:nvSpPr>
        <p:spPr>
          <a:xfrm>
            <a:off x="3298005" y="4904074"/>
            <a:ext cx="1571946" cy="472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Source Code</a:t>
            </a:r>
            <a:endParaRPr lang="en-IN" sz="1667" dirty="0"/>
          </a:p>
        </p:txBody>
      </p:sp>
      <p:sp>
        <p:nvSpPr>
          <p:cNvPr id="5" name="Rectangle 4">
            <a:extLst>
              <a:ext uri="{FF2B5EF4-FFF2-40B4-BE49-F238E27FC236}">
                <a16:creationId xmlns:a16="http://schemas.microsoft.com/office/drawing/2014/main" id="{1FE47328-E336-4FB2-9C02-1C42DAE32D66}"/>
              </a:ext>
            </a:extLst>
          </p:cNvPr>
          <p:cNvSpPr/>
          <p:nvPr/>
        </p:nvSpPr>
        <p:spPr>
          <a:xfrm>
            <a:off x="3298005" y="5540083"/>
            <a:ext cx="1571946" cy="472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Configuration</a:t>
            </a:r>
            <a:endParaRPr lang="en-IN" sz="1500" dirty="0"/>
          </a:p>
        </p:txBody>
      </p:sp>
      <p:sp>
        <p:nvSpPr>
          <p:cNvPr id="6" name="Rectangle 5">
            <a:extLst>
              <a:ext uri="{FF2B5EF4-FFF2-40B4-BE49-F238E27FC236}">
                <a16:creationId xmlns:a16="http://schemas.microsoft.com/office/drawing/2014/main" id="{746B00B0-AF3D-4AF2-A2EE-94B58894DEE9}"/>
              </a:ext>
            </a:extLst>
          </p:cNvPr>
          <p:cNvSpPr/>
          <p:nvPr/>
        </p:nvSpPr>
        <p:spPr>
          <a:xfrm>
            <a:off x="5854559" y="5181477"/>
            <a:ext cx="1571946" cy="442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GitHub</a:t>
            </a:r>
            <a:endParaRPr lang="en-IN" sz="1667" dirty="0"/>
          </a:p>
        </p:txBody>
      </p:sp>
      <p:sp>
        <p:nvSpPr>
          <p:cNvPr id="7" name="Rectangle 6">
            <a:extLst>
              <a:ext uri="{FF2B5EF4-FFF2-40B4-BE49-F238E27FC236}">
                <a16:creationId xmlns:a16="http://schemas.microsoft.com/office/drawing/2014/main" id="{DDEE58F9-41F5-4D98-8F98-A45E89776151}"/>
              </a:ext>
            </a:extLst>
          </p:cNvPr>
          <p:cNvSpPr/>
          <p:nvPr/>
        </p:nvSpPr>
        <p:spPr>
          <a:xfrm>
            <a:off x="8127288" y="4987423"/>
            <a:ext cx="1571946" cy="472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t>AWS Code Commit</a:t>
            </a:r>
            <a:endParaRPr lang="en-IN" sz="1333" dirty="0"/>
          </a:p>
        </p:txBody>
      </p:sp>
      <p:sp>
        <p:nvSpPr>
          <p:cNvPr id="8" name="Rectangle 7">
            <a:extLst>
              <a:ext uri="{FF2B5EF4-FFF2-40B4-BE49-F238E27FC236}">
                <a16:creationId xmlns:a16="http://schemas.microsoft.com/office/drawing/2014/main" id="{137C51F9-E770-46BF-B391-198224C53C05}"/>
              </a:ext>
            </a:extLst>
          </p:cNvPr>
          <p:cNvSpPr/>
          <p:nvPr/>
        </p:nvSpPr>
        <p:spPr>
          <a:xfrm>
            <a:off x="8127288" y="4431463"/>
            <a:ext cx="1571946" cy="472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Azure DevOps</a:t>
            </a:r>
            <a:endParaRPr lang="en-IN" sz="1500" dirty="0"/>
          </a:p>
        </p:txBody>
      </p:sp>
      <p:sp>
        <p:nvSpPr>
          <p:cNvPr id="9" name="Rectangle 8">
            <a:extLst>
              <a:ext uri="{FF2B5EF4-FFF2-40B4-BE49-F238E27FC236}">
                <a16:creationId xmlns:a16="http://schemas.microsoft.com/office/drawing/2014/main" id="{9A9A8FCA-3101-45EF-A141-1C07B34739E8}"/>
              </a:ext>
            </a:extLst>
          </p:cNvPr>
          <p:cNvSpPr/>
          <p:nvPr/>
        </p:nvSpPr>
        <p:spPr>
          <a:xfrm>
            <a:off x="8127288" y="5513817"/>
            <a:ext cx="1571946" cy="472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GitLab</a:t>
            </a:r>
            <a:endParaRPr lang="en-IN" sz="1667" dirty="0"/>
          </a:p>
        </p:txBody>
      </p:sp>
      <p:sp>
        <p:nvSpPr>
          <p:cNvPr id="10" name="Rectangle 9">
            <a:extLst>
              <a:ext uri="{FF2B5EF4-FFF2-40B4-BE49-F238E27FC236}">
                <a16:creationId xmlns:a16="http://schemas.microsoft.com/office/drawing/2014/main" id="{A06C05C4-DC54-44B2-83BA-C623BE672A85}"/>
              </a:ext>
            </a:extLst>
          </p:cNvPr>
          <p:cNvSpPr/>
          <p:nvPr/>
        </p:nvSpPr>
        <p:spPr>
          <a:xfrm>
            <a:off x="8127288" y="6020265"/>
            <a:ext cx="1571946" cy="472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Jenkin</a:t>
            </a:r>
            <a:endParaRPr lang="en-IN" sz="1667" dirty="0"/>
          </a:p>
        </p:txBody>
      </p:sp>
      <p:cxnSp>
        <p:nvCxnSpPr>
          <p:cNvPr id="12" name="Connector: Elbow 11">
            <a:extLst>
              <a:ext uri="{FF2B5EF4-FFF2-40B4-BE49-F238E27FC236}">
                <a16:creationId xmlns:a16="http://schemas.microsoft.com/office/drawing/2014/main" id="{70810724-2707-498E-8EDE-93C72CB9BFFE}"/>
              </a:ext>
            </a:extLst>
          </p:cNvPr>
          <p:cNvCxnSpPr>
            <a:cxnSpLocks/>
            <a:stCxn id="4" idx="3"/>
            <a:endCxn id="6" idx="1"/>
          </p:cNvCxnSpPr>
          <p:nvPr/>
        </p:nvCxnSpPr>
        <p:spPr>
          <a:xfrm>
            <a:off x="4869952" y="5140380"/>
            <a:ext cx="984607" cy="2622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E2BD90C-C16D-4CDA-804D-823314C90611}"/>
              </a:ext>
            </a:extLst>
          </p:cNvPr>
          <p:cNvCxnSpPr>
            <a:cxnSpLocks/>
            <a:endCxn id="6" idx="1"/>
          </p:cNvCxnSpPr>
          <p:nvPr/>
        </p:nvCxnSpPr>
        <p:spPr>
          <a:xfrm flipV="1">
            <a:off x="4869952" y="5402673"/>
            <a:ext cx="984607" cy="4179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68B36217-3BC3-42FF-8DD8-CCC882D68903}"/>
              </a:ext>
            </a:extLst>
          </p:cNvPr>
          <p:cNvCxnSpPr>
            <a:stCxn id="6" idx="3"/>
            <a:endCxn id="8" idx="1"/>
          </p:cNvCxnSpPr>
          <p:nvPr/>
        </p:nvCxnSpPr>
        <p:spPr>
          <a:xfrm flipV="1">
            <a:off x="7426504" y="4667768"/>
            <a:ext cx="700783" cy="7349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90A0A1D-A1AB-4B07-91AD-EE3767E43A95}"/>
              </a:ext>
            </a:extLst>
          </p:cNvPr>
          <p:cNvCxnSpPr>
            <a:stCxn id="6" idx="3"/>
            <a:endCxn id="7" idx="1"/>
          </p:cNvCxnSpPr>
          <p:nvPr/>
        </p:nvCxnSpPr>
        <p:spPr>
          <a:xfrm flipV="1">
            <a:off x="7426504" y="5223728"/>
            <a:ext cx="700783" cy="1789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21C52E0F-53F9-455B-A443-EB74085E983A}"/>
              </a:ext>
            </a:extLst>
          </p:cNvPr>
          <p:cNvCxnSpPr>
            <a:stCxn id="6" idx="3"/>
            <a:endCxn id="10" idx="1"/>
          </p:cNvCxnSpPr>
          <p:nvPr/>
        </p:nvCxnSpPr>
        <p:spPr>
          <a:xfrm>
            <a:off x="7426504" y="5402673"/>
            <a:ext cx="700783" cy="8538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FF5F5ED-EE77-469D-B54F-72B2CA5FB014}"/>
              </a:ext>
            </a:extLst>
          </p:cNvPr>
          <p:cNvCxnSpPr>
            <a:stCxn id="6" idx="3"/>
            <a:endCxn id="9" idx="1"/>
          </p:cNvCxnSpPr>
          <p:nvPr/>
        </p:nvCxnSpPr>
        <p:spPr>
          <a:xfrm>
            <a:off x="7426504" y="5402674"/>
            <a:ext cx="700783" cy="347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74BA4AC-E352-4939-A620-4A06F335B52E}"/>
              </a:ext>
            </a:extLst>
          </p:cNvPr>
          <p:cNvSpPr/>
          <p:nvPr/>
        </p:nvSpPr>
        <p:spPr>
          <a:xfrm>
            <a:off x="710203" y="5243015"/>
            <a:ext cx="1571946" cy="442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VS Code</a:t>
            </a:r>
            <a:endParaRPr lang="en-IN" sz="2000" dirty="0"/>
          </a:p>
        </p:txBody>
      </p:sp>
      <p:cxnSp>
        <p:nvCxnSpPr>
          <p:cNvPr id="27" name="Connector: Elbow 26">
            <a:extLst>
              <a:ext uri="{FF2B5EF4-FFF2-40B4-BE49-F238E27FC236}">
                <a16:creationId xmlns:a16="http://schemas.microsoft.com/office/drawing/2014/main" id="{424BF41F-F215-47F7-9ADA-F155E462BAD2}"/>
              </a:ext>
            </a:extLst>
          </p:cNvPr>
          <p:cNvCxnSpPr>
            <a:stCxn id="25" idx="3"/>
            <a:endCxn id="4" idx="1"/>
          </p:cNvCxnSpPr>
          <p:nvPr/>
        </p:nvCxnSpPr>
        <p:spPr>
          <a:xfrm flipV="1">
            <a:off x="2282148" y="5140379"/>
            <a:ext cx="1015857" cy="3238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FC89E7CC-44D9-4DFA-AAE9-517B611A6C6F}"/>
              </a:ext>
            </a:extLst>
          </p:cNvPr>
          <p:cNvCxnSpPr>
            <a:stCxn id="25" idx="3"/>
            <a:endCxn id="5" idx="1"/>
          </p:cNvCxnSpPr>
          <p:nvPr/>
        </p:nvCxnSpPr>
        <p:spPr>
          <a:xfrm>
            <a:off x="2282148" y="5464213"/>
            <a:ext cx="1015857" cy="3121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57924B58-0DA3-4FF3-A51C-93028DE680BD}"/>
              </a:ext>
            </a:extLst>
          </p:cNvPr>
          <p:cNvSpPr/>
          <p:nvPr/>
        </p:nvSpPr>
        <p:spPr>
          <a:xfrm>
            <a:off x="3188414" y="4225374"/>
            <a:ext cx="3613079" cy="4423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b="1" dirty="0"/>
              <a:t>CI Pipeline</a:t>
            </a:r>
            <a:endParaRPr lang="en-IN" sz="2880" b="1" dirty="0"/>
          </a:p>
        </p:txBody>
      </p:sp>
      <p:sp>
        <p:nvSpPr>
          <p:cNvPr id="21" name="Rectangle 20">
            <a:extLst>
              <a:ext uri="{FF2B5EF4-FFF2-40B4-BE49-F238E27FC236}">
                <a16:creationId xmlns:a16="http://schemas.microsoft.com/office/drawing/2014/main" id="{20CC431B-D728-4647-9BDA-B32D82AC6E25}"/>
              </a:ext>
            </a:extLst>
          </p:cNvPr>
          <p:cNvSpPr/>
          <p:nvPr/>
        </p:nvSpPr>
        <p:spPr>
          <a:xfrm>
            <a:off x="10400016" y="5123944"/>
            <a:ext cx="1571946" cy="472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Build Output</a:t>
            </a:r>
            <a:endParaRPr lang="en-IN" sz="1500" dirty="0"/>
          </a:p>
        </p:txBody>
      </p:sp>
      <p:cxnSp>
        <p:nvCxnSpPr>
          <p:cNvPr id="13" name="Connector: Elbow 12">
            <a:extLst>
              <a:ext uri="{FF2B5EF4-FFF2-40B4-BE49-F238E27FC236}">
                <a16:creationId xmlns:a16="http://schemas.microsoft.com/office/drawing/2014/main" id="{A20707C9-F249-4095-AD49-FF2567D2A913}"/>
              </a:ext>
            </a:extLst>
          </p:cNvPr>
          <p:cNvCxnSpPr>
            <a:stCxn id="8" idx="3"/>
            <a:endCxn id="21" idx="1"/>
          </p:cNvCxnSpPr>
          <p:nvPr/>
        </p:nvCxnSpPr>
        <p:spPr>
          <a:xfrm>
            <a:off x="9699234" y="4667769"/>
            <a:ext cx="700783" cy="6924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546BF408-0E70-4E12-BF05-B93EB6D4EB18}"/>
              </a:ext>
            </a:extLst>
          </p:cNvPr>
          <p:cNvCxnSpPr>
            <a:stCxn id="7" idx="3"/>
            <a:endCxn id="21" idx="1"/>
          </p:cNvCxnSpPr>
          <p:nvPr/>
        </p:nvCxnSpPr>
        <p:spPr>
          <a:xfrm>
            <a:off x="9699234" y="5223729"/>
            <a:ext cx="700783" cy="1365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6D8BF8B-6960-4C56-8F25-4A4FB9EE1E06}"/>
              </a:ext>
            </a:extLst>
          </p:cNvPr>
          <p:cNvCxnSpPr>
            <a:stCxn id="9" idx="3"/>
            <a:endCxn id="21" idx="1"/>
          </p:cNvCxnSpPr>
          <p:nvPr/>
        </p:nvCxnSpPr>
        <p:spPr>
          <a:xfrm flipV="1">
            <a:off x="9699234" y="5360249"/>
            <a:ext cx="700783" cy="3898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C8C1A01-A2DA-4057-941B-8E09889EE964}"/>
              </a:ext>
            </a:extLst>
          </p:cNvPr>
          <p:cNvCxnSpPr>
            <a:stCxn id="10" idx="3"/>
            <a:endCxn id="21" idx="1"/>
          </p:cNvCxnSpPr>
          <p:nvPr/>
        </p:nvCxnSpPr>
        <p:spPr>
          <a:xfrm flipV="1">
            <a:off x="9699234" y="5360250"/>
            <a:ext cx="700783" cy="8963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10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0853-6625-463A-A4BD-29B5C209938F}"/>
              </a:ext>
            </a:extLst>
          </p:cNvPr>
          <p:cNvSpPr>
            <a:spLocks noGrp="1"/>
          </p:cNvSpPr>
          <p:nvPr>
            <p:ph type="title"/>
          </p:nvPr>
        </p:nvSpPr>
        <p:spPr/>
        <p:txBody>
          <a:bodyPr/>
          <a:lstStyle/>
          <a:p>
            <a:r>
              <a:rPr lang="en-US" dirty="0"/>
              <a:t>ML Service Deployment</a:t>
            </a:r>
            <a:br>
              <a:rPr lang="en-US" dirty="0"/>
            </a:br>
            <a:endParaRPr lang="en-IN" dirty="0"/>
          </a:p>
        </p:txBody>
      </p:sp>
      <p:sp>
        <p:nvSpPr>
          <p:cNvPr id="3" name="Content Placeholder 2">
            <a:extLst>
              <a:ext uri="{FF2B5EF4-FFF2-40B4-BE49-F238E27FC236}">
                <a16:creationId xmlns:a16="http://schemas.microsoft.com/office/drawing/2014/main" id="{4DEAF540-326D-4E9E-A872-453EEC3C45FA}"/>
              </a:ext>
            </a:extLst>
          </p:cNvPr>
          <p:cNvSpPr>
            <a:spLocks noGrp="1"/>
          </p:cNvSpPr>
          <p:nvPr>
            <p:ph idx="1"/>
          </p:nvPr>
        </p:nvSpPr>
        <p:spPr/>
        <p:txBody>
          <a:bodyPr>
            <a:normAutofit fontScale="70000" lnSpcReduction="20000"/>
          </a:bodyPr>
          <a:lstStyle/>
          <a:p>
            <a:r>
              <a:rPr lang="en-IN" b="1" dirty="0"/>
              <a:t>Packaged Model from Build Process</a:t>
            </a:r>
            <a:r>
              <a:rPr lang="en-IN" dirty="0"/>
              <a:t>:</a:t>
            </a:r>
          </a:p>
          <a:p>
            <a:pPr lvl="1"/>
            <a:r>
              <a:rPr lang="en-US" dirty="0"/>
              <a:t>saving the model's parameters, architecture, and any necessary dependencies into a </a:t>
            </a:r>
            <a:r>
              <a:rPr lang="en-US" b="1" dirty="0">
                <a:solidFill>
                  <a:srgbClr val="7030A0"/>
                </a:solidFill>
              </a:rPr>
              <a:t>Container- Docker</a:t>
            </a:r>
            <a:endParaRPr lang="en-IN" b="1" dirty="0">
              <a:solidFill>
                <a:srgbClr val="7030A0"/>
              </a:solidFill>
            </a:endParaRPr>
          </a:p>
          <a:p>
            <a:r>
              <a:rPr lang="en-IN" b="1" dirty="0"/>
              <a:t>Setting Up Infrastructure</a:t>
            </a:r>
            <a:r>
              <a:rPr lang="en-IN" dirty="0"/>
              <a:t>: </a:t>
            </a:r>
          </a:p>
          <a:p>
            <a:pPr lvl="1"/>
            <a:r>
              <a:rPr lang="en-US" dirty="0"/>
              <a:t>This may involve provisioning servers, setting up networking, and configuring security measures to ensure the model's availability and reliability. – </a:t>
            </a:r>
            <a:r>
              <a:rPr lang="en-US" b="1" dirty="0">
                <a:solidFill>
                  <a:srgbClr val="7030A0"/>
                </a:solidFill>
              </a:rPr>
              <a:t>Azure /AWS </a:t>
            </a:r>
            <a:r>
              <a:rPr lang="en-US" b="1" dirty="0" err="1">
                <a:solidFill>
                  <a:srgbClr val="7030A0"/>
                </a:solidFill>
              </a:rPr>
              <a:t>etc</a:t>
            </a:r>
            <a:endParaRPr lang="en-IN" b="1" dirty="0">
              <a:solidFill>
                <a:srgbClr val="7030A0"/>
              </a:solidFill>
            </a:endParaRPr>
          </a:p>
          <a:p>
            <a:r>
              <a:rPr lang="en-IN" b="1" dirty="0"/>
              <a:t>Deployment Configuration</a:t>
            </a:r>
            <a:r>
              <a:rPr lang="en-IN" dirty="0"/>
              <a:t>:</a:t>
            </a:r>
          </a:p>
          <a:p>
            <a:pPr lvl="1"/>
            <a:r>
              <a:rPr lang="en-US" dirty="0"/>
              <a:t>specifying how the model will be accessed - </a:t>
            </a:r>
            <a:r>
              <a:rPr lang="en-US" b="1" dirty="0">
                <a:solidFill>
                  <a:srgbClr val="7030A0"/>
                </a:solidFill>
              </a:rPr>
              <a:t>API</a:t>
            </a:r>
            <a:endParaRPr lang="en-IN" b="1" dirty="0">
              <a:solidFill>
                <a:srgbClr val="7030A0"/>
              </a:solidFill>
            </a:endParaRPr>
          </a:p>
          <a:p>
            <a:r>
              <a:rPr lang="en-IN" b="1" dirty="0"/>
              <a:t>Deployment Automation</a:t>
            </a:r>
          </a:p>
          <a:p>
            <a:pPr lvl="1"/>
            <a:r>
              <a:rPr lang="en-US" dirty="0"/>
              <a:t>deployment automation tools and scripts - </a:t>
            </a:r>
            <a:r>
              <a:rPr lang="en-US" b="1" dirty="0">
                <a:solidFill>
                  <a:srgbClr val="7030A0"/>
                </a:solidFill>
              </a:rPr>
              <a:t>Kubernetes, Jenkin, Airflow, AWS Beanstalk, </a:t>
            </a:r>
            <a:r>
              <a:rPr lang="en-US" b="1" dirty="0" err="1">
                <a:solidFill>
                  <a:srgbClr val="7030A0"/>
                </a:solidFill>
              </a:rPr>
              <a:t>Teraform</a:t>
            </a:r>
            <a:r>
              <a:rPr lang="en-US" b="1" dirty="0">
                <a:solidFill>
                  <a:srgbClr val="7030A0"/>
                </a:solidFill>
              </a:rPr>
              <a:t> </a:t>
            </a:r>
            <a:endParaRPr lang="en-IN" b="1" dirty="0">
              <a:solidFill>
                <a:srgbClr val="7030A0"/>
              </a:solidFill>
            </a:endParaRPr>
          </a:p>
          <a:p>
            <a:r>
              <a:rPr lang="en-IN" b="1" dirty="0"/>
              <a:t>Testing and Validation</a:t>
            </a:r>
            <a:r>
              <a:rPr lang="en-IN" dirty="0"/>
              <a:t>: </a:t>
            </a:r>
          </a:p>
          <a:p>
            <a:pPr lvl="1"/>
            <a:r>
              <a:rPr lang="en-US" dirty="0"/>
              <a:t>integration tests, performance tests, and end-to-end tests to verify the model's functionality and performance. – </a:t>
            </a:r>
            <a:r>
              <a:rPr lang="en-US" b="1" dirty="0" err="1">
                <a:solidFill>
                  <a:srgbClr val="7030A0"/>
                </a:solidFill>
              </a:rPr>
              <a:t>Pytest</a:t>
            </a:r>
            <a:r>
              <a:rPr lang="en-US" b="1" dirty="0">
                <a:solidFill>
                  <a:srgbClr val="7030A0"/>
                </a:solidFill>
              </a:rPr>
              <a:t>, Postman, MLFLOW </a:t>
            </a:r>
            <a:r>
              <a:rPr lang="en-US" b="1" dirty="0" err="1">
                <a:solidFill>
                  <a:srgbClr val="7030A0"/>
                </a:solidFill>
              </a:rPr>
              <a:t>etc</a:t>
            </a:r>
            <a:endParaRPr lang="en-IN" b="1" dirty="0">
              <a:solidFill>
                <a:srgbClr val="7030A0"/>
              </a:solidFill>
            </a:endParaRPr>
          </a:p>
          <a:p>
            <a:r>
              <a:rPr lang="en-IN" b="1" dirty="0"/>
              <a:t>Rollout and Monitoring</a:t>
            </a:r>
            <a:r>
              <a:rPr lang="en-IN" dirty="0"/>
              <a:t>: </a:t>
            </a:r>
          </a:p>
          <a:p>
            <a:pPr lvl="1"/>
            <a:r>
              <a:rPr lang="en-US" b="1" dirty="0">
                <a:solidFill>
                  <a:srgbClr val="7030A0"/>
                </a:solidFill>
              </a:rPr>
              <a:t>Kubernetes, ISTIO, Prometheus, Grafana, ELK (</a:t>
            </a:r>
            <a:r>
              <a:rPr lang="en-IN" b="1" dirty="0"/>
              <a:t>Elasticsearch, Logstash, Kibana), </a:t>
            </a:r>
            <a:r>
              <a:rPr lang="en-IN" b="1" dirty="0">
                <a:solidFill>
                  <a:srgbClr val="7030A0"/>
                </a:solidFill>
              </a:rPr>
              <a:t>Azure Monitor, AWS CloudWatch</a:t>
            </a:r>
            <a:endParaRPr lang="en-IN" dirty="0">
              <a:solidFill>
                <a:srgbClr val="7030A0"/>
              </a:solidFill>
            </a:endParaRPr>
          </a:p>
        </p:txBody>
      </p:sp>
    </p:spTree>
    <p:extLst>
      <p:ext uri="{BB962C8B-B14F-4D97-AF65-F5344CB8AC3E}">
        <p14:creationId xmlns:p14="http://schemas.microsoft.com/office/powerpoint/2010/main" val="3555711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0102-DF75-45D3-9986-6A1618EF06F7}"/>
              </a:ext>
            </a:extLst>
          </p:cNvPr>
          <p:cNvSpPr>
            <a:spLocks noGrp="1"/>
          </p:cNvSpPr>
          <p:nvPr>
            <p:ph type="title"/>
          </p:nvPr>
        </p:nvSpPr>
        <p:spPr/>
        <p:txBody>
          <a:bodyPr/>
          <a:lstStyle/>
          <a:p>
            <a:r>
              <a:rPr lang="en-US" dirty="0"/>
              <a:t>ML Deployment</a:t>
            </a:r>
            <a:endParaRPr lang="en-IN" dirty="0"/>
          </a:p>
        </p:txBody>
      </p:sp>
      <p:sp>
        <p:nvSpPr>
          <p:cNvPr id="3" name="Content Placeholder 2">
            <a:extLst>
              <a:ext uri="{FF2B5EF4-FFF2-40B4-BE49-F238E27FC236}">
                <a16:creationId xmlns:a16="http://schemas.microsoft.com/office/drawing/2014/main" id="{71973824-D84F-4E9B-A434-AE676D792F3C}"/>
              </a:ext>
            </a:extLst>
          </p:cNvPr>
          <p:cNvSpPr>
            <a:spLocks noGrp="1"/>
          </p:cNvSpPr>
          <p:nvPr>
            <p:ph idx="1"/>
          </p:nvPr>
        </p:nvSpPr>
        <p:spPr>
          <a:xfrm>
            <a:off x="571500" y="1714500"/>
            <a:ext cx="3629026" cy="4267729"/>
          </a:xfrm>
        </p:spPr>
        <p:txBody>
          <a:bodyPr>
            <a:normAutofit/>
          </a:bodyPr>
          <a:lstStyle/>
          <a:p>
            <a:r>
              <a:rPr lang="en-US" dirty="0"/>
              <a:t>Integrate with existing application</a:t>
            </a:r>
          </a:p>
          <a:p>
            <a:r>
              <a:rPr lang="en-US" dirty="0"/>
              <a:t>Create a frontend</a:t>
            </a:r>
          </a:p>
          <a:p>
            <a:r>
              <a:rPr lang="en-US" dirty="0"/>
              <a:t>Containerize the application</a:t>
            </a:r>
          </a:p>
          <a:p>
            <a:r>
              <a:rPr lang="en-US" dirty="0"/>
              <a:t>API services</a:t>
            </a:r>
          </a:p>
          <a:p>
            <a:r>
              <a:rPr lang="en-US" dirty="0"/>
              <a:t>Model endpoints</a:t>
            </a:r>
          </a:p>
          <a:p>
            <a:pPr marL="457182" lvl="1"/>
            <a:endParaRPr lang="en-IN" dirty="0"/>
          </a:p>
        </p:txBody>
      </p:sp>
    </p:spTree>
    <p:extLst>
      <p:ext uri="{BB962C8B-B14F-4D97-AF65-F5344CB8AC3E}">
        <p14:creationId xmlns:p14="http://schemas.microsoft.com/office/powerpoint/2010/main" val="286910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94B3-FDF1-470A-BBF6-3CE9378E8D20}"/>
              </a:ext>
            </a:extLst>
          </p:cNvPr>
          <p:cNvSpPr>
            <a:spLocks noGrp="1"/>
          </p:cNvSpPr>
          <p:nvPr>
            <p:ph type="title"/>
          </p:nvPr>
        </p:nvSpPr>
        <p:spPr/>
        <p:txBody>
          <a:bodyPr/>
          <a:lstStyle/>
          <a:p>
            <a:r>
              <a:rPr lang="en-US" dirty="0"/>
              <a:t>Continuous feedback and Monitoring</a:t>
            </a:r>
            <a:br>
              <a:rPr lang="en-US" dirty="0"/>
            </a:br>
            <a:endParaRPr lang="en-IN" dirty="0"/>
          </a:p>
        </p:txBody>
      </p:sp>
      <p:sp>
        <p:nvSpPr>
          <p:cNvPr id="3" name="Content Placeholder 2">
            <a:extLst>
              <a:ext uri="{FF2B5EF4-FFF2-40B4-BE49-F238E27FC236}">
                <a16:creationId xmlns:a16="http://schemas.microsoft.com/office/drawing/2014/main" id="{D38E7E8C-3E19-4157-9150-692FC2199127}"/>
              </a:ext>
            </a:extLst>
          </p:cNvPr>
          <p:cNvSpPr>
            <a:spLocks noGrp="1"/>
          </p:cNvSpPr>
          <p:nvPr>
            <p:ph idx="1"/>
          </p:nvPr>
        </p:nvSpPr>
        <p:spPr/>
        <p:txBody>
          <a:bodyPr/>
          <a:lstStyle/>
          <a:p>
            <a:r>
              <a:rPr lang="en-IN" b="1" dirty="0"/>
              <a:t>Data Monitoring</a:t>
            </a:r>
          </a:p>
          <a:p>
            <a:r>
              <a:rPr lang="en-IN" b="1" dirty="0"/>
              <a:t>Model Performance Monitoring</a:t>
            </a:r>
            <a:r>
              <a:rPr lang="en-IN" dirty="0"/>
              <a:t>:</a:t>
            </a:r>
          </a:p>
          <a:p>
            <a:r>
              <a:rPr lang="en-US" dirty="0"/>
              <a:t>Matrices pertaining to infrastructure</a:t>
            </a:r>
          </a:p>
          <a:p>
            <a:r>
              <a:rPr lang="en-IN" b="1" dirty="0"/>
              <a:t>Anomaly Detection</a:t>
            </a:r>
          </a:p>
          <a:p>
            <a:r>
              <a:rPr lang="en-US" dirty="0"/>
              <a:t>Alert mechanism</a:t>
            </a:r>
          </a:p>
          <a:p>
            <a:endParaRPr lang="en-IN" b="1" dirty="0"/>
          </a:p>
          <a:p>
            <a:endParaRPr lang="en-IN" dirty="0"/>
          </a:p>
        </p:txBody>
      </p:sp>
    </p:spTree>
    <p:extLst>
      <p:ext uri="{BB962C8B-B14F-4D97-AF65-F5344CB8AC3E}">
        <p14:creationId xmlns:p14="http://schemas.microsoft.com/office/powerpoint/2010/main" val="180370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94CB4-9A31-4A85-B3C2-13CEE2170CEB}"/>
              </a:ext>
            </a:extLst>
          </p:cNvPr>
          <p:cNvSpPr>
            <a:spLocks noGrp="1"/>
          </p:cNvSpPr>
          <p:nvPr>
            <p:ph type="title"/>
          </p:nvPr>
        </p:nvSpPr>
        <p:spPr/>
        <p:txBody>
          <a:bodyPr/>
          <a:lstStyle/>
          <a:p>
            <a:r>
              <a:rPr lang="en-US" dirty="0"/>
              <a:t>Retraining</a:t>
            </a:r>
            <a:br>
              <a:rPr lang="en-IN" dirty="0"/>
            </a:br>
            <a:endParaRPr lang="en-IN" dirty="0"/>
          </a:p>
        </p:txBody>
      </p:sp>
      <p:sp>
        <p:nvSpPr>
          <p:cNvPr id="3" name="Content Placeholder 2">
            <a:extLst>
              <a:ext uri="{FF2B5EF4-FFF2-40B4-BE49-F238E27FC236}">
                <a16:creationId xmlns:a16="http://schemas.microsoft.com/office/drawing/2014/main" id="{D223DECF-E104-49D4-B1C4-C62A07E55857}"/>
              </a:ext>
            </a:extLst>
          </p:cNvPr>
          <p:cNvSpPr>
            <a:spLocks noGrp="1"/>
          </p:cNvSpPr>
          <p:nvPr>
            <p:ph idx="1"/>
          </p:nvPr>
        </p:nvSpPr>
        <p:spPr/>
        <p:txBody>
          <a:bodyPr/>
          <a:lstStyle/>
          <a:p>
            <a:r>
              <a:rPr lang="en-US" dirty="0"/>
              <a:t>Drift Monitoring </a:t>
            </a:r>
          </a:p>
          <a:p>
            <a:r>
              <a:rPr lang="en-US" dirty="0"/>
              <a:t>Model performance threshold</a:t>
            </a:r>
          </a:p>
          <a:p>
            <a:r>
              <a:rPr lang="en-US" dirty="0"/>
              <a:t>Alerts</a:t>
            </a:r>
          </a:p>
          <a:p>
            <a:r>
              <a:rPr lang="en-US" dirty="0"/>
              <a:t>Approval Process</a:t>
            </a:r>
          </a:p>
          <a:p>
            <a:r>
              <a:rPr lang="en-US" dirty="0"/>
              <a:t>Retraining triggers</a:t>
            </a:r>
            <a:endParaRPr lang="en-IN" dirty="0"/>
          </a:p>
        </p:txBody>
      </p:sp>
    </p:spTree>
    <p:extLst>
      <p:ext uri="{BB962C8B-B14F-4D97-AF65-F5344CB8AC3E}">
        <p14:creationId xmlns:p14="http://schemas.microsoft.com/office/powerpoint/2010/main" val="5739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572" y="639572"/>
            <a:ext cx="6720840" cy="505908"/>
          </a:xfrm>
          <a:prstGeom prst="rect">
            <a:avLst/>
          </a:prstGeom>
        </p:spPr>
        <p:txBody>
          <a:bodyPr vert="horz" wrap="square" lIns="0" tIns="13335" rIns="0" bIns="0" rtlCol="0" anchor="t" anchorCtr="0">
            <a:spAutoFit/>
          </a:bodyPr>
          <a:lstStyle/>
          <a:p>
            <a:pPr marL="12699">
              <a:lnSpc>
                <a:spcPct val="100000"/>
              </a:lnSpc>
              <a:spcBef>
                <a:spcPts val="105"/>
              </a:spcBef>
            </a:pPr>
            <a:r>
              <a:rPr sz="3200" dirty="0">
                <a:latin typeface="Arial"/>
                <a:cs typeface="Arial"/>
              </a:rPr>
              <a:t>MLOps</a:t>
            </a:r>
            <a:r>
              <a:rPr sz="3200" spc="-50" dirty="0">
                <a:latin typeface="Arial"/>
                <a:cs typeface="Arial"/>
              </a:rPr>
              <a:t> </a:t>
            </a:r>
            <a:r>
              <a:rPr sz="3200" spc="-5" dirty="0">
                <a:latin typeface="Arial"/>
                <a:cs typeface="Arial"/>
              </a:rPr>
              <a:t>Motivation:</a:t>
            </a:r>
            <a:r>
              <a:rPr sz="3200" spc="-45" dirty="0">
                <a:latin typeface="Arial"/>
                <a:cs typeface="Arial"/>
              </a:rPr>
              <a:t> </a:t>
            </a:r>
            <a:r>
              <a:rPr sz="3200" dirty="0">
                <a:latin typeface="Arial"/>
                <a:cs typeface="Arial"/>
              </a:rPr>
              <a:t>High-level</a:t>
            </a:r>
            <a:r>
              <a:rPr sz="3200" spc="-40" dirty="0">
                <a:latin typeface="Arial"/>
                <a:cs typeface="Arial"/>
              </a:rPr>
              <a:t> </a:t>
            </a:r>
            <a:r>
              <a:rPr sz="3200" spc="-5" dirty="0">
                <a:latin typeface="Arial"/>
                <a:cs typeface="Arial"/>
              </a:rPr>
              <a:t>view</a:t>
            </a:r>
            <a:endParaRPr sz="3200">
              <a:latin typeface="Arial"/>
              <a:cs typeface="Arial"/>
            </a:endParaRPr>
          </a:p>
        </p:txBody>
      </p:sp>
      <p:pic>
        <p:nvPicPr>
          <p:cNvPr id="3" name="object 3"/>
          <p:cNvPicPr/>
          <p:nvPr/>
        </p:nvPicPr>
        <p:blipFill>
          <a:blip r:embed="rId2" cstate="print"/>
          <a:stretch>
            <a:fillRect/>
          </a:stretch>
        </p:blipFill>
        <p:spPr>
          <a:xfrm>
            <a:off x="1" y="6569963"/>
            <a:ext cx="12191999" cy="283463"/>
          </a:xfrm>
          <a:prstGeom prst="rect">
            <a:avLst/>
          </a:prstGeom>
        </p:spPr>
      </p:pic>
      <p:pic>
        <p:nvPicPr>
          <p:cNvPr id="4" name="object 4"/>
          <p:cNvPicPr/>
          <p:nvPr/>
        </p:nvPicPr>
        <p:blipFill>
          <a:blip r:embed="rId3" cstate="print"/>
          <a:stretch>
            <a:fillRect/>
          </a:stretch>
        </p:blipFill>
        <p:spPr>
          <a:xfrm>
            <a:off x="4198620" y="1969007"/>
            <a:ext cx="7798308" cy="3416808"/>
          </a:xfrm>
          <a:prstGeom prst="rect">
            <a:avLst/>
          </a:prstGeom>
        </p:spPr>
      </p:pic>
      <p:sp>
        <p:nvSpPr>
          <p:cNvPr id="5" name="object 5"/>
          <p:cNvSpPr txBox="1"/>
          <p:nvPr/>
        </p:nvSpPr>
        <p:spPr>
          <a:xfrm>
            <a:off x="474980" y="1798701"/>
            <a:ext cx="3449320" cy="2170274"/>
          </a:xfrm>
          <a:prstGeom prst="rect">
            <a:avLst/>
          </a:prstGeom>
        </p:spPr>
        <p:txBody>
          <a:bodyPr vert="horz" wrap="square" lIns="0" tIns="12700" rIns="0" bIns="0" rtlCol="0">
            <a:spAutoFit/>
          </a:bodyPr>
          <a:lstStyle/>
          <a:p>
            <a:pPr marL="12699" marR="5080" defTabSz="914363">
              <a:spcBef>
                <a:spcPts val="100"/>
              </a:spcBef>
              <a:defRPr/>
            </a:pPr>
            <a:r>
              <a:rPr sz="1667" b="1" spc="-15" dirty="0">
                <a:solidFill>
                  <a:prstClr val="black"/>
                </a:solidFill>
                <a:cs typeface="Calibri"/>
              </a:rPr>
              <a:t>MLOps</a:t>
            </a:r>
            <a:r>
              <a:rPr sz="1667" b="1" spc="-20" dirty="0">
                <a:solidFill>
                  <a:prstClr val="black"/>
                </a:solidFill>
                <a:cs typeface="Calibri"/>
              </a:rPr>
              <a:t> </a:t>
            </a:r>
            <a:r>
              <a:rPr sz="1667" dirty="0">
                <a:solidFill>
                  <a:prstClr val="black"/>
                </a:solidFill>
                <a:cs typeface="Calibri"/>
              </a:rPr>
              <a:t>is</a:t>
            </a:r>
            <a:r>
              <a:rPr sz="1667" spc="-30" dirty="0">
                <a:solidFill>
                  <a:prstClr val="black"/>
                </a:solidFill>
                <a:cs typeface="Calibri"/>
              </a:rPr>
              <a:t> </a:t>
            </a:r>
            <a:r>
              <a:rPr sz="1667" dirty="0">
                <a:solidFill>
                  <a:prstClr val="black"/>
                </a:solidFill>
                <a:cs typeface="Calibri"/>
              </a:rPr>
              <a:t>the</a:t>
            </a:r>
            <a:r>
              <a:rPr sz="1667" spc="-15" dirty="0">
                <a:solidFill>
                  <a:prstClr val="black"/>
                </a:solidFill>
                <a:cs typeface="Calibri"/>
              </a:rPr>
              <a:t> </a:t>
            </a:r>
            <a:r>
              <a:rPr sz="1667" spc="-5" dirty="0">
                <a:solidFill>
                  <a:prstClr val="black"/>
                </a:solidFill>
                <a:cs typeface="Calibri"/>
              </a:rPr>
              <a:t>discipline</a:t>
            </a:r>
            <a:r>
              <a:rPr sz="1667" spc="-25" dirty="0">
                <a:solidFill>
                  <a:prstClr val="black"/>
                </a:solidFill>
                <a:cs typeface="Calibri"/>
              </a:rPr>
              <a:t> </a:t>
            </a:r>
            <a:r>
              <a:rPr sz="1667" spc="-10" dirty="0">
                <a:solidFill>
                  <a:prstClr val="black"/>
                </a:solidFill>
                <a:cs typeface="Calibri"/>
              </a:rPr>
              <a:t>that </a:t>
            </a:r>
            <a:r>
              <a:rPr sz="1667" spc="-530" dirty="0">
                <a:solidFill>
                  <a:prstClr val="black"/>
                </a:solidFill>
                <a:cs typeface="Calibri"/>
              </a:rPr>
              <a:t> </a:t>
            </a:r>
            <a:r>
              <a:rPr sz="1667" spc="-5" dirty="0">
                <a:solidFill>
                  <a:prstClr val="black"/>
                </a:solidFill>
                <a:cs typeface="Calibri"/>
              </a:rPr>
              <a:t>sits </a:t>
            </a:r>
            <a:r>
              <a:rPr sz="1667" spc="-15" dirty="0">
                <a:solidFill>
                  <a:prstClr val="black"/>
                </a:solidFill>
                <a:cs typeface="Calibri"/>
              </a:rPr>
              <a:t>at </a:t>
            </a:r>
            <a:r>
              <a:rPr sz="1667" dirty="0">
                <a:solidFill>
                  <a:prstClr val="black"/>
                </a:solidFill>
                <a:cs typeface="Calibri"/>
              </a:rPr>
              <a:t>the </a:t>
            </a:r>
            <a:r>
              <a:rPr sz="1667" spc="-10" dirty="0">
                <a:solidFill>
                  <a:prstClr val="black"/>
                </a:solidFill>
                <a:cs typeface="Calibri"/>
              </a:rPr>
              <a:t>intersection </a:t>
            </a:r>
            <a:r>
              <a:rPr sz="1667" spc="-5" dirty="0">
                <a:solidFill>
                  <a:prstClr val="black"/>
                </a:solidFill>
                <a:cs typeface="Calibri"/>
              </a:rPr>
              <a:t> </a:t>
            </a:r>
            <a:r>
              <a:rPr sz="1667" spc="-10" dirty="0">
                <a:solidFill>
                  <a:prstClr val="black"/>
                </a:solidFill>
                <a:cs typeface="Calibri"/>
              </a:rPr>
              <a:t>between </a:t>
            </a:r>
            <a:r>
              <a:rPr sz="1667" dirty="0">
                <a:solidFill>
                  <a:prstClr val="black"/>
                </a:solidFill>
                <a:cs typeface="Calibri"/>
              </a:rPr>
              <a:t>the </a:t>
            </a:r>
            <a:r>
              <a:rPr sz="1667" spc="-5" dirty="0">
                <a:solidFill>
                  <a:prstClr val="black"/>
                </a:solidFill>
                <a:cs typeface="Calibri"/>
              </a:rPr>
              <a:t>domains </a:t>
            </a:r>
            <a:r>
              <a:rPr sz="1667" spc="-10" dirty="0">
                <a:solidFill>
                  <a:prstClr val="black"/>
                </a:solidFill>
                <a:cs typeface="Calibri"/>
              </a:rPr>
              <a:t>of </a:t>
            </a:r>
            <a:r>
              <a:rPr sz="1667" spc="-5" dirty="0">
                <a:solidFill>
                  <a:prstClr val="black"/>
                </a:solidFill>
                <a:cs typeface="Calibri"/>
              </a:rPr>
              <a:t> </a:t>
            </a:r>
            <a:r>
              <a:rPr sz="1667" b="1" spc="-5" dirty="0">
                <a:solidFill>
                  <a:srgbClr val="6F2F9F"/>
                </a:solidFill>
                <a:cs typeface="Calibri"/>
              </a:rPr>
              <a:t>Machine Learning</a:t>
            </a:r>
            <a:r>
              <a:rPr sz="1667" spc="-5" dirty="0">
                <a:solidFill>
                  <a:prstClr val="black"/>
                </a:solidFill>
                <a:cs typeface="Calibri"/>
              </a:rPr>
              <a:t>, </a:t>
            </a:r>
            <a:r>
              <a:rPr sz="1667" b="1" spc="-15" dirty="0">
                <a:solidFill>
                  <a:srgbClr val="6F2F9F"/>
                </a:solidFill>
                <a:cs typeface="Calibri"/>
              </a:rPr>
              <a:t>Data </a:t>
            </a:r>
            <a:r>
              <a:rPr sz="1667" b="1" spc="-10" dirty="0">
                <a:solidFill>
                  <a:srgbClr val="6F2F9F"/>
                </a:solidFill>
                <a:cs typeface="Calibri"/>
              </a:rPr>
              <a:t> </a:t>
            </a:r>
            <a:r>
              <a:rPr sz="1667" b="1" spc="-5" dirty="0">
                <a:solidFill>
                  <a:srgbClr val="6F2F9F"/>
                </a:solidFill>
                <a:cs typeface="Calibri"/>
              </a:rPr>
              <a:t>engineering </a:t>
            </a:r>
            <a:r>
              <a:rPr sz="1667" dirty="0">
                <a:solidFill>
                  <a:prstClr val="black"/>
                </a:solidFill>
                <a:cs typeface="Calibri"/>
              </a:rPr>
              <a:t>&amp;</a:t>
            </a:r>
            <a:r>
              <a:rPr sz="1667" spc="-15" dirty="0">
                <a:solidFill>
                  <a:prstClr val="black"/>
                </a:solidFill>
                <a:cs typeface="Calibri"/>
              </a:rPr>
              <a:t> </a:t>
            </a:r>
            <a:r>
              <a:rPr sz="1667" b="1" spc="-10" dirty="0">
                <a:solidFill>
                  <a:srgbClr val="6F2F9F"/>
                </a:solidFill>
                <a:cs typeface="Calibri"/>
              </a:rPr>
              <a:t>DevOps</a:t>
            </a:r>
            <a:r>
              <a:rPr sz="1667" spc="-10" dirty="0">
                <a:solidFill>
                  <a:prstClr val="black"/>
                </a:solidFill>
                <a:cs typeface="Calibri"/>
              </a:rPr>
              <a:t>.</a:t>
            </a:r>
            <a:endParaRPr sz="1667" dirty="0">
              <a:solidFill>
                <a:prstClr val="black"/>
              </a:solidFill>
              <a:cs typeface="Calibri"/>
            </a:endParaRPr>
          </a:p>
          <a:p>
            <a:pPr defTabSz="914363">
              <a:spcBef>
                <a:spcPts val="15"/>
              </a:spcBef>
              <a:defRPr/>
            </a:pPr>
            <a:endParaRPr sz="2350" dirty="0">
              <a:solidFill>
                <a:prstClr val="black"/>
              </a:solidFill>
              <a:latin typeface="Calibri"/>
              <a:cs typeface="Calibri"/>
            </a:endParaRPr>
          </a:p>
          <a:p>
            <a:pPr marL="12699" marR="74927" defTabSz="914363">
              <a:defRPr/>
            </a:pPr>
            <a:r>
              <a:rPr sz="1667" b="1" spc="-15" dirty="0">
                <a:solidFill>
                  <a:prstClr val="black"/>
                </a:solidFill>
                <a:cs typeface="Calibri"/>
              </a:rPr>
              <a:t>MLOps </a:t>
            </a:r>
            <a:r>
              <a:rPr sz="1667" dirty="0">
                <a:solidFill>
                  <a:prstClr val="black"/>
                </a:solidFill>
                <a:cs typeface="Calibri"/>
              </a:rPr>
              <a:t>as a </a:t>
            </a:r>
            <a:r>
              <a:rPr sz="1667" spc="-5" dirty="0">
                <a:solidFill>
                  <a:prstClr val="black"/>
                </a:solidFill>
                <a:cs typeface="Calibri"/>
              </a:rPr>
              <a:t>discipline </a:t>
            </a:r>
            <a:r>
              <a:rPr sz="1667" dirty="0">
                <a:solidFill>
                  <a:prstClr val="black"/>
                </a:solidFill>
                <a:cs typeface="Calibri"/>
              </a:rPr>
              <a:t>is </a:t>
            </a:r>
            <a:r>
              <a:rPr sz="1667" spc="5" dirty="0">
                <a:solidFill>
                  <a:prstClr val="black"/>
                </a:solidFill>
                <a:cs typeface="Calibri"/>
              </a:rPr>
              <a:t> </a:t>
            </a:r>
            <a:r>
              <a:rPr sz="1667" spc="-5" dirty="0">
                <a:solidFill>
                  <a:prstClr val="black"/>
                </a:solidFill>
                <a:cs typeface="Calibri"/>
              </a:rPr>
              <a:t>enabled</a:t>
            </a:r>
            <a:r>
              <a:rPr sz="1667" spc="-10" dirty="0">
                <a:solidFill>
                  <a:prstClr val="black"/>
                </a:solidFill>
                <a:cs typeface="Calibri"/>
              </a:rPr>
              <a:t> by</a:t>
            </a:r>
            <a:r>
              <a:rPr sz="1667" spc="-5" dirty="0">
                <a:solidFill>
                  <a:prstClr val="black"/>
                </a:solidFill>
                <a:cs typeface="Calibri"/>
              </a:rPr>
              <a:t> </a:t>
            </a:r>
            <a:r>
              <a:rPr sz="1667" spc="-20" dirty="0">
                <a:solidFill>
                  <a:prstClr val="black"/>
                </a:solidFill>
                <a:cs typeface="Calibri"/>
              </a:rPr>
              <a:t>core</a:t>
            </a:r>
            <a:r>
              <a:rPr sz="1667" spc="-5" dirty="0">
                <a:solidFill>
                  <a:prstClr val="black"/>
                </a:solidFill>
                <a:cs typeface="Calibri"/>
              </a:rPr>
              <a:t> set</a:t>
            </a:r>
            <a:r>
              <a:rPr sz="1667" spc="-20" dirty="0">
                <a:solidFill>
                  <a:prstClr val="black"/>
                </a:solidFill>
                <a:cs typeface="Calibri"/>
              </a:rPr>
              <a:t> </a:t>
            </a:r>
            <a:r>
              <a:rPr sz="1667" spc="-5" dirty="0">
                <a:solidFill>
                  <a:prstClr val="black"/>
                </a:solidFill>
                <a:cs typeface="Calibri"/>
              </a:rPr>
              <a:t>of </a:t>
            </a:r>
            <a:r>
              <a:rPr sz="1667" dirty="0">
                <a:solidFill>
                  <a:prstClr val="black"/>
                </a:solidFill>
                <a:cs typeface="Calibri"/>
              </a:rPr>
              <a:t> </a:t>
            </a:r>
            <a:r>
              <a:rPr sz="1667" spc="-10" dirty="0">
                <a:solidFill>
                  <a:prstClr val="black"/>
                </a:solidFill>
                <a:cs typeface="Calibri"/>
              </a:rPr>
              <a:t>practices</a:t>
            </a:r>
            <a:r>
              <a:rPr sz="1667" spc="-45" dirty="0">
                <a:solidFill>
                  <a:prstClr val="black"/>
                </a:solidFill>
                <a:cs typeface="Calibri"/>
              </a:rPr>
              <a:t> </a:t>
            </a:r>
            <a:r>
              <a:rPr sz="1667" spc="-10" dirty="0">
                <a:solidFill>
                  <a:prstClr val="black"/>
                </a:solidFill>
                <a:cs typeface="Calibri"/>
              </a:rPr>
              <a:t>that</a:t>
            </a:r>
            <a:r>
              <a:rPr sz="1667" spc="-30" dirty="0">
                <a:solidFill>
                  <a:prstClr val="black"/>
                </a:solidFill>
                <a:cs typeface="Calibri"/>
              </a:rPr>
              <a:t> </a:t>
            </a:r>
            <a:r>
              <a:rPr sz="1667" spc="-5" dirty="0">
                <a:solidFill>
                  <a:prstClr val="black"/>
                </a:solidFill>
                <a:cs typeface="Calibri"/>
              </a:rPr>
              <a:t>span</a:t>
            </a:r>
            <a:r>
              <a:rPr sz="1667" spc="-10" dirty="0">
                <a:solidFill>
                  <a:prstClr val="black"/>
                </a:solidFill>
                <a:cs typeface="Calibri"/>
              </a:rPr>
              <a:t> </a:t>
            </a:r>
            <a:r>
              <a:rPr sz="1667" b="1" dirty="0">
                <a:solidFill>
                  <a:srgbClr val="6F2F9F"/>
                </a:solidFill>
                <a:cs typeface="Calibri"/>
              </a:rPr>
              <a:t>people</a:t>
            </a:r>
            <a:r>
              <a:rPr sz="1667" dirty="0">
                <a:solidFill>
                  <a:prstClr val="black"/>
                </a:solidFill>
                <a:cs typeface="Calibri"/>
              </a:rPr>
              <a:t>, </a:t>
            </a:r>
            <a:r>
              <a:rPr sz="1667" spc="-530" dirty="0">
                <a:solidFill>
                  <a:prstClr val="black"/>
                </a:solidFill>
                <a:cs typeface="Calibri"/>
              </a:rPr>
              <a:t> </a:t>
            </a:r>
            <a:r>
              <a:rPr sz="1667" b="1" spc="-5" dirty="0">
                <a:solidFill>
                  <a:srgbClr val="6F2F9F"/>
                </a:solidFill>
                <a:cs typeface="Calibri"/>
              </a:rPr>
              <a:t>process</a:t>
            </a:r>
            <a:r>
              <a:rPr sz="1667" b="1" spc="-20" dirty="0">
                <a:solidFill>
                  <a:srgbClr val="6F2F9F"/>
                </a:solidFill>
                <a:cs typeface="Calibri"/>
              </a:rPr>
              <a:t> </a:t>
            </a:r>
            <a:r>
              <a:rPr sz="1667" dirty="0">
                <a:solidFill>
                  <a:prstClr val="black"/>
                </a:solidFill>
                <a:cs typeface="Calibri"/>
              </a:rPr>
              <a:t>&amp;</a:t>
            </a:r>
            <a:r>
              <a:rPr sz="1667" spc="-15" dirty="0">
                <a:solidFill>
                  <a:prstClr val="black"/>
                </a:solidFill>
                <a:cs typeface="Calibri"/>
              </a:rPr>
              <a:t> </a:t>
            </a:r>
            <a:r>
              <a:rPr sz="1667" b="1" spc="-5" dirty="0">
                <a:solidFill>
                  <a:srgbClr val="6F2F9F"/>
                </a:solidFill>
                <a:cs typeface="Calibri"/>
              </a:rPr>
              <a:t>technology</a:t>
            </a:r>
            <a:endParaRPr sz="1667" dirty="0">
              <a:solidFill>
                <a:prstClr val="black"/>
              </a:solidFill>
              <a:cs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86834" y="1153572"/>
            <a:ext cx="3200400" cy="4461163"/>
          </a:xfrm>
          <a:prstGeom prst="rect">
            <a:avLst/>
          </a:prstGeom>
        </p:spPr>
        <p:txBody>
          <a:bodyPr vert="horz" lIns="91440" tIns="45720" rIns="91440" bIns="45720" rtlCol="0" anchor="ctr" anchorCtr="0">
            <a:normAutofit/>
          </a:bodyPr>
          <a:lstStyle/>
          <a:p>
            <a:pPr marL="12699"/>
            <a:r>
              <a:rPr lang="en-US" kern="1200" spc="-5">
                <a:solidFill>
                  <a:srgbClr val="FFFFFF"/>
                </a:solidFill>
                <a:latin typeface="+mj-lt"/>
                <a:ea typeface="+mj-ea"/>
                <a:cs typeface="+mj-cs"/>
              </a:rPr>
              <a:t>CI/CD</a:t>
            </a:r>
            <a:r>
              <a:rPr lang="en-US" kern="1200" spc="-10">
                <a:solidFill>
                  <a:srgbClr val="FFFFFF"/>
                </a:solidFill>
                <a:latin typeface="+mj-lt"/>
                <a:ea typeface="+mj-ea"/>
                <a:cs typeface="+mj-cs"/>
              </a:rPr>
              <a:t> </a:t>
            </a:r>
            <a:r>
              <a:rPr lang="en-US" kern="1200">
                <a:solidFill>
                  <a:srgbClr val="FFFFFF"/>
                </a:solidFill>
                <a:latin typeface="+mj-lt"/>
                <a:ea typeface="+mj-ea"/>
                <a:cs typeface="+mj-cs"/>
              </a:rPr>
              <a:t>in</a:t>
            </a:r>
            <a:r>
              <a:rPr lang="en-US" kern="1200" spc="-25">
                <a:solidFill>
                  <a:srgbClr val="FFFFFF"/>
                </a:solidFill>
                <a:latin typeface="+mj-lt"/>
                <a:ea typeface="+mj-ea"/>
                <a:cs typeface="+mj-cs"/>
              </a:rPr>
              <a:t> </a:t>
            </a:r>
            <a:r>
              <a:rPr lang="en-US" kern="1200" spc="-5">
                <a:solidFill>
                  <a:srgbClr val="FFFFFF"/>
                </a:solidFill>
                <a:latin typeface="+mj-lt"/>
                <a:ea typeface="+mj-ea"/>
                <a:cs typeface="+mj-cs"/>
              </a:rPr>
              <a:t>Production</a:t>
            </a:r>
            <a:endParaRPr lang="en-US" kern="120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object 3"/>
          <p:cNvSpPr txBox="1"/>
          <p:nvPr/>
        </p:nvSpPr>
        <p:spPr>
          <a:xfrm>
            <a:off x="4447308" y="591344"/>
            <a:ext cx="6906491" cy="5585619"/>
          </a:xfrm>
          <a:prstGeom prst="rect">
            <a:avLst/>
          </a:prstGeom>
        </p:spPr>
        <p:txBody>
          <a:bodyPr vert="horz" lIns="91440" tIns="45720" rIns="91440" bIns="45720" rtlCol="0" anchor="ctr">
            <a:normAutofit/>
          </a:bodyPr>
          <a:lstStyle/>
          <a:p>
            <a:pPr marL="12699" marR="596876" indent="-228600">
              <a:lnSpc>
                <a:spcPct val="90000"/>
              </a:lnSpc>
              <a:spcBef>
                <a:spcPts val="100"/>
              </a:spcBef>
              <a:buFont typeface="Arial" panose="020B0604020202020204" pitchFamily="34" charset="0"/>
              <a:buChar char="•"/>
              <a:defRPr/>
            </a:pPr>
            <a:r>
              <a:rPr lang="en-US" spc="-5"/>
              <a:t>One</a:t>
            </a:r>
            <a:r>
              <a:rPr lang="en-US"/>
              <a:t> </a:t>
            </a:r>
            <a:r>
              <a:rPr lang="en-US" spc="-5"/>
              <a:t>of</a:t>
            </a:r>
            <a:r>
              <a:rPr lang="en-US" spc="15"/>
              <a:t> </a:t>
            </a:r>
            <a:r>
              <a:rPr lang="en-US"/>
              <a:t>the</a:t>
            </a:r>
            <a:r>
              <a:rPr lang="en-US" spc="5"/>
              <a:t> </a:t>
            </a:r>
            <a:r>
              <a:rPr lang="en-US" spc="-15"/>
              <a:t>core</a:t>
            </a:r>
            <a:r>
              <a:rPr lang="en-US" spc="10"/>
              <a:t> </a:t>
            </a:r>
            <a:r>
              <a:rPr lang="en-US" spc="-10"/>
              <a:t>concepts</a:t>
            </a:r>
            <a:r>
              <a:rPr lang="en-US" spc="25"/>
              <a:t> </a:t>
            </a:r>
            <a:r>
              <a:rPr lang="en-US" spc="-5"/>
              <a:t>in</a:t>
            </a:r>
            <a:r>
              <a:rPr lang="en-US" spc="15"/>
              <a:t> </a:t>
            </a:r>
            <a:r>
              <a:rPr lang="en-US" spc="-5"/>
              <a:t>DevOps</a:t>
            </a:r>
            <a:r>
              <a:rPr lang="en-US" spc="5"/>
              <a:t> </a:t>
            </a:r>
            <a:r>
              <a:rPr lang="en-US" spc="-5"/>
              <a:t>that</a:t>
            </a:r>
            <a:r>
              <a:rPr lang="en-US"/>
              <a:t> </a:t>
            </a:r>
            <a:r>
              <a:rPr lang="en-US" spc="-5"/>
              <a:t>is</a:t>
            </a:r>
            <a:r>
              <a:rPr lang="en-US" spc="15"/>
              <a:t> </a:t>
            </a:r>
            <a:r>
              <a:rPr lang="en-US" spc="-10"/>
              <a:t>now</a:t>
            </a:r>
            <a:r>
              <a:rPr lang="en-US" spc="10"/>
              <a:t> </a:t>
            </a:r>
            <a:r>
              <a:rPr lang="en-US" spc="-5"/>
              <a:t>making</a:t>
            </a:r>
            <a:r>
              <a:rPr lang="en-US"/>
              <a:t> </a:t>
            </a:r>
            <a:r>
              <a:rPr lang="en-US" spc="-5"/>
              <a:t>its</a:t>
            </a:r>
            <a:r>
              <a:rPr lang="en-US" spc="5"/>
              <a:t> </a:t>
            </a:r>
            <a:r>
              <a:rPr lang="en-US" spc="-25"/>
              <a:t>way</a:t>
            </a:r>
            <a:r>
              <a:rPr lang="en-US" spc="15"/>
              <a:t> </a:t>
            </a:r>
            <a:r>
              <a:rPr lang="en-US" spc="-10"/>
              <a:t>to</a:t>
            </a:r>
            <a:r>
              <a:rPr lang="en-US"/>
              <a:t> </a:t>
            </a:r>
            <a:r>
              <a:rPr lang="en-US" spc="-5"/>
              <a:t>machine</a:t>
            </a:r>
            <a:r>
              <a:rPr lang="en-US" spc="5"/>
              <a:t> </a:t>
            </a:r>
            <a:r>
              <a:rPr lang="en-US" spc="-5"/>
              <a:t>learning </a:t>
            </a:r>
            <a:r>
              <a:rPr lang="en-US"/>
              <a:t> </a:t>
            </a:r>
            <a:r>
              <a:rPr lang="en-US" spc="-10"/>
              <a:t>operations (MLOps) </a:t>
            </a:r>
            <a:r>
              <a:rPr lang="en-US" b="1"/>
              <a:t>is </a:t>
            </a:r>
            <a:r>
              <a:rPr lang="en-US"/>
              <a:t> </a:t>
            </a:r>
            <a:r>
              <a:rPr lang="en-US" b="1" spc="-5"/>
              <a:t>CI/CD—Continuous </a:t>
            </a:r>
            <a:r>
              <a:rPr lang="en-US" b="1" spc="-10"/>
              <a:t>Integration </a:t>
            </a:r>
            <a:r>
              <a:rPr lang="en-US" b="1"/>
              <a:t>and </a:t>
            </a:r>
            <a:r>
              <a:rPr lang="en-US" b="1" spc="-5"/>
              <a:t>Continuous Delivery </a:t>
            </a:r>
            <a:r>
              <a:rPr lang="en-US" b="1"/>
              <a:t>or </a:t>
            </a:r>
            <a:r>
              <a:rPr lang="en-US" b="1" spc="-395"/>
              <a:t> </a:t>
            </a:r>
            <a:r>
              <a:rPr lang="en-US" b="1" spc="-5"/>
              <a:t>Continuous</a:t>
            </a:r>
            <a:r>
              <a:rPr lang="en-US" b="1" spc="-50"/>
              <a:t> </a:t>
            </a:r>
            <a:r>
              <a:rPr lang="en-US" b="1" spc="-5"/>
              <a:t>Deployment.</a:t>
            </a:r>
            <a:endParaRPr lang="en-US"/>
          </a:p>
          <a:p>
            <a:pPr indent="-228600">
              <a:lnSpc>
                <a:spcPct val="90000"/>
              </a:lnSpc>
              <a:spcBef>
                <a:spcPts val="45"/>
              </a:spcBef>
              <a:buFont typeface="Arial" panose="020B0604020202020204" pitchFamily="34" charset="0"/>
              <a:buChar char="•"/>
              <a:defRPr/>
            </a:pPr>
            <a:endParaRPr lang="en-US"/>
          </a:p>
          <a:p>
            <a:pPr marL="544808" marR="5080" indent="-228600">
              <a:lnSpc>
                <a:spcPct val="90000"/>
              </a:lnSpc>
              <a:spcBef>
                <a:spcPts val="5"/>
              </a:spcBef>
              <a:buFont typeface="Arial" panose="020B0604020202020204" pitchFamily="34" charset="0"/>
              <a:buChar char="•"/>
              <a:tabLst>
                <a:tab pos="545443" algn="l"/>
              </a:tabLst>
              <a:defRPr/>
            </a:pPr>
            <a:r>
              <a:rPr lang="en-US" b="1" spc="-5"/>
              <a:t>Continuous</a:t>
            </a:r>
            <a:r>
              <a:rPr lang="en-US" b="1" spc="-45"/>
              <a:t> </a:t>
            </a:r>
            <a:r>
              <a:rPr lang="en-US" b="1" spc="-10"/>
              <a:t>integration</a:t>
            </a:r>
            <a:r>
              <a:rPr lang="en-US" b="1" spc="-45"/>
              <a:t> </a:t>
            </a:r>
            <a:r>
              <a:rPr lang="en-US" b="1"/>
              <a:t>(CI)</a:t>
            </a:r>
            <a:r>
              <a:rPr lang="en-US" b="1" spc="10"/>
              <a:t> </a:t>
            </a:r>
            <a:r>
              <a:rPr lang="en-US" spc="-5"/>
              <a:t>is</a:t>
            </a:r>
            <a:r>
              <a:rPr lang="en-US"/>
              <a:t> the</a:t>
            </a:r>
            <a:r>
              <a:rPr lang="en-US" spc="15"/>
              <a:t> </a:t>
            </a:r>
            <a:r>
              <a:rPr lang="en-US" spc="-10"/>
              <a:t>practice</a:t>
            </a:r>
            <a:r>
              <a:rPr lang="en-US" spc="25"/>
              <a:t> </a:t>
            </a:r>
            <a:r>
              <a:rPr lang="en-US" spc="-5"/>
              <a:t>of</a:t>
            </a:r>
            <a:r>
              <a:rPr lang="en-US"/>
              <a:t> </a:t>
            </a:r>
            <a:r>
              <a:rPr lang="en-US" spc="-10"/>
              <a:t>automating</a:t>
            </a:r>
            <a:r>
              <a:rPr lang="en-US"/>
              <a:t> the</a:t>
            </a:r>
            <a:r>
              <a:rPr lang="en-US" spc="35"/>
              <a:t> </a:t>
            </a:r>
            <a:r>
              <a:rPr lang="en-US" b="1" spc="-5"/>
              <a:t>building</a:t>
            </a:r>
            <a:r>
              <a:rPr lang="en-US" b="1" spc="-30"/>
              <a:t> </a:t>
            </a:r>
            <a:r>
              <a:rPr lang="en-US"/>
              <a:t>and</a:t>
            </a:r>
            <a:r>
              <a:rPr lang="en-US" spc="15"/>
              <a:t> </a:t>
            </a:r>
            <a:r>
              <a:rPr lang="en-US" b="1" spc="-10"/>
              <a:t>testing</a:t>
            </a:r>
            <a:r>
              <a:rPr lang="en-US" b="1" spc="-25"/>
              <a:t> </a:t>
            </a:r>
            <a:r>
              <a:rPr lang="en-US" spc="-5"/>
              <a:t>of </a:t>
            </a:r>
            <a:r>
              <a:rPr lang="en-US"/>
              <a:t> </a:t>
            </a:r>
            <a:r>
              <a:rPr lang="en-US" spc="-10"/>
              <a:t>code</a:t>
            </a:r>
            <a:r>
              <a:rPr lang="en-US" spc="10"/>
              <a:t> </a:t>
            </a:r>
            <a:r>
              <a:rPr lang="en-US" spc="-5"/>
              <a:t>every</a:t>
            </a:r>
            <a:r>
              <a:rPr lang="en-US" spc="-10"/>
              <a:t> </a:t>
            </a:r>
            <a:r>
              <a:rPr lang="en-US" spc="-5"/>
              <a:t>time</a:t>
            </a:r>
            <a:r>
              <a:rPr lang="en-US" spc="15"/>
              <a:t> </a:t>
            </a:r>
            <a:r>
              <a:rPr lang="en-US" spc="-5"/>
              <a:t>it</a:t>
            </a:r>
            <a:r>
              <a:rPr lang="en-US" spc="5"/>
              <a:t> </a:t>
            </a:r>
            <a:r>
              <a:rPr lang="en-US" spc="-5"/>
              <a:t>is</a:t>
            </a:r>
            <a:r>
              <a:rPr lang="en-US" spc="5"/>
              <a:t> </a:t>
            </a:r>
            <a:r>
              <a:rPr lang="en-US" spc="-10"/>
              <a:t>committed</a:t>
            </a:r>
            <a:r>
              <a:rPr lang="en-US" spc="20"/>
              <a:t> </a:t>
            </a:r>
            <a:r>
              <a:rPr lang="en-US" spc="-5"/>
              <a:t>with</a:t>
            </a:r>
            <a:r>
              <a:rPr lang="en-US" spc="30"/>
              <a:t> </a:t>
            </a:r>
            <a:r>
              <a:rPr lang="en-US" b="1" spc="-10"/>
              <a:t>version</a:t>
            </a:r>
            <a:r>
              <a:rPr lang="en-US" b="1"/>
              <a:t> </a:t>
            </a:r>
            <a:r>
              <a:rPr lang="en-US" b="1" spc="-10"/>
              <a:t>control</a:t>
            </a:r>
            <a:r>
              <a:rPr lang="en-US" b="1" spc="-5"/>
              <a:t> </a:t>
            </a:r>
            <a:r>
              <a:rPr lang="en-US" b="1"/>
              <a:t>and </a:t>
            </a:r>
            <a:r>
              <a:rPr lang="en-US" b="1" spc="-5"/>
              <a:t>pushed</a:t>
            </a:r>
            <a:r>
              <a:rPr lang="en-US" b="1" spc="-50"/>
              <a:t> </a:t>
            </a:r>
            <a:r>
              <a:rPr lang="en-US" b="1" spc="-10"/>
              <a:t>to</a:t>
            </a:r>
            <a:r>
              <a:rPr lang="en-US" b="1" spc="-5"/>
              <a:t> </a:t>
            </a:r>
            <a:r>
              <a:rPr lang="en-US" b="1"/>
              <a:t>a</a:t>
            </a:r>
            <a:r>
              <a:rPr lang="en-US" b="1" spc="15"/>
              <a:t> </a:t>
            </a:r>
            <a:r>
              <a:rPr lang="en-US" b="1" spc="-5"/>
              <a:t>code</a:t>
            </a:r>
            <a:r>
              <a:rPr lang="en-US" b="1" spc="-35"/>
              <a:t> </a:t>
            </a:r>
            <a:r>
              <a:rPr lang="en-US" b="1" spc="-5"/>
              <a:t>repository </a:t>
            </a:r>
            <a:r>
              <a:rPr lang="en-US" b="1" spc="-390"/>
              <a:t> </a:t>
            </a:r>
            <a:r>
              <a:rPr lang="en-US" spc="-10"/>
              <a:t>(to</a:t>
            </a:r>
            <a:r>
              <a:rPr lang="en-US"/>
              <a:t> </a:t>
            </a:r>
            <a:r>
              <a:rPr lang="en-US" spc="-5"/>
              <a:t>build</a:t>
            </a:r>
            <a:r>
              <a:rPr lang="en-US" spc="25"/>
              <a:t> </a:t>
            </a:r>
            <a:r>
              <a:rPr lang="en-US"/>
              <a:t>the </a:t>
            </a:r>
            <a:r>
              <a:rPr lang="en-US" spc="-10"/>
              <a:t>application).</a:t>
            </a:r>
            <a:endParaRPr lang="en-US"/>
          </a:p>
          <a:p>
            <a:pPr indent="-228600">
              <a:lnSpc>
                <a:spcPct val="90000"/>
              </a:lnSpc>
              <a:spcBef>
                <a:spcPts val="25"/>
              </a:spcBef>
              <a:buClr>
                <a:srgbClr val="6F2F9F"/>
              </a:buClr>
              <a:buFont typeface="Arial" panose="020B0604020202020204" pitchFamily="34" charset="0"/>
              <a:buChar char="•"/>
              <a:defRPr/>
            </a:pPr>
            <a:endParaRPr lang="en-US"/>
          </a:p>
          <a:p>
            <a:pPr marL="544808" marR="34289" indent="-228600">
              <a:lnSpc>
                <a:spcPct val="90000"/>
              </a:lnSpc>
              <a:buFont typeface="Arial" panose="020B0604020202020204" pitchFamily="34" charset="0"/>
              <a:buChar char="•"/>
              <a:tabLst>
                <a:tab pos="545443" algn="l"/>
              </a:tabLst>
              <a:defRPr/>
            </a:pPr>
            <a:r>
              <a:rPr lang="en-US" b="1" spc="-5"/>
              <a:t>Continuous delivery </a:t>
            </a:r>
            <a:r>
              <a:rPr lang="en-US" b="1"/>
              <a:t>(CD) </a:t>
            </a:r>
            <a:r>
              <a:rPr lang="en-US" spc="-5"/>
              <a:t>is </a:t>
            </a:r>
            <a:r>
              <a:rPr lang="en-US"/>
              <a:t>the </a:t>
            </a:r>
            <a:r>
              <a:rPr lang="en-US" spc="-10"/>
              <a:t>practice </a:t>
            </a:r>
            <a:r>
              <a:rPr lang="en-US" spc="-5"/>
              <a:t>of </a:t>
            </a:r>
            <a:r>
              <a:rPr lang="en-US" b="1" spc="-5"/>
              <a:t>deploying </a:t>
            </a:r>
            <a:r>
              <a:rPr lang="en-US" b="1" spc="-10"/>
              <a:t>every </a:t>
            </a:r>
            <a:r>
              <a:rPr lang="en-US" b="1"/>
              <a:t>build </a:t>
            </a:r>
            <a:r>
              <a:rPr lang="en-US" b="1" spc="-10"/>
              <a:t>to </a:t>
            </a:r>
            <a:r>
              <a:rPr lang="en-US" b="1"/>
              <a:t>a </a:t>
            </a:r>
            <a:r>
              <a:rPr lang="en-US" b="1" spc="-10"/>
              <a:t>production-like </a:t>
            </a:r>
            <a:r>
              <a:rPr lang="en-US" b="1" spc="-395"/>
              <a:t> </a:t>
            </a:r>
            <a:r>
              <a:rPr lang="en-US" b="1" spc="-10"/>
              <a:t>environment </a:t>
            </a:r>
            <a:r>
              <a:rPr lang="en-US"/>
              <a:t>and </a:t>
            </a:r>
            <a:r>
              <a:rPr lang="en-US" b="1" spc="-5"/>
              <a:t>performing automated </a:t>
            </a:r>
            <a:r>
              <a:rPr lang="en-US" b="1" spc="-10"/>
              <a:t>integration </a:t>
            </a:r>
            <a:r>
              <a:rPr lang="en-US"/>
              <a:t>and </a:t>
            </a:r>
            <a:r>
              <a:rPr lang="en-US" b="1" spc="-10"/>
              <a:t>testing </a:t>
            </a:r>
            <a:r>
              <a:rPr lang="en-US" spc="-5"/>
              <a:t>of </a:t>
            </a:r>
            <a:r>
              <a:rPr lang="en-US"/>
              <a:t>the </a:t>
            </a:r>
            <a:r>
              <a:rPr lang="en-US" spc="-10"/>
              <a:t>application </a:t>
            </a:r>
            <a:r>
              <a:rPr lang="en-US" spc="-5"/>
              <a:t> </a:t>
            </a:r>
            <a:r>
              <a:rPr lang="en-US" spc="-15"/>
              <a:t>before</a:t>
            </a:r>
            <a:r>
              <a:rPr lang="en-US" spc="-5"/>
              <a:t> </a:t>
            </a:r>
            <a:r>
              <a:rPr lang="en-US"/>
              <a:t>it </a:t>
            </a:r>
            <a:r>
              <a:rPr lang="en-US" spc="-5"/>
              <a:t>is</a:t>
            </a:r>
            <a:r>
              <a:rPr lang="en-US"/>
              <a:t> </a:t>
            </a:r>
            <a:r>
              <a:rPr lang="en-US" spc="-5"/>
              <a:t>deployed.</a:t>
            </a:r>
            <a:endParaRPr lang="en-US"/>
          </a:p>
          <a:p>
            <a:pPr indent="-228600">
              <a:lnSpc>
                <a:spcPct val="90000"/>
              </a:lnSpc>
              <a:spcBef>
                <a:spcPts val="25"/>
              </a:spcBef>
              <a:buClr>
                <a:srgbClr val="6F2F9F"/>
              </a:buClr>
              <a:buFont typeface="Arial" panose="020B0604020202020204" pitchFamily="34" charset="0"/>
              <a:buChar char="•"/>
              <a:defRPr/>
            </a:pPr>
            <a:endParaRPr lang="en-US"/>
          </a:p>
          <a:p>
            <a:pPr marL="544808" marR="384160" indent="-228600">
              <a:lnSpc>
                <a:spcPct val="90000"/>
              </a:lnSpc>
              <a:buFont typeface="Arial" panose="020B0604020202020204" pitchFamily="34" charset="0"/>
              <a:buChar char="•"/>
              <a:tabLst>
                <a:tab pos="545443" algn="l"/>
              </a:tabLst>
              <a:defRPr/>
            </a:pPr>
            <a:r>
              <a:rPr lang="en-US" b="1" spc="-5"/>
              <a:t>Continuous</a:t>
            </a:r>
            <a:r>
              <a:rPr lang="en-US" b="1" spc="-40"/>
              <a:t> </a:t>
            </a:r>
            <a:r>
              <a:rPr lang="en-US" b="1" spc="-10"/>
              <a:t>deployment</a:t>
            </a:r>
            <a:r>
              <a:rPr lang="en-US" b="1" spc="-15"/>
              <a:t> </a:t>
            </a:r>
            <a:r>
              <a:rPr lang="en-US" b="1"/>
              <a:t>(CD)</a:t>
            </a:r>
            <a:r>
              <a:rPr lang="en-US" b="1" spc="30"/>
              <a:t> </a:t>
            </a:r>
            <a:r>
              <a:rPr lang="en-US" spc="-10"/>
              <a:t>compliments</a:t>
            </a:r>
            <a:r>
              <a:rPr lang="en-US" spc="10"/>
              <a:t> </a:t>
            </a:r>
            <a:r>
              <a:rPr lang="en-US" spc="-10"/>
              <a:t>continuous</a:t>
            </a:r>
            <a:r>
              <a:rPr lang="en-US" spc="25"/>
              <a:t> </a:t>
            </a:r>
            <a:r>
              <a:rPr lang="en-US" spc="-10"/>
              <a:t>integration</a:t>
            </a:r>
            <a:r>
              <a:rPr lang="en-US" spc="20"/>
              <a:t> </a:t>
            </a:r>
            <a:r>
              <a:rPr lang="en-US" spc="-5"/>
              <a:t>with</a:t>
            </a:r>
            <a:r>
              <a:rPr lang="en-US" spc="20"/>
              <a:t> </a:t>
            </a:r>
            <a:r>
              <a:rPr lang="en-US" spc="-5"/>
              <a:t>additional </a:t>
            </a:r>
            <a:r>
              <a:rPr lang="en-US" spc="-395"/>
              <a:t> </a:t>
            </a:r>
            <a:r>
              <a:rPr lang="en-US" spc="-15"/>
              <a:t>steps </a:t>
            </a:r>
            <a:r>
              <a:rPr lang="en-US" spc="-5"/>
              <a:t>by </a:t>
            </a:r>
            <a:r>
              <a:rPr lang="en-US" b="1" spc="-5"/>
              <a:t>automating </a:t>
            </a:r>
            <a:r>
              <a:rPr lang="en-US" b="1"/>
              <a:t>the </a:t>
            </a:r>
            <a:r>
              <a:rPr lang="en-US" b="1" spc="-10"/>
              <a:t>configuration </a:t>
            </a:r>
            <a:r>
              <a:rPr lang="en-US"/>
              <a:t>and </a:t>
            </a:r>
            <a:r>
              <a:rPr lang="en-US" b="1" spc="-5"/>
              <a:t>deployment </a:t>
            </a:r>
            <a:r>
              <a:rPr lang="en-US" spc="-5"/>
              <a:t>of </a:t>
            </a:r>
            <a:r>
              <a:rPr lang="en-US"/>
              <a:t>the </a:t>
            </a:r>
            <a:r>
              <a:rPr lang="en-US" spc="-5"/>
              <a:t>application </a:t>
            </a:r>
            <a:r>
              <a:rPr lang="en-US" spc="-10"/>
              <a:t>to </a:t>
            </a:r>
            <a:r>
              <a:rPr lang="en-US"/>
              <a:t>a </a:t>
            </a:r>
            <a:r>
              <a:rPr lang="en-US" spc="5"/>
              <a:t> </a:t>
            </a:r>
            <a:r>
              <a:rPr lang="en-US" spc="-10"/>
              <a:t>production</a:t>
            </a:r>
            <a:r>
              <a:rPr lang="en-US" spc="15"/>
              <a:t> </a:t>
            </a:r>
            <a:r>
              <a:rPr lang="en-US" spc="-10"/>
              <a:t>environment.</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648" y="368886"/>
            <a:ext cx="3998595" cy="505908"/>
          </a:xfrm>
          <a:prstGeom prst="rect">
            <a:avLst/>
          </a:prstGeom>
        </p:spPr>
        <p:txBody>
          <a:bodyPr vert="horz" wrap="square" lIns="0" tIns="13335" rIns="0" bIns="0" rtlCol="0" anchor="t" anchorCtr="0">
            <a:spAutoFit/>
          </a:bodyPr>
          <a:lstStyle/>
          <a:p>
            <a:pPr marL="12699">
              <a:lnSpc>
                <a:spcPct val="100000"/>
              </a:lnSpc>
              <a:spcBef>
                <a:spcPts val="105"/>
              </a:spcBef>
            </a:pPr>
            <a:r>
              <a:rPr sz="3200" dirty="0">
                <a:latin typeface="Arial"/>
                <a:cs typeface="Arial"/>
              </a:rPr>
              <a:t>MLOps</a:t>
            </a:r>
            <a:r>
              <a:rPr sz="3200" spc="-114" dirty="0">
                <a:latin typeface="Arial"/>
                <a:cs typeface="Arial"/>
              </a:rPr>
              <a:t> </a:t>
            </a:r>
            <a:r>
              <a:rPr sz="3200" dirty="0">
                <a:latin typeface="Arial"/>
                <a:cs typeface="Arial"/>
              </a:rPr>
              <a:t>Components</a:t>
            </a:r>
            <a:endParaRPr sz="3200">
              <a:latin typeface="Arial"/>
              <a:cs typeface="Arial"/>
            </a:endParaRPr>
          </a:p>
        </p:txBody>
      </p:sp>
      <p:pic>
        <p:nvPicPr>
          <p:cNvPr id="3" name="object 3"/>
          <p:cNvPicPr/>
          <p:nvPr/>
        </p:nvPicPr>
        <p:blipFill>
          <a:blip r:embed="rId2" cstate="print"/>
          <a:stretch>
            <a:fillRect/>
          </a:stretch>
        </p:blipFill>
        <p:spPr>
          <a:xfrm>
            <a:off x="1" y="6569963"/>
            <a:ext cx="12191999" cy="283463"/>
          </a:xfrm>
          <a:prstGeom prst="rect">
            <a:avLst/>
          </a:prstGeom>
        </p:spPr>
      </p:pic>
      <p:grpSp>
        <p:nvGrpSpPr>
          <p:cNvPr id="4" name="object 4"/>
          <p:cNvGrpSpPr/>
          <p:nvPr/>
        </p:nvGrpSpPr>
        <p:grpSpPr>
          <a:xfrm>
            <a:off x="179578" y="1118362"/>
            <a:ext cx="2499995" cy="677545"/>
            <a:chOff x="179578" y="1118361"/>
            <a:chExt cx="2499995" cy="677545"/>
          </a:xfrm>
        </p:grpSpPr>
        <p:sp>
          <p:nvSpPr>
            <p:cNvPr id="5" name="object 5"/>
            <p:cNvSpPr/>
            <p:nvPr/>
          </p:nvSpPr>
          <p:spPr>
            <a:xfrm>
              <a:off x="185928" y="1124711"/>
              <a:ext cx="2487295" cy="664845"/>
            </a:xfrm>
            <a:custGeom>
              <a:avLst/>
              <a:gdLst/>
              <a:ahLst/>
              <a:cxnLst/>
              <a:rect l="l" t="t" r="r" b="b"/>
              <a:pathLst>
                <a:path w="2487295" h="664844">
                  <a:moveTo>
                    <a:pt x="2154936" y="0"/>
                  </a:moveTo>
                  <a:lnTo>
                    <a:pt x="0" y="0"/>
                  </a:lnTo>
                  <a:lnTo>
                    <a:pt x="332231" y="332232"/>
                  </a:lnTo>
                  <a:lnTo>
                    <a:pt x="0" y="664463"/>
                  </a:lnTo>
                  <a:lnTo>
                    <a:pt x="2154936" y="664463"/>
                  </a:lnTo>
                  <a:lnTo>
                    <a:pt x="2487167" y="332232"/>
                  </a:lnTo>
                  <a:lnTo>
                    <a:pt x="2154936" y="0"/>
                  </a:lnTo>
                  <a:close/>
                </a:path>
              </a:pathLst>
            </a:custGeom>
            <a:solidFill>
              <a:srgbClr val="6F2F9F"/>
            </a:solidFill>
          </p:spPr>
          <p:txBody>
            <a:bodyPr wrap="square" lIns="0" tIns="0" rIns="0" bIns="0" rtlCol="0"/>
            <a:lstStyle/>
            <a:p>
              <a:pPr defTabSz="914363">
                <a:defRPr/>
              </a:pPr>
              <a:endParaRPr>
                <a:solidFill>
                  <a:prstClr val="black"/>
                </a:solidFill>
                <a:latin typeface="Calibri"/>
              </a:endParaRPr>
            </a:p>
          </p:txBody>
        </p:sp>
        <p:sp>
          <p:nvSpPr>
            <p:cNvPr id="6" name="object 6"/>
            <p:cNvSpPr/>
            <p:nvPr/>
          </p:nvSpPr>
          <p:spPr>
            <a:xfrm>
              <a:off x="185928" y="1124711"/>
              <a:ext cx="2487295" cy="664845"/>
            </a:xfrm>
            <a:custGeom>
              <a:avLst/>
              <a:gdLst/>
              <a:ahLst/>
              <a:cxnLst/>
              <a:rect l="l" t="t" r="r" b="b"/>
              <a:pathLst>
                <a:path w="2487295" h="664844">
                  <a:moveTo>
                    <a:pt x="0" y="0"/>
                  </a:moveTo>
                  <a:lnTo>
                    <a:pt x="2154936" y="0"/>
                  </a:lnTo>
                  <a:lnTo>
                    <a:pt x="2487167" y="332232"/>
                  </a:lnTo>
                  <a:lnTo>
                    <a:pt x="2154936" y="664463"/>
                  </a:lnTo>
                  <a:lnTo>
                    <a:pt x="0" y="664463"/>
                  </a:lnTo>
                  <a:lnTo>
                    <a:pt x="332231" y="332232"/>
                  </a:lnTo>
                  <a:lnTo>
                    <a:pt x="0" y="0"/>
                  </a:lnTo>
                  <a:close/>
                </a:path>
              </a:pathLst>
            </a:custGeom>
            <a:ln w="12699">
              <a:solidFill>
                <a:srgbClr val="6F2F9F"/>
              </a:solidFill>
            </a:ln>
          </p:spPr>
          <p:txBody>
            <a:bodyPr wrap="square" lIns="0" tIns="0" rIns="0" bIns="0" rtlCol="0"/>
            <a:lstStyle/>
            <a:p>
              <a:pPr defTabSz="914363">
                <a:defRPr/>
              </a:pPr>
              <a:endParaRPr>
                <a:solidFill>
                  <a:prstClr val="black"/>
                </a:solidFill>
                <a:latin typeface="Calibri"/>
              </a:endParaRPr>
            </a:p>
          </p:txBody>
        </p:sp>
      </p:grpSp>
      <p:sp>
        <p:nvSpPr>
          <p:cNvPr id="7" name="object 7"/>
          <p:cNvSpPr txBox="1"/>
          <p:nvPr/>
        </p:nvSpPr>
        <p:spPr>
          <a:xfrm>
            <a:off x="956259" y="1154939"/>
            <a:ext cx="946785" cy="566822"/>
          </a:xfrm>
          <a:prstGeom prst="rect">
            <a:avLst/>
          </a:prstGeom>
        </p:spPr>
        <p:txBody>
          <a:bodyPr vert="horz" wrap="square" lIns="0" tIns="12700" rIns="0" bIns="0" rtlCol="0">
            <a:spAutoFit/>
          </a:bodyPr>
          <a:lstStyle/>
          <a:p>
            <a:pPr marL="12699" marR="5080" indent="36194" defTabSz="914363">
              <a:spcBef>
                <a:spcPts val="100"/>
              </a:spcBef>
              <a:defRPr/>
            </a:pPr>
            <a:r>
              <a:rPr b="1" dirty="0">
                <a:solidFill>
                  <a:srgbClr val="FFFFFF"/>
                </a:solidFill>
                <a:latin typeface="Calibri"/>
                <a:cs typeface="Calibri"/>
              </a:rPr>
              <a:t>Use </a:t>
            </a:r>
            <a:r>
              <a:rPr b="1" spc="-5" dirty="0">
                <a:solidFill>
                  <a:srgbClr val="FFFFFF"/>
                </a:solidFill>
                <a:latin typeface="Calibri"/>
                <a:cs typeface="Calibri"/>
              </a:rPr>
              <a:t>Case </a:t>
            </a:r>
            <a:r>
              <a:rPr b="1" spc="-395" dirty="0">
                <a:solidFill>
                  <a:srgbClr val="FFFFFF"/>
                </a:solidFill>
                <a:latin typeface="Calibri"/>
                <a:cs typeface="Calibri"/>
              </a:rPr>
              <a:t> </a:t>
            </a:r>
            <a:r>
              <a:rPr b="1" dirty="0">
                <a:solidFill>
                  <a:srgbClr val="FFFFFF"/>
                </a:solidFill>
                <a:latin typeface="Calibri"/>
                <a:cs typeface="Calibri"/>
              </a:rPr>
              <a:t>Dis</a:t>
            </a:r>
            <a:r>
              <a:rPr b="1" spc="-5" dirty="0">
                <a:solidFill>
                  <a:srgbClr val="FFFFFF"/>
                </a:solidFill>
                <a:latin typeface="Calibri"/>
                <a:cs typeface="Calibri"/>
              </a:rPr>
              <a:t>c</a:t>
            </a:r>
            <a:r>
              <a:rPr b="1" dirty="0">
                <a:solidFill>
                  <a:srgbClr val="FFFFFF"/>
                </a:solidFill>
                <a:latin typeface="Calibri"/>
                <a:cs typeface="Calibri"/>
              </a:rPr>
              <a:t>o</a:t>
            </a:r>
            <a:r>
              <a:rPr b="1" spc="-10" dirty="0">
                <a:solidFill>
                  <a:srgbClr val="FFFFFF"/>
                </a:solidFill>
                <a:latin typeface="Calibri"/>
                <a:cs typeface="Calibri"/>
              </a:rPr>
              <a:t>ve</a:t>
            </a:r>
            <a:r>
              <a:rPr b="1" spc="-5" dirty="0">
                <a:solidFill>
                  <a:srgbClr val="FFFFFF"/>
                </a:solidFill>
                <a:latin typeface="Calibri"/>
                <a:cs typeface="Calibri"/>
              </a:rPr>
              <a:t>ry</a:t>
            </a:r>
            <a:endParaRPr>
              <a:solidFill>
                <a:prstClr val="black"/>
              </a:solidFill>
              <a:latin typeface="Calibri"/>
              <a:cs typeface="Calibri"/>
            </a:endParaRPr>
          </a:p>
        </p:txBody>
      </p:sp>
      <p:grpSp>
        <p:nvGrpSpPr>
          <p:cNvPr id="8" name="object 8"/>
          <p:cNvGrpSpPr/>
          <p:nvPr/>
        </p:nvGrpSpPr>
        <p:grpSpPr>
          <a:xfrm>
            <a:off x="2520442" y="1109217"/>
            <a:ext cx="2578100" cy="675640"/>
            <a:chOff x="2520442" y="1109217"/>
            <a:chExt cx="2578100" cy="675640"/>
          </a:xfrm>
        </p:grpSpPr>
        <p:sp>
          <p:nvSpPr>
            <p:cNvPr id="9" name="object 9"/>
            <p:cNvSpPr/>
            <p:nvPr/>
          </p:nvSpPr>
          <p:spPr>
            <a:xfrm>
              <a:off x="2526792" y="1115567"/>
              <a:ext cx="2565400" cy="662940"/>
            </a:xfrm>
            <a:custGeom>
              <a:avLst/>
              <a:gdLst/>
              <a:ahLst/>
              <a:cxnLst/>
              <a:rect l="l" t="t" r="r" b="b"/>
              <a:pathLst>
                <a:path w="2565400" h="662939">
                  <a:moveTo>
                    <a:pt x="2233422" y="0"/>
                  </a:moveTo>
                  <a:lnTo>
                    <a:pt x="0" y="0"/>
                  </a:lnTo>
                  <a:lnTo>
                    <a:pt x="331469" y="331470"/>
                  </a:lnTo>
                  <a:lnTo>
                    <a:pt x="0" y="662940"/>
                  </a:lnTo>
                  <a:lnTo>
                    <a:pt x="2233422" y="662940"/>
                  </a:lnTo>
                  <a:lnTo>
                    <a:pt x="2564892" y="331470"/>
                  </a:lnTo>
                  <a:lnTo>
                    <a:pt x="2233422" y="0"/>
                  </a:lnTo>
                  <a:close/>
                </a:path>
              </a:pathLst>
            </a:custGeom>
            <a:solidFill>
              <a:srgbClr val="6F2F9F"/>
            </a:solidFill>
          </p:spPr>
          <p:txBody>
            <a:bodyPr wrap="square" lIns="0" tIns="0" rIns="0" bIns="0" rtlCol="0"/>
            <a:lstStyle/>
            <a:p>
              <a:pPr defTabSz="914363">
                <a:defRPr/>
              </a:pPr>
              <a:endParaRPr>
                <a:solidFill>
                  <a:prstClr val="black"/>
                </a:solidFill>
                <a:latin typeface="Calibri"/>
              </a:endParaRPr>
            </a:p>
          </p:txBody>
        </p:sp>
        <p:sp>
          <p:nvSpPr>
            <p:cNvPr id="10" name="object 10"/>
            <p:cNvSpPr/>
            <p:nvPr/>
          </p:nvSpPr>
          <p:spPr>
            <a:xfrm>
              <a:off x="2526792" y="1115567"/>
              <a:ext cx="2565400" cy="662940"/>
            </a:xfrm>
            <a:custGeom>
              <a:avLst/>
              <a:gdLst/>
              <a:ahLst/>
              <a:cxnLst/>
              <a:rect l="l" t="t" r="r" b="b"/>
              <a:pathLst>
                <a:path w="2565400" h="662939">
                  <a:moveTo>
                    <a:pt x="0" y="0"/>
                  </a:moveTo>
                  <a:lnTo>
                    <a:pt x="2233422" y="0"/>
                  </a:lnTo>
                  <a:lnTo>
                    <a:pt x="2564892" y="331470"/>
                  </a:lnTo>
                  <a:lnTo>
                    <a:pt x="2233422" y="662940"/>
                  </a:lnTo>
                  <a:lnTo>
                    <a:pt x="0" y="662940"/>
                  </a:lnTo>
                  <a:lnTo>
                    <a:pt x="331469" y="331470"/>
                  </a:lnTo>
                  <a:lnTo>
                    <a:pt x="0" y="0"/>
                  </a:lnTo>
                  <a:close/>
                </a:path>
              </a:pathLst>
            </a:custGeom>
            <a:ln w="12700">
              <a:solidFill>
                <a:srgbClr val="6F2F9F"/>
              </a:solidFill>
            </a:ln>
          </p:spPr>
          <p:txBody>
            <a:bodyPr wrap="square" lIns="0" tIns="0" rIns="0" bIns="0" rtlCol="0"/>
            <a:lstStyle/>
            <a:p>
              <a:pPr defTabSz="914363">
                <a:defRPr/>
              </a:pPr>
              <a:endParaRPr>
                <a:solidFill>
                  <a:prstClr val="black"/>
                </a:solidFill>
                <a:latin typeface="Calibri"/>
              </a:endParaRPr>
            </a:p>
          </p:txBody>
        </p:sp>
      </p:grpSp>
      <p:sp>
        <p:nvSpPr>
          <p:cNvPr id="11" name="object 11"/>
          <p:cNvSpPr txBox="1"/>
          <p:nvPr/>
        </p:nvSpPr>
        <p:spPr>
          <a:xfrm>
            <a:off x="2987801" y="1281811"/>
            <a:ext cx="1642110" cy="289823"/>
          </a:xfrm>
          <a:prstGeom prst="rect">
            <a:avLst/>
          </a:prstGeom>
        </p:spPr>
        <p:txBody>
          <a:bodyPr vert="horz" wrap="square" lIns="0" tIns="12700" rIns="0" bIns="0" rtlCol="0">
            <a:spAutoFit/>
          </a:bodyPr>
          <a:lstStyle/>
          <a:p>
            <a:pPr marL="12699" defTabSz="914363">
              <a:spcBef>
                <a:spcPts val="100"/>
              </a:spcBef>
              <a:defRPr/>
            </a:pPr>
            <a:r>
              <a:rPr b="1" spc="-10" dirty="0">
                <a:solidFill>
                  <a:srgbClr val="FFFFFF"/>
                </a:solidFill>
                <a:latin typeface="Calibri"/>
                <a:cs typeface="Calibri"/>
              </a:rPr>
              <a:t>Data</a:t>
            </a:r>
            <a:r>
              <a:rPr b="1" spc="-60" dirty="0">
                <a:solidFill>
                  <a:srgbClr val="FFFFFF"/>
                </a:solidFill>
                <a:latin typeface="Calibri"/>
                <a:cs typeface="Calibri"/>
              </a:rPr>
              <a:t> </a:t>
            </a:r>
            <a:r>
              <a:rPr b="1" spc="-5" dirty="0">
                <a:solidFill>
                  <a:srgbClr val="FFFFFF"/>
                </a:solidFill>
                <a:latin typeface="Calibri"/>
                <a:cs typeface="Calibri"/>
              </a:rPr>
              <a:t>Engineering</a:t>
            </a:r>
            <a:endParaRPr>
              <a:solidFill>
                <a:prstClr val="black"/>
              </a:solidFill>
              <a:latin typeface="Calibri"/>
              <a:cs typeface="Calibri"/>
            </a:endParaRPr>
          </a:p>
        </p:txBody>
      </p:sp>
      <p:grpSp>
        <p:nvGrpSpPr>
          <p:cNvPr id="12" name="object 12"/>
          <p:cNvGrpSpPr/>
          <p:nvPr/>
        </p:nvGrpSpPr>
        <p:grpSpPr>
          <a:xfrm>
            <a:off x="9872218" y="1118362"/>
            <a:ext cx="2242185" cy="677545"/>
            <a:chOff x="9872218" y="1118361"/>
            <a:chExt cx="2326640" cy="677545"/>
          </a:xfrm>
        </p:grpSpPr>
        <p:sp>
          <p:nvSpPr>
            <p:cNvPr id="13" name="object 13"/>
            <p:cNvSpPr/>
            <p:nvPr/>
          </p:nvSpPr>
          <p:spPr>
            <a:xfrm>
              <a:off x="9878568" y="1124711"/>
              <a:ext cx="2313940" cy="664845"/>
            </a:xfrm>
            <a:custGeom>
              <a:avLst/>
              <a:gdLst/>
              <a:ahLst/>
              <a:cxnLst/>
              <a:rect l="l" t="t" r="r" b="b"/>
              <a:pathLst>
                <a:path w="2313940" h="664844">
                  <a:moveTo>
                    <a:pt x="2069591" y="0"/>
                  </a:moveTo>
                  <a:lnTo>
                    <a:pt x="0" y="0"/>
                  </a:lnTo>
                  <a:lnTo>
                    <a:pt x="332231" y="332232"/>
                  </a:lnTo>
                  <a:lnTo>
                    <a:pt x="0" y="664463"/>
                  </a:lnTo>
                  <a:lnTo>
                    <a:pt x="2069591" y="664463"/>
                  </a:lnTo>
                  <a:lnTo>
                    <a:pt x="2313431" y="420624"/>
                  </a:lnTo>
                  <a:lnTo>
                    <a:pt x="2313431" y="243839"/>
                  </a:lnTo>
                  <a:lnTo>
                    <a:pt x="2069591" y="0"/>
                  </a:lnTo>
                  <a:close/>
                </a:path>
              </a:pathLst>
            </a:custGeom>
            <a:solidFill>
              <a:srgbClr val="6F2F9F"/>
            </a:solidFill>
          </p:spPr>
          <p:txBody>
            <a:bodyPr wrap="square" lIns="0" tIns="0" rIns="0" bIns="0" rtlCol="0"/>
            <a:lstStyle/>
            <a:p>
              <a:pPr defTabSz="914363">
                <a:defRPr/>
              </a:pPr>
              <a:endParaRPr>
                <a:solidFill>
                  <a:prstClr val="black"/>
                </a:solidFill>
                <a:latin typeface="Calibri"/>
              </a:endParaRPr>
            </a:p>
          </p:txBody>
        </p:sp>
        <p:sp>
          <p:nvSpPr>
            <p:cNvPr id="14" name="object 14"/>
            <p:cNvSpPr/>
            <p:nvPr/>
          </p:nvSpPr>
          <p:spPr>
            <a:xfrm>
              <a:off x="9878568" y="1124711"/>
              <a:ext cx="2313940" cy="664845"/>
            </a:xfrm>
            <a:custGeom>
              <a:avLst/>
              <a:gdLst/>
              <a:ahLst/>
              <a:cxnLst/>
              <a:rect l="l" t="t" r="r" b="b"/>
              <a:pathLst>
                <a:path w="2313940" h="664844">
                  <a:moveTo>
                    <a:pt x="0" y="0"/>
                  </a:moveTo>
                  <a:lnTo>
                    <a:pt x="2069591" y="0"/>
                  </a:lnTo>
                  <a:lnTo>
                    <a:pt x="2313431" y="243839"/>
                  </a:lnTo>
                </a:path>
                <a:path w="2313940" h="664844">
                  <a:moveTo>
                    <a:pt x="2313431" y="420624"/>
                  </a:moveTo>
                  <a:lnTo>
                    <a:pt x="2069591" y="664463"/>
                  </a:lnTo>
                  <a:lnTo>
                    <a:pt x="0" y="664463"/>
                  </a:lnTo>
                  <a:lnTo>
                    <a:pt x="332231" y="332232"/>
                  </a:lnTo>
                  <a:lnTo>
                    <a:pt x="0" y="0"/>
                  </a:lnTo>
                </a:path>
              </a:pathLst>
            </a:custGeom>
            <a:ln w="12700">
              <a:solidFill>
                <a:srgbClr val="6F2F9F"/>
              </a:solidFill>
            </a:ln>
          </p:spPr>
          <p:txBody>
            <a:bodyPr wrap="square" lIns="0" tIns="0" rIns="0" bIns="0" rtlCol="0"/>
            <a:lstStyle/>
            <a:p>
              <a:pPr defTabSz="914363">
                <a:defRPr/>
              </a:pPr>
              <a:endParaRPr>
                <a:solidFill>
                  <a:prstClr val="black"/>
                </a:solidFill>
                <a:latin typeface="Calibri"/>
              </a:endParaRPr>
            </a:p>
          </p:txBody>
        </p:sp>
      </p:grpSp>
      <p:sp>
        <p:nvSpPr>
          <p:cNvPr id="15" name="object 15"/>
          <p:cNvSpPr txBox="1"/>
          <p:nvPr/>
        </p:nvSpPr>
        <p:spPr>
          <a:xfrm>
            <a:off x="10532492" y="1154939"/>
            <a:ext cx="1097915" cy="566822"/>
          </a:xfrm>
          <a:prstGeom prst="rect">
            <a:avLst/>
          </a:prstGeom>
        </p:spPr>
        <p:txBody>
          <a:bodyPr vert="horz" wrap="square" lIns="0" tIns="12700" rIns="0" bIns="0" rtlCol="0">
            <a:spAutoFit/>
          </a:bodyPr>
          <a:lstStyle/>
          <a:p>
            <a:pPr marL="12699" marR="5080" indent="12065" defTabSz="914363">
              <a:spcBef>
                <a:spcPts val="100"/>
              </a:spcBef>
              <a:defRPr/>
            </a:pPr>
            <a:r>
              <a:rPr b="1" spc="-10" dirty="0">
                <a:solidFill>
                  <a:srgbClr val="FFFFFF"/>
                </a:solidFill>
                <a:latin typeface="Calibri"/>
                <a:cs typeface="Calibri"/>
              </a:rPr>
              <a:t>Production </a:t>
            </a:r>
            <a:r>
              <a:rPr b="1" spc="-395" dirty="0">
                <a:solidFill>
                  <a:srgbClr val="FFFFFF"/>
                </a:solidFill>
                <a:latin typeface="Calibri"/>
                <a:cs typeface="Calibri"/>
              </a:rPr>
              <a:t> </a:t>
            </a:r>
            <a:r>
              <a:rPr b="1" dirty="0">
                <a:solidFill>
                  <a:srgbClr val="FFFFFF"/>
                </a:solidFill>
                <a:latin typeface="Calibri"/>
                <a:cs typeface="Calibri"/>
              </a:rPr>
              <a:t>Mo</a:t>
            </a:r>
            <a:r>
              <a:rPr b="1" spc="5" dirty="0">
                <a:solidFill>
                  <a:srgbClr val="FFFFFF"/>
                </a:solidFill>
                <a:latin typeface="Calibri"/>
                <a:cs typeface="Calibri"/>
              </a:rPr>
              <a:t>n</a:t>
            </a:r>
            <a:r>
              <a:rPr b="1" dirty="0">
                <a:solidFill>
                  <a:srgbClr val="FFFFFF"/>
                </a:solidFill>
                <a:latin typeface="Calibri"/>
                <a:cs typeface="Calibri"/>
              </a:rPr>
              <a:t>i</a:t>
            </a:r>
            <a:r>
              <a:rPr b="1" spc="-15" dirty="0">
                <a:solidFill>
                  <a:srgbClr val="FFFFFF"/>
                </a:solidFill>
                <a:latin typeface="Calibri"/>
                <a:cs typeface="Calibri"/>
              </a:rPr>
              <a:t>t</a:t>
            </a:r>
            <a:r>
              <a:rPr b="1" dirty="0">
                <a:solidFill>
                  <a:srgbClr val="FFFFFF"/>
                </a:solidFill>
                <a:latin typeface="Calibri"/>
                <a:cs typeface="Calibri"/>
              </a:rPr>
              <a:t>oring</a:t>
            </a:r>
            <a:endParaRPr dirty="0">
              <a:solidFill>
                <a:prstClr val="black"/>
              </a:solidFill>
              <a:latin typeface="Calibri"/>
              <a:cs typeface="Calibri"/>
            </a:endParaRPr>
          </a:p>
        </p:txBody>
      </p:sp>
      <p:grpSp>
        <p:nvGrpSpPr>
          <p:cNvPr id="16" name="object 16"/>
          <p:cNvGrpSpPr/>
          <p:nvPr/>
        </p:nvGrpSpPr>
        <p:grpSpPr>
          <a:xfrm>
            <a:off x="7426197" y="1118362"/>
            <a:ext cx="2609850" cy="677545"/>
            <a:chOff x="7426197" y="1118361"/>
            <a:chExt cx="2609850" cy="677545"/>
          </a:xfrm>
        </p:grpSpPr>
        <p:sp>
          <p:nvSpPr>
            <p:cNvPr id="17" name="object 17"/>
            <p:cNvSpPr/>
            <p:nvPr/>
          </p:nvSpPr>
          <p:spPr>
            <a:xfrm>
              <a:off x="7432547" y="1124711"/>
              <a:ext cx="2597150" cy="664845"/>
            </a:xfrm>
            <a:custGeom>
              <a:avLst/>
              <a:gdLst/>
              <a:ahLst/>
              <a:cxnLst/>
              <a:rect l="l" t="t" r="r" b="b"/>
              <a:pathLst>
                <a:path w="2597150" h="664844">
                  <a:moveTo>
                    <a:pt x="2264663" y="0"/>
                  </a:moveTo>
                  <a:lnTo>
                    <a:pt x="0" y="0"/>
                  </a:lnTo>
                  <a:lnTo>
                    <a:pt x="332231" y="332232"/>
                  </a:lnTo>
                  <a:lnTo>
                    <a:pt x="0" y="664463"/>
                  </a:lnTo>
                  <a:lnTo>
                    <a:pt x="2264663" y="664463"/>
                  </a:lnTo>
                  <a:lnTo>
                    <a:pt x="2596896" y="332232"/>
                  </a:lnTo>
                  <a:lnTo>
                    <a:pt x="2264663" y="0"/>
                  </a:lnTo>
                  <a:close/>
                </a:path>
              </a:pathLst>
            </a:custGeom>
            <a:solidFill>
              <a:srgbClr val="6F2F9F"/>
            </a:solidFill>
          </p:spPr>
          <p:txBody>
            <a:bodyPr wrap="square" lIns="0" tIns="0" rIns="0" bIns="0" rtlCol="0"/>
            <a:lstStyle/>
            <a:p>
              <a:pPr defTabSz="914363">
                <a:defRPr/>
              </a:pPr>
              <a:endParaRPr>
                <a:solidFill>
                  <a:prstClr val="black"/>
                </a:solidFill>
                <a:latin typeface="Calibri"/>
              </a:endParaRPr>
            </a:p>
          </p:txBody>
        </p:sp>
        <p:sp>
          <p:nvSpPr>
            <p:cNvPr id="18" name="object 18"/>
            <p:cNvSpPr/>
            <p:nvPr/>
          </p:nvSpPr>
          <p:spPr>
            <a:xfrm>
              <a:off x="7432547" y="1124711"/>
              <a:ext cx="2597150" cy="664845"/>
            </a:xfrm>
            <a:custGeom>
              <a:avLst/>
              <a:gdLst/>
              <a:ahLst/>
              <a:cxnLst/>
              <a:rect l="l" t="t" r="r" b="b"/>
              <a:pathLst>
                <a:path w="2597150" h="664844">
                  <a:moveTo>
                    <a:pt x="0" y="0"/>
                  </a:moveTo>
                  <a:lnTo>
                    <a:pt x="2264663" y="0"/>
                  </a:lnTo>
                  <a:lnTo>
                    <a:pt x="2596896" y="332232"/>
                  </a:lnTo>
                  <a:lnTo>
                    <a:pt x="2264663" y="664463"/>
                  </a:lnTo>
                  <a:lnTo>
                    <a:pt x="0" y="664463"/>
                  </a:lnTo>
                  <a:lnTo>
                    <a:pt x="332231" y="332232"/>
                  </a:lnTo>
                  <a:lnTo>
                    <a:pt x="0" y="0"/>
                  </a:lnTo>
                  <a:close/>
                </a:path>
              </a:pathLst>
            </a:custGeom>
            <a:ln w="12699">
              <a:solidFill>
                <a:srgbClr val="6F2F9F"/>
              </a:solidFill>
            </a:ln>
          </p:spPr>
          <p:txBody>
            <a:bodyPr wrap="square" lIns="0" tIns="0" rIns="0" bIns="0" rtlCol="0"/>
            <a:lstStyle/>
            <a:p>
              <a:pPr defTabSz="914363">
                <a:defRPr/>
              </a:pPr>
              <a:endParaRPr>
                <a:solidFill>
                  <a:prstClr val="black"/>
                </a:solidFill>
                <a:latin typeface="Calibri"/>
              </a:endParaRPr>
            </a:p>
          </p:txBody>
        </p:sp>
      </p:grpSp>
      <p:sp>
        <p:nvSpPr>
          <p:cNvPr id="19" name="object 19"/>
          <p:cNvSpPr txBox="1"/>
          <p:nvPr/>
        </p:nvSpPr>
        <p:spPr>
          <a:xfrm>
            <a:off x="8134604" y="1154939"/>
            <a:ext cx="1194435" cy="566822"/>
          </a:xfrm>
          <a:prstGeom prst="rect">
            <a:avLst/>
          </a:prstGeom>
        </p:spPr>
        <p:txBody>
          <a:bodyPr vert="horz" wrap="square" lIns="0" tIns="12700" rIns="0" bIns="0" rtlCol="0">
            <a:spAutoFit/>
          </a:bodyPr>
          <a:lstStyle/>
          <a:p>
            <a:pPr marL="12699" marR="5080" indent="60958" defTabSz="914363">
              <a:spcBef>
                <a:spcPts val="100"/>
              </a:spcBef>
              <a:defRPr/>
            </a:pPr>
            <a:r>
              <a:rPr b="1" spc="-10" dirty="0">
                <a:solidFill>
                  <a:srgbClr val="FFFFFF"/>
                </a:solidFill>
                <a:latin typeface="Calibri"/>
                <a:cs typeface="Calibri"/>
              </a:rPr>
              <a:t>Production </a:t>
            </a:r>
            <a:r>
              <a:rPr b="1" spc="-5" dirty="0">
                <a:solidFill>
                  <a:srgbClr val="FFFFFF"/>
                </a:solidFill>
                <a:latin typeface="Calibri"/>
                <a:cs typeface="Calibri"/>
              </a:rPr>
              <a:t> </a:t>
            </a:r>
            <a:r>
              <a:rPr b="1" dirty="0">
                <a:solidFill>
                  <a:srgbClr val="FFFFFF"/>
                </a:solidFill>
                <a:latin typeface="Calibri"/>
                <a:cs typeface="Calibri"/>
              </a:rPr>
              <a:t>Depl</a:t>
            </a:r>
            <a:r>
              <a:rPr b="1" spc="-10" dirty="0">
                <a:solidFill>
                  <a:srgbClr val="FFFFFF"/>
                </a:solidFill>
                <a:latin typeface="Calibri"/>
                <a:cs typeface="Calibri"/>
              </a:rPr>
              <a:t>o</a:t>
            </a:r>
            <a:r>
              <a:rPr b="1" dirty="0">
                <a:solidFill>
                  <a:srgbClr val="FFFFFF"/>
                </a:solidFill>
                <a:latin typeface="Calibri"/>
                <a:cs typeface="Calibri"/>
              </a:rPr>
              <a:t>y</a:t>
            </a:r>
            <a:r>
              <a:rPr b="1" spc="-15" dirty="0">
                <a:solidFill>
                  <a:srgbClr val="FFFFFF"/>
                </a:solidFill>
                <a:latin typeface="Calibri"/>
                <a:cs typeface="Calibri"/>
              </a:rPr>
              <a:t>m</a:t>
            </a:r>
            <a:r>
              <a:rPr b="1" spc="-10" dirty="0">
                <a:solidFill>
                  <a:srgbClr val="FFFFFF"/>
                </a:solidFill>
                <a:latin typeface="Calibri"/>
                <a:cs typeface="Calibri"/>
              </a:rPr>
              <a:t>e</a:t>
            </a:r>
            <a:r>
              <a:rPr b="1" spc="-20" dirty="0">
                <a:solidFill>
                  <a:srgbClr val="FFFFFF"/>
                </a:solidFill>
                <a:latin typeface="Calibri"/>
                <a:cs typeface="Calibri"/>
              </a:rPr>
              <a:t>n</a:t>
            </a:r>
            <a:r>
              <a:rPr b="1" dirty="0">
                <a:solidFill>
                  <a:srgbClr val="FFFFFF"/>
                </a:solidFill>
                <a:latin typeface="Calibri"/>
                <a:cs typeface="Calibri"/>
              </a:rPr>
              <a:t>t</a:t>
            </a:r>
            <a:endParaRPr>
              <a:solidFill>
                <a:prstClr val="black"/>
              </a:solidFill>
              <a:latin typeface="Calibri"/>
              <a:cs typeface="Calibri"/>
            </a:endParaRPr>
          </a:p>
        </p:txBody>
      </p:sp>
      <p:grpSp>
        <p:nvGrpSpPr>
          <p:cNvPr id="20" name="object 20"/>
          <p:cNvGrpSpPr/>
          <p:nvPr/>
        </p:nvGrpSpPr>
        <p:grpSpPr>
          <a:xfrm>
            <a:off x="4995417" y="1109217"/>
            <a:ext cx="2579370" cy="675640"/>
            <a:chOff x="4995417" y="1109217"/>
            <a:chExt cx="2579370" cy="675640"/>
          </a:xfrm>
        </p:grpSpPr>
        <p:sp>
          <p:nvSpPr>
            <p:cNvPr id="21" name="object 21"/>
            <p:cNvSpPr/>
            <p:nvPr/>
          </p:nvSpPr>
          <p:spPr>
            <a:xfrm>
              <a:off x="5001767" y="1115567"/>
              <a:ext cx="2566670" cy="662940"/>
            </a:xfrm>
            <a:custGeom>
              <a:avLst/>
              <a:gdLst/>
              <a:ahLst/>
              <a:cxnLst/>
              <a:rect l="l" t="t" r="r" b="b"/>
              <a:pathLst>
                <a:path w="2566670" h="662939">
                  <a:moveTo>
                    <a:pt x="2234946" y="0"/>
                  </a:moveTo>
                  <a:lnTo>
                    <a:pt x="0" y="0"/>
                  </a:lnTo>
                  <a:lnTo>
                    <a:pt x="331470" y="331470"/>
                  </a:lnTo>
                  <a:lnTo>
                    <a:pt x="0" y="662940"/>
                  </a:lnTo>
                  <a:lnTo>
                    <a:pt x="2234946" y="662940"/>
                  </a:lnTo>
                  <a:lnTo>
                    <a:pt x="2566416" y="331470"/>
                  </a:lnTo>
                  <a:lnTo>
                    <a:pt x="2234946" y="0"/>
                  </a:lnTo>
                  <a:close/>
                </a:path>
              </a:pathLst>
            </a:custGeom>
            <a:solidFill>
              <a:srgbClr val="6F2F9F"/>
            </a:solidFill>
          </p:spPr>
          <p:txBody>
            <a:bodyPr wrap="square" lIns="0" tIns="0" rIns="0" bIns="0" rtlCol="0"/>
            <a:lstStyle/>
            <a:p>
              <a:pPr defTabSz="914363">
                <a:defRPr/>
              </a:pPr>
              <a:endParaRPr>
                <a:solidFill>
                  <a:prstClr val="black"/>
                </a:solidFill>
                <a:latin typeface="Calibri"/>
              </a:endParaRPr>
            </a:p>
          </p:txBody>
        </p:sp>
        <p:sp>
          <p:nvSpPr>
            <p:cNvPr id="22" name="object 22"/>
            <p:cNvSpPr/>
            <p:nvPr/>
          </p:nvSpPr>
          <p:spPr>
            <a:xfrm>
              <a:off x="5001767" y="1115567"/>
              <a:ext cx="2566670" cy="662940"/>
            </a:xfrm>
            <a:custGeom>
              <a:avLst/>
              <a:gdLst/>
              <a:ahLst/>
              <a:cxnLst/>
              <a:rect l="l" t="t" r="r" b="b"/>
              <a:pathLst>
                <a:path w="2566670" h="662939">
                  <a:moveTo>
                    <a:pt x="0" y="0"/>
                  </a:moveTo>
                  <a:lnTo>
                    <a:pt x="2234946" y="0"/>
                  </a:lnTo>
                  <a:lnTo>
                    <a:pt x="2566416" y="331470"/>
                  </a:lnTo>
                  <a:lnTo>
                    <a:pt x="2234946" y="662940"/>
                  </a:lnTo>
                  <a:lnTo>
                    <a:pt x="0" y="662940"/>
                  </a:lnTo>
                  <a:lnTo>
                    <a:pt x="331470" y="331470"/>
                  </a:lnTo>
                  <a:lnTo>
                    <a:pt x="0" y="0"/>
                  </a:lnTo>
                  <a:close/>
                </a:path>
              </a:pathLst>
            </a:custGeom>
            <a:ln w="12700">
              <a:solidFill>
                <a:srgbClr val="6F2F9F"/>
              </a:solidFill>
            </a:ln>
          </p:spPr>
          <p:txBody>
            <a:bodyPr wrap="square" lIns="0" tIns="0" rIns="0" bIns="0" rtlCol="0"/>
            <a:lstStyle/>
            <a:p>
              <a:pPr defTabSz="914363">
                <a:defRPr/>
              </a:pPr>
              <a:endParaRPr>
                <a:solidFill>
                  <a:prstClr val="black"/>
                </a:solidFill>
                <a:latin typeface="Calibri"/>
              </a:endParaRPr>
            </a:p>
          </p:txBody>
        </p:sp>
      </p:grpSp>
      <p:sp>
        <p:nvSpPr>
          <p:cNvPr id="23" name="object 23"/>
          <p:cNvSpPr txBox="1"/>
          <p:nvPr/>
        </p:nvSpPr>
        <p:spPr>
          <a:xfrm>
            <a:off x="5426456" y="1144651"/>
            <a:ext cx="1717039" cy="566822"/>
          </a:xfrm>
          <a:prstGeom prst="rect">
            <a:avLst/>
          </a:prstGeom>
        </p:spPr>
        <p:txBody>
          <a:bodyPr vert="horz" wrap="square" lIns="0" tIns="12700" rIns="0" bIns="0" rtlCol="0">
            <a:spAutoFit/>
          </a:bodyPr>
          <a:lstStyle/>
          <a:p>
            <a:pPr algn="ctr" defTabSz="914363">
              <a:spcBef>
                <a:spcPts val="100"/>
              </a:spcBef>
              <a:defRPr/>
            </a:pPr>
            <a:r>
              <a:rPr b="1" dirty="0">
                <a:solidFill>
                  <a:srgbClr val="FFFFFF"/>
                </a:solidFill>
                <a:latin typeface="Calibri"/>
                <a:cs typeface="Calibri"/>
              </a:rPr>
              <a:t>Machine</a:t>
            </a:r>
            <a:r>
              <a:rPr b="1" spc="-65" dirty="0">
                <a:solidFill>
                  <a:srgbClr val="FFFFFF"/>
                </a:solidFill>
                <a:latin typeface="Calibri"/>
                <a:cs typeface="Calibri"/>
              </a:rPr>
              <a:t> </a:t>
            </a:r>
            <a:r>
              <a:rPr b="1" spc="-5" dirty="0">
                <a:solidFill>
                  <a:srgbClr val="FFFFFF"/>
                </a:solidFill>
                <a:latin typeface="Calibri"/>
                <a:cs typeface="Calibri"/>
              </a:rPr>
              <a:t>Learning</a:t>
            </a:r>
            <a:endParaRPr>
              <a:solidFill>
                <a:prstClr val="black"/>
              </a:solidFill>
              <a:latin typeface="Calibri"/>
              <a:cs typeface="Calibri"/>
            </a:endParaRPr>
          </a:p>
          <a:p>
            <a:pPr algn="ctr" defTabSz="914363">
              <a:defRPr/>
            </a:pPr>
            <a:r>
              <a:rPr b="1" spc="-5" dirty="0">
                <a:solidFill>
                  <a:srgbClr val="FFFFFF"/>
                </a:solidFill>
                <a:latin typeface="Calibri"/>
                <a:cs typeface="Calibri"/>
              </a:rPr>
              <a:t>Pipeline</a:t>
            </a:r>
            <a:endParaRPr>
              <a:solidFill>
                <a:prstClr val="black"/>
              </a:solidFill>
              <a:latin typeface="Calibri"/>
              <a:cs typeface="Calibri"/>
            </a:endParaRPr>
          </a:p>
        </p:txBody>
      </p:sp>
      <p:grpSp>
        <p:nvGrpSpPr>
          <p:cNvPr id="24" name="object 24"/>
          <p:cNvGrpSpPr/>
          <p:nvPr/>
        </p:nvGrpSpPr>
        <p:grpSpPr>
          <a:xfrm>
            <a:off x="95758" y="2183638"/>
            <a:ext cx="3863975" cy="3874770"/>
            <a:chOff x="95757" y="2183638"/>
            <a:chExt cx="3863975" cy="3874770"/>
          </a:xfrm>
        </p:grpSpPr>
        <p:sp>
          <p:nvSpPr>
            <p:cNvPr id="25" name="object 25"/>
            <p:cNvSpPr/>
            <p:nvPr/>
          </p:nvSpPr>
          <p:spPr>
            <a:xfrm>
              <a:off x="102107" y="2191004"/>
              <a:ext cx="3851275" cy="3860800"/>
            </a:xfrm>
            <a:custGeom>
              <a:avLst/>
              <a:gdLst/>
              <a:ahLst/>
              <a:cxnLst/>
              <a:rect l="l" t="t" r="r" b="b"/>
              <a:pathLst>
                <a:path w="3851275" h="3860800">
                  <a:moveTo>
                    <a:pt x="2163522" y="3848100"/>
                  </a:moveTo>
                  <a:lnTo>
                    <a:pt x="1687632" y="3848100"/>
                  </a:lnTo>
                  <a:lnTo>
                    <a:pt x="1734583" y="3860800"/>
                  </a:lnTo>
                  <a:lnTo>
                    <a:pt x="2116570" y="3860800"/>
                  </a:lnTo>
                  <a:lnTo>
                    <a:pt x="2163522" y="3848100"/>
                  </a:lnTo>
                  <a:close/>
                </a:path>
                <a:path w="3851275" h="3860800">
                  <a:moveTo>
                    <a:pt x="2256374" y="3835400"/>
                  </a:moveTo>
                  <a:lnTo>
                    <a:pt x="1594783" y="3835400"/>
                  </a:lnTo>
                  <a:lnTo>
                    <a:pt x="1641027" y="3848100"/>
                  </a:lnTo>
                  <a:lnTo>
                    <a:pt x="2210128" y="3848100"/>
                  </a:lnTo>
                  <a:lnTo>
                    <a:pt x="2256374" y="3835400"/>
                  </a:lnTo>
                  <a:close/>
                </a:path>
                <a:path w="3851275" h="3860800">
                  <a:moveTo>
                    <a:pt x="2302245" y="38100"/>
                  </a:moveTo>
                  <a:lnTo>
                    <a:pt x="1548912" y="38100"/>
                  </a:lnTo>
                  <a:lnTo>
                    <a:pt x="1239444" y="127000"/>
                  </a:lnTo>
                  <a:lnTo>
                    <a:pt x="1197061" y="152400"/>
                  </a:lnTo>
                  <a:lnTo>
                    <a:pt x="1155176" y="165100"/>
                  </a:lnTo>
                  <a:lnTo>
                    <a:pt x="1113802" y="190500"/>
                  </a:lnTo>
                  <a:lnTo>
                    <a:pt x="1072954" y="203200"/>
                  </a:lnTo>
                  <a:lnTo>
                    <a:pt x="1032646" y="228600"/>
                  </a:lnTo>
                  <a:lnTo>
                    <a:pt x="992890" y="241300"/>
                  </a:lnTo>
                  <a:lnTo>
                    <a:pt x="915094" y="292100"/>
                  </a:lnTo>
                  <a:lnTo>
                    <a:pt x="877081" y="317500"/>
                  </a:lnTo>
                  <a:lnTo>
                    <a:pt x="839676" y="342900"/>
                  </a:lnTo>
                  <a:lnTo>
                    <a:pt x="802893" y="368300"/>
                  </a:lnTo>
                  <a:lnTo>
                    <a:pt x="766746" y="393700"/>
                  </a:lnTo>
                  <a:lnTo>
                    <a:pt x="731248" y="419100"/>
                  </a:lnTo>
                  <a:lnTo>
                    <a:pt x="696414" y="444500"/>
                  </a:lnTo>
                  <a:lnTo>
                    <a:pt x="662258" y="482600"/>
                  </a:lnTo>
                  <a:lnTo>
                    <a:pt x="628792" y="508000"/>
                  </a:lnTo>
                  <a:lnTo>
                    <a:pt x="596031" y="533400"/>
                  </a:lnTo>
                  <a:lnTo>
                    <a:pt x="563989" y="571500"/>
                  </a:lnTo>
                  <a:lnTo>
                    <a:pt x="532679" y="596900"/>
                  </a:lnTo>
                  <a:lnTo>
                    <a:pt x="502116" y="635000"/>
                  </a:lnTo>
                  <a:lnTo>
                    <a:pt x="472312" y="673100"/>
                  </a:lnTo>
                  <a:lnTo>
                    <a:pt x="443282" y="698500"/>
                  </a:lnTo>
                  <a:lnTo>
                    <a:pt x="415040" y="736600"/>
                  </a:lnTo>
                  <a:lnTo>
                    <a:pt x="387599" y="774700"/>
                  </a:lnTo>
                  <a:lnTo>
                    <a:pt x="360974" y="812800"/>
                  </a:lnTo>
                  <a:lnTo>
                    <a:pt x="335177" y="850900"/>
                  </a:lnTo>
                  <a:lnTo>
                    <a:pt x="310223" y="889000"/>
                  </a:lnTo>
                  <a:lnTo>
                    <a:pt x="286125" y="927100"/>
                  </a:lnTo>
                  <a:lnTo>
                    <a:pt x="262898" y="965200"/>
                  </a:lnTo>
                  <a:lnTo>
                    <a:pt x="240555" y="1003300"/>
                  </a:lnTo>
                  <a:lnTo>
                    <a:pt x="219110" y="1041400"/>
                  </a:lnTo>
                  <a:lnTo>
                    <a:pt x="198576" y="1079500"/>
                  </a:lnTo>
                  <a:lnTo>
                    <a:pt x="178968" y="1117600"/>
                  </a:lnTo>
                  <a:lnTo>
                    <a:pt x="160299" y="1168400"/>
                  </a:lnTo>
                  <a:lnTo>
                    <a:pt x="142584" y="1206500"/>
                  </a:lnTo>
                  <a:lnTo>
                    <a:pt x="125835" y="1244600"/>
                  </a:lnTo>
                  <a:lnTo>
                    <a:pt x="110066" y="1295400"/>
                  </a:lnTo>
                  <a:lnTo>
                    <a:pt x="95292" y="1333500"/>
                  </a:lnTo>
                  <a:lnTo>
                    <a:pt x="81527" y="1384300"/>
                  </a:lnTo>
                  <a:lnTo>
                    <a:pt x="68783" y="1422400"/>
                  </a:lnTo>
                  <a:lnTo>
                    <a:pt x="57075" y="1473200"/>
                  </a:lnTo>
                  <a:lnTo>
                    <a:pt x="46417" y="1511300"/>
                  </a:lnTo>
                  <a:lnTo>
                    <a:pt x="36822" y="1562100"/>
                  </a:lnTo>
                  <a:lnTo>
                    <a:pt x="28305" y="1600200"/>
                  </a:lnTo>
                  <a:lnTo>
                    <a:pt x="20878" y="1651000"/>
                  </a:lnTo>
                  <a:lnTo>
                    <a:pt x="14556" y="1701800"/>
                  </a:lnTo>
                  <a:lnTo>
                    <a:pt x="9352" y="1739900"/>
                  </a:lnTo>
                  <a:lnTo>
                    <a:pt x="5281" y="1790700"/>
                  </a:lnTo>
                  <a:lnTo>
                    <a:pt x="2356" y="1841500"/>
                  </a:lnTo>
                  <a:lnTo>
                    <a:pt x="591" y="1892300"/>
                  </a:lnTo>
                  <a:lnTo>
                    <a:pt x="0" y="1930400"/>
                  </a:lnTo>
                  <a:lnTo>
                    <a:pt x="591" y="1981200"/>
                  </a:lnTo>
                  <a:lnTo>
                    <a:pt x="2356" y="2032000"/>
                  </a:lnTo>
                  <a:lnTo>
                    <a:pt x="5281" y="2082800"/>
                  </a:lnTo>
                  <a:lnTo>
                    <a:pt x="9352" y="2133600"/>
                  </a:lnTo>
                  <a:lnTo>
                    <a:pt x="14556" y="2171700"/>
                  </a:lnTo>
                  <a:lnTo>
                    <a:pt x="20878" y="2222500"/>
                  </a:lnTo>
                  <a:lnTo>
                    <a:pt x="28305" y="2273300"/>
                  </a:lnTo>
                  <a:lnTo>
                    <a:pt x="36822" y="2311400"/>
                  </a:lnTo>
                  <a:lnTo>
                    <a:pt x="46417" y="2362200"/>
                  </a:lnTo>
                  <a:lnTo>
                    <a:pt x="57075" y="2400300"/>
                  </a:lnTo>
                  <a:lnTo>
                    <a:pt x="68783" y="2451100"/>
                  </a:lnTo>
                  <a:lnTo>
                    <a:pt x="81527" y="2489200"/>
                  </a:lnTo>
                  <a:lnTo>
                    <a:pt x="95292" y="2540000"/>
                  </a:lnTo>
                  <a:lnTo>
                    <a:pt x="110066" y="2578100"/>
                  </a:lnTo>
                  <a:lnTo>
                    <a:pt x="125835" y="2628900"/>
                  </a:lnTo>
                  <a:lnTo>
                    <a:pt x="142584" y="2667000"/>
                  </a:lnTo>
                  <a:lnTo>
                    <a:pt x="160299" y="2705100"/>
                  </a:lnTo>
                  <a:lnTo>
                    <a:pt x="178968" y="2755900"/>
                  </a:lnTo>
                  <a:lnTo>
                    <a:pt x="198576" y="2794000"/>
                  </a:lnTo>
                  <a:lnTo>
                    <a:pt x="219110" y="2832100"/>
                  </a:lnTo>
                  <a:lnTo>
                    <a:pt x="240555" y="2870200"/>
                  </a:lnTo>
                  <a:lnTo>
                    <a:pt x="262898" y="2908300"/>
                  </a:lnTo>
                  <a:lnTo>
                    <a:pt x="286125" y="2946400"/>
                  </a:lnTo>
                  <a:lnTo>
                    <a:pt x="310223" y="2984500"/>
                  </a:lnTo>
                  <a:lnTo>
                    <a:pt x="335177" y="3022600"/>
                  </a:lnTo>
                  <a:lnTo>
                    <a:pt x="360974" y="3060700"/>
                  </a:lnTo>
                  <a:lnTo>
                    <a:pt x="387599" y="3098800"/>
                  </a:lnTo>
                  <a:lnTo>
                    <a:pt x="415040" y="3136900"/>
                  </a:lnTo>
                  <a:lnTo>
                    <a:pt x="443282" y="3175000"/>
                  </a:lnTo>
                  <a:lnTo>
                    <a:pt x="472312" y="3200400"/>
                  </a:lnTo>
                  <a:lnTo>
                    <a:pt x="502116" y="3238500"/>
                  </a:lnTo>
                  <a:lnTo>
                    <a:pt x="532679" y="3263900"/>
                  </a:lnTo>
                  <a:lnTo>
                    <a:pt x="563989" y="3302000"/>
                  </a:lnTo>
                  <a:lnTo>
                    <a:pt x="596031" y="3327400"/>
                  </a:lnTo>
                  <a:lnTo>
                    <a:pt x="628792" y="3365500"/>
                  </a:lnTo>
                  <a:lnTo>
                    <a:pt x="662258" y="3390900"/>
                  </a:lnTo>
                  <a:lnTo>
                    <a:pt x="696414" y="3416300"/>
                  </a:lnTo>
                  <a:lnTo>
                    <a:pt x="731248" y="3454400"/>
                  </a:lnTo>
                  <a:lnTo>
                    <a:pt x="766746" y="3479800"/>
                  </a:lnTo>
                  <a:lnTo>
                    <a:pt x="802893" y="3505200"/>
                  </a:lnTo>
                  <a:lnTo>
                    <a:pt x="839676" y="3530600"/>
                  </a:lnTo>
                  <a:lnTo>
                    <a:pt x="877081" y="3556000"/>
                  </a:lnTo>
                  <a:lnTo>
                    <a:pt x="915094" y="3581400"/>
                  </a:lnTo>
                  <a:lnTo>
                    <a:pt x="992890" y="3632200"/>
                  </a:lnTo>
                  <a:lnTo>
                    <a:pt x="1032646" y="3644900"/>
                  </a:lnTo>
                  <a:lnTo>
                    <a:pt x="1072954" y="3670300"/>
                  </a:lnTo>
                  <a:lnTo>
                    <a:pt x="1113802" y="3683000"/>
                  </a:lnTo>
                  <a:lnTo>
                    <a:pt x="1155176" y="3708400"/>
                  </a:lnTo>
                  <a:lnTo>
                    <a:pt x="1197061" y="3721100"/>
                  </a:lnTo>
                  <a:lnTo>
                    <a:pt x="1239444" y="3746500"/>
                  </a:lnTo>
                  <a:lnTo>
                    <a:pt x="1282312" y="3759200"/>
                  </a:lnTo>
                  <a:lnTo>
                    <a:pt x="1548912" y="3835400"/>
                  </a:lnTo>
                  <a:lnTo>
                    <a:pt x="2302245" y="3835400"/>
                  </a:lnTo>
                  <a:lnTo>
                    <a:pt x="2568850" y="3759200"/>
                  </a:lnTo>
                  <a:lnTo>
                    <a:pt x="2611718" y="3746500"/>
                  </a:lnTo>
                  <a:lnTo>
                    <a:pt x="2654102" y="3721100"/>
                  </a:lnTo>
                  <a:lnTo>
                    <a:pt x="2695987" y="3708400"/>
                  </a:lnTo>
                  <a:lnTo>
                    <a:pt x="2737361" y="3683000"/>
                  </a:lnTo>
                  <a:lnTo>
                    <a:pt x="2778209" y="3670300"/>
                  </a:lnTo>
                  <a:lnTo>
                    <a:pt x="2818518" y="3644900"/>
                  </a:lnTo>
                  <a:lnTo>
                    <a:pt x="2858274" y="3632200"/>
                  </a:lnTo>
                  <a:lnTo>
                    <a:pt x="2936070" y="3581400"/>
                  </a:lnTo>
                  <a:lnTo>
                    <a:pt x="2974083" y="3556000"/>
                  </a:lnTo>
                  <a:lnTo>
                    <a:pt x="3011488" y="3530600"/>
                  </a:lnTo>
                  <a:lnTo>
                    <a:pt x="3048271" y="3505200"/>
                  </a:lnTo>
                  <a:lnTo>
                    <a:pt x="3084418" y="3479800"/>
                  </a:lnTo>
                  <a:lnTo>
                    <a:pt x="3119915" y="3454400"/>
                  </a:lnTo>
                  <a:lnTo>
                    <a:pt x="3154748" y="3416300"/>
                  </a:lnTo>
                  <a:lnTo>
                    <a:pt x="3188905" y="3390900"/>
                  </a:lnTo>
                  <a:lnTo>
                    <a:pt x="3222370" y="3365500"/>
                  </a:lnTo>
                  <a:lnTo>
                    <a:pt x="3255130" y="3327400"/>
                  </a:lnTo>
                  <a:lnTo>
                    <a:pt x="3287172" y="3302000"/>
                  </a:lnTo>
                  <a:lnTo>
                    <a:pt x="3318482" y="3263900"/>
                  </a:lnTo>
                  <a:lnTo>
                    <a:pt x="3349045" y="3238500"/>
                  </a:lnTo>
                  <a:lnTo>
                    <a:pt x="3378848" y="3200400"/>
                  </a:lnTo>
                  <a:lnTo>
                    <a:pt x="3407877" y="3175000"/>
                  </a:lnTo>
                  <a:lnTo>
                    <a:pt x="3436119" y="3136900"/>
                  </a:lnTo>
                  <a:lnTo>
                    <a:pt x="3463559" y="3098800"/>
                  </a:lnTo>
                  <a:lnTo>
                    <a:pt x="3490184" y="3060700"/>
                  </a:lnTo>
                  <a:lnTo>
                    <a:pt x="3515980" y="3022600"/>
                  </a:lnTo>
                  <a:lnTo>
                    <a:pt x="3540934" y="2984500"/>
                  </a:lnTo>
                  <a:lnTo>
                    <a:pt x="3565031" y="2946400"/>
                  </a:lnTo>
                  <a:lnTo>
                    <a:pt x="3588257" y="2908300"/>
                  </a:lnTo>
                  <a:lnTo>
                    <a:pt x="1877519" y="2908300"/>
                  </a:lnTo>
                  <a:lnTo>
                    <a:pt x="1830075" y="2895600"/>
                  </a:lnTo>
                  <a:lnTo>
                    <a:pt x="1783296" y="2895600"/>
                  </a:lnTo>
                  <a:lnTo>
                    <a:pt x="1647502" y="2857500"/>
                  </a:lnTo>
                  <a:lnTo>
                    <a:pt x="1561309" y="2832100"/>
                  </a:lnTo>
                  <a:lnTo>
                    <a:pt x="1519680" y="2819400"/>
                  </a:lnTo>
                  <a:lnTo>
                    <a:pt x="1479101" y="2794000"/>
                  </a:lnTo>
                  <a:lnTo>
                    <a:pt x="1439629" y="2768600"/>
                  </a:lnTo>
                  <a:lnTo>
                    <a:pt x="1401319" y="2743200"/>
                  </a:lnTo>
                  <a:lnTo>
                    <a:pt x="1364225" y="2717800"/>
                  </a:lnTo>
                  <a:lnTo>
                    <a:pt x="1328403" y="2692400"/>
                  </a:lnTo>
                  <a:lnTo>
                    <a:pt x="1293908" y="2667000"/>
                  </a:lnTo>
                  <a:lnTo>
                    <a:pt x="1260795" y="2641600"/>
                  </a:lnTo>
                  <a:lnTo>
                    <a:pt x="1229119" y="2603500"/>
                  </a:lnTo>
                  <a:lnTo>
                    <a:pt x="1198936" y="2565400"/>
                  </a:lnTo>
                  <a:lnTo>
                    <a:pt x="1170301" y="2540000"/>
                  </a:lnTo>
                  <a:lnTo>
                    <a:pt x="1143268" y="2501900"/>
                  </a:lnTo>
                  <a:lnTo>
                    <a:pt x="1117893" y="2463800"/>
                  </a:lnTo>
                  <a:lnTo>
                    <a:pt x="1094232" y="2425700"/>
                  </a:lnTo>
                  <a:lnTo>
                    <a:pt x="1072338" y="2387600"/>
                  </a:lnTo>
                  <a:lnTo>
                    <a:pt x="1052268" y="2349500"/>
                  </a:lnTo>
                  <a:lnTo>
                    <a:pt x="1034076" y="2298700"/>
                  </a:lnTo>
                  <a:lnTo>
                    <a:pt x="1017818" y="2260600"/>
                  </a:lnTo>
                  <a:lnTo>
                    <a:pt x="1003549" y="2209800"/>
                  </a:lnTo>
                  <a:lnTo>
                    <a:pt x="991323" y="2171700"/>
                  </a:lnTo>
                  <a:lnTo>
                    <a:pt x="981197" y="2120900"/>
                  </a:lnTo>
                  <a:lnTo>
                    <a:pt x="973225" y="2082800"/>
                  </a:lnTo>
                  <a:lnTo>
                    <a:pt x="967463" y="2032000"/>
                  </a:lnTo>
                  <a:lnTo>
                    <a:pt x="963965" y="1981200"/>
                  </a:lnTo>
                  <a:lnTo>
                    <a:pt x="962787" y="1930400"/>
                  </a:lnTo>
                  <a:lnTo>
                    <a:pt x="963965" y="1892300"/>
                  </a:lnTo>
                  <a:lnTo>
                    <a:pt x="967463" y="1841500"/>
                  </a:lnTo>
                  <a:lnTo>
                    <a:pt x="973225" y="1790700"/>
                  </a:lnTo>
                  <a:lnTo>
                    <a:pt x="981197" y="1752600"/>
                  </a:lnTo>
                  <a:lnTo>
                    <a:pt x="991323" y="1701800"/>
                  </a:lnTo>
                  <a:lnTo>
                    <a:pt x="1003549" y="1651000"/>
                  </a:lnTo>
                  <a:lnTo>
                    <a:pt x="1017818" y="1612900"/>
                  </a:lnTo>
                  <a:lnTo>
                    <a:pt x="1034076" y="1574800"/>
                  </a:lnTo>
                  <a:lnTo>
                    <a:pt x="1052268" y="1524000"/>
                  </a:lnTo>
                  <a:lnTo>
                    <a:pt x="1072338" y="1485900"/>
                  </a:lnTo>
                  <a:lnTo>
                    <a:pt x="1094232" y="1447800"/>
                  </a:lnTo>
                  <a:lnTo>
                    <a:pt x="1117893" y="1409700"/>
                  </a:lnTo>
                  <a:lnTo>
                    <a:pt x="1143268" y="1371600"/>
                  </a:lnTo>
                  <a:lnTo>
                    <a:pt x="1170301" y="1333500"/>
                  </a:lnTo>
                  <a:lnTo>
                    <a:pt x="1198936" y="1295400"/>
                  </a:lnTo>
                  <a:lnTo>
                    <a:pt x="1229119" y="1270000"/>
                  </a:lnTo>
                  <a:lnTo>
                    <a:pt x="1260795" y="1231900"/>
                  </a:lnTo>
                  <a:lnTo>
                    <a:pt x="1293908" y="1206500"/>
                  </a:lnTo>
                  <a:lnTo>
                    <a:pt x="1328403" y="1181100"/>
                  </a:lnTo>
                  <a:lnTo>
                    <a:pt x="1364225" y="1155700"/>
                  </a:lnTo>
                  <a:lnTo>
                    <a:pt x="1401319" y="1130300"/>
                  </a:lnTo>
                  <a:lnTo>
                    <a:pt x="1439629" y="1104900"/>
                  </a:lnTo>
                  <a:lnTo>
                    <a:pt x="1479101" y="1079500"/>
                  </a:lnTo>
                  <a:lnTo>
                    <a:pt x="1519680" y="1054100"/>
                  </a:lnTo>
                  <a:lnTo>
                    <a:pt x="1603935" y="1028700"/>
                  </a:lnTo>
                  <a:lnTo>
                    <a:pt x="1647502" y="1003300"/>
                  </a:lnTo>
                  <a:lnTo>
                    <a:pt x="1691954" y="990600"/>
                  </a:lnTo>
                  <a:lnTo>
                    <a:pt x="1737238" y="990600"/>
                  </a:lnTo>
                  <a:lnTo>
                    <a:pt x="1783296" y="977900"/>
                  </a:lnTo>
                  <a:lnTo>
                    <a:pt x="1830075" y="977900"/>
                  </a:lnTo>
                  <a:lnTo>
                    <a:pt x="1877519" y="965200"/>
                  </a:lnTo>
                  <a:lnTo>
                    <a:pt x="3588257" y="965200"/>
                  </a:lnTo>
                  <a:lnTo>
                    <a:pt x="3565031" y="927100"/>
                  </a:lnTo>
                  <a:lnTo>
                    <a:pt x="3540934" y="889000"/>
                  </a:lnTo>
                  <a:lnTo>
                    <a:pt x="3515980" y="850900"/>
                  </a:lnTo>
                  <a:lnTo>
                    <a:pt x="3490184" y="812800"/>
                  </a:lnTo>
                  <a:lnTo>
                    <a:pt x="3463559" y="774700"/>
                  </a:lnTo>
                  <a:lnTo>
                    <a:pt x="3436119" y="736600"/>
                  </a:lnTo>
                  <a:lnTo>
                    <a:pt x="3407877" y="698500"/>
                  </a:lnTo>
                  <a:lnTo>
                    <a:pt x="3378848" y="673100"/>
                  </a:lnTo>
                  <a:lnTo>
                    <a:pt x="3349045" y="635000"/>
                  </a:lnTo>
                  <a:lnTo>
                    <a:pt x="3318482" y="596900"/>
                  </a:lnTo>
                  <a:lnTo>
                    <a:pt x="3287172" y="571500"/>
                  </a:lnTo>
                  <a:lnTo>
                    <a:pt x="3255130" y="533400"/>
                  </a:lnTo>
                  <a:lnTo>
                    <a:pt x="3222370" y="508000"/>
                  </a:lnTo>
                  <a:lnTo>
                    <a:pt x="3188905" y="482600"/>
                  </a:lnTo>
                  <a:lnTo>
                    <a:pt x="3154748" y="444500"/>
                  </a:lnTo>
                  <a:lnTo>
                    <a:pt x="3119915" y="419100"/>
                  </a:lnTo>
                  <a:lnTo>
                    <a:pt x="3084418" y="393700"/>
                  </a:lnTo>
                  <a:lnTo>
                    <a:pt x="3048271" y="368300"/>
                  </a:lnTo>
                  <a:lnTo>
                    <a:pt x="3011488" y="342900"/>
                  </a:lnTo>
                  <a:lnTo>
                    <a:pt x="2974083" y="317500"/>
                  </a:lnTo>
                  <a:lnTo>
                    <a:pt x="2936070" y="292100"/>
                  </a:lnTo>
                  <a:lnTo>
                    <a:pt x="2858274" y="241300"/>
                  </a:lnTo>
                  <a:lnTo>
                    <a:pt x="2818518" y="228600"/>
                  </a:lnTo>
                  <a:lnTo>
                    <a:pt x="2778209" y="203200"/>
                  </a:lnTo>
                  <a:lnTo>
                    <a:pt x="2737361" y="190500"/>
                  </a:lnTo>
                  <a:lnTo>
                    <a:pt x="2695987" y="165100"/>
                  </a:lnTo>
                  <a:lnTo>
                    <a:pt x="2654102" y="152400"/>
                  </a:lnTo>
                  <a:lnTo>
                    <a:pt x="2611718" y="127000"/>
                  </a:lnTo>
                  <a:lnTo>
                    <a:pt x="2302245" y="38100"/>
                  </a:lnTo>
                  <a:close/>
                </a:path>
                <a:path w="3851275" h="3860800">
                  <a:moveTo>
                    <a:pt x="3588257" y="965200"/>
                  </a:moveTo>
                  <a:lnTo>
                    <a:pt x="1973628" y="965200"/>
                  </a:lnTo>
                  <a:lnTo>
                    <a:pt x="2021072" y="977900"/>
                  </a:lnTo>
                  <a:lnTo>
                    <a:pt x="2067851" y="977900"/>
                  </a:lnTo>
                  <a:lnTo>
                    <a:pt x="2113909" y="990600"/>
                  </a:lnTo>
                  <a:lnTo>
                    <a:pt x="2159193" y="990600"/>
                  </a:lnTo>
                  <a:lnTo>
                    <a:pt x="2203645" y="1003300"/>
                  </a:lnTo>
                  <a:lnTo>
                    <a:pt x="2247212" y="1028700"/>
                  </a:lnTo>
                  <a:lnTo>
                    <a:pt x="2331467" y="1054100"/>
                  </a:lnTo>
                  <a:lnTo>
                    <a:pt x="2372046" y="1079500"/>
                  </a:lnTo>
                  <a:lnTo>
                    <a:pt x="2411518" y="1104900"/>
                  </a:lnTo>
                  <a:lnTo>
                    <a:pt x="2449828" y="1130300"/>
                  </a:lnTo>
                  <a:lnTo>
                    <a:pt x="2486922" y="1155700"/>
                  </a:lnTo>
                  <a:lnTo>
                    <a:pt x="2522744" y="1181100"/>
                  </a:lnTo>
                  <a:lnTo>
                    <a:pt x="2557239" y="1206500"/>
                  </a:lnTo>
                  <a:lnTo>
                    <a:pt x="2590352" y="1231900"/>
                  </a:lnTo>
                  <a:lnTo>
                    <a:pt x="2622028" y="1270000"/>
                  </a:lnTo>
                  <a:lnTo>
                    <a:pt x="2652211" y="1295400"/>
                  </a:lnTo>
                  <a:lnTo>
                    <a:pt x="2680846" y="1333500"/>
                  </a:lnTo>
                  <a:lnTo>
                    <a:pt x="2707879" y="1371600"/>
                  </a:lnTo>
                  <a:lnTo>
                    <a:pt x="2733254" y="1409700"/>
                  </a:lnTo>
                  <a:lnTo>
                    <a:pt x="2756916" y="1447800"/>
                  </a:lnTo>
                  <a:lnTo>
                    <a:pt x="2778809" y="1485900"/>
                  </a:lnTo>
                  <a:lnTo>
                    <a:pt x="2798879" y="1524000"/>
                  </a:lnTo>
                  <a:lnTo>
                    <a:pt x="2817071" y="1574800"/>
                  </a:lnTo>
                  <a:lnTo>
                    <a:pt x="2833329" y="1612900"/>
                  </a:lnTo>
                  <a:lnTo>
                    <a:pt x="2847598" y="1651000"/>
                  </a:lnTo>
                  <a:lnTo>
                    <a:pt x="2859824" y="1701800"/>
                  </a:lnTo>
                  <a:lnTo>
                    <a:pt x="2869950" y="1752600"/>
                  </a:lnTo>
                  <a:lnTo>
                    <a:pt x="2877922" y="1790700"/>
                  </a:lnTo>
                  <a:lnTo>
                    <a:pt x="2883684" y="1841500"/>
                  </a:lnTo>
                  <a:lnTo>
                    <a:pt x="2887182" y="1892300"/>
                  </a:lnTo>
                  <a:lnTo>
                    <a:pt x="2888361" y="1930400"/>
                  </a:lnTo>
                  <a:lnTo>
                    <a:pt x="2887182" y="1981200"/>
                  </a:lnTo>
                  <a:lnTo>
                    <a:pt x="2883684" y="2032000"/>
                  </a:lnTo>
                  <a:lnTo>
                    <a:pt x="2877922" y="2082800"/>
                  </a:lnTo>
                  <a:lnTo>
                    <a:pt x="2869950" y="2120900"/>
                  </a:lnTo>
                  <a:lnTo>
                    <a:pt x="2859824" y="2171700"/>
                  </a:lnTo>
                  <a:lnTo>
                    <a:pt x="2847598" y="2209800"/>
                  </a:lnTo>
                  <a:lnTo>
                    <a:pt x="2833329" y="2260600"/>
                  </a:lnTo>
                  <a:lnTo>
                    <a:pt x="2817071" y="2298700"/>
                  </a:lnTo>
                  <a:lnTo>
                    <a:pt x="2798879" y="2349500"/>
                  </a:lnTo>
                  <a:lnTo>
                    <a:pt x="2778809" y="2387600"/>
                  </a:lnTo>
                  <a:lnTo>
                    <a:pt x="2756916" y="2425700"/>
                  </a:lnTo>
                  <a:lnTo>
                    <a:pt x="2733254" y="2463800"/>
                  </a:lnTo>
                  <a:lnTo>
                    <a:pt x="2707879" y="2501900"/>
                  </a:lnTo>
                  <a:lnTo>
                    <a:pt x="2680846" y="2540000"/>
                  </a:lnTo>
                  <a:lnTo>
                    <a:pt x="2652211" y="2565400"/>
                  </a:lnTo>
                  <a:lnTo>
                    <a:pt x="2622028" y="2603500"/>
                  </a:lnTo>
                  <a:lnTo>
                    <a:pt x="2590352" y="2641600"/>
                  </a:lnTo>
                  <a:lnTo>
                    <a:pt x="2557239" y="2667000"/>
                  </a:lnTo>
                  <a:lnTo>
                    <a:pt x="2522744" y="2692400"/>
                  </a:lnTo>
                  <a:lnTo>
                    <a:pt x="2486922" y="2717800"/>
                  </a:lnTo>
                  <a:lnTo>
                    <a:pt x="2449828" y="2743200"/>
                  </a:lnTo>
                  <a:lnTo>
                    <a:pt x="2411518" y="2768600"/>
                  </a:lnTo>
                  <a:lnTo>
                    <a:pt x="2372046" y="2794000"/>
                  </a:lnTo>
                  <a:lnTo>
                    <a:pt x="2331467" y="2819400"/>
                  </a:lnTo>
                  <a:lnTo>
                    <a:pt x="2289838" y="2832100"/>
                  </a:lnTo>
                  <a:lnTo>
                    <a:pt x="2203645" y="2857500"/>
                  </a:lnTo>
                  <a:lnTo>
                    <a:pt x="2067851" y="2895600"/>
                  </a:lnTo>
                  <a:lnTo>
                    <a:pt x="2021072" y="2895600"/>
                  </a:lnTo>
                  <a:lnTo>
                    <a:pt x="1973628" y="2908300"/>
                  </a:lnTo>
                  <a:lnTo>
                    <a:pt x="3588257" y="2908300"/>
                  </a:lnTo>
                  <a:lnTo>
                    <a:pt x="3610600" y="2870200"/>
                  </a:lnTo>
                  <a:lnTo>
                    <a:pt x="3632045" y="2832100"/>
                  </a:lnTo>
                  <a:lnTo>
                    <a:pt x="3652578" y="2794000"/>
                  </a:lnTo>
                  <a:lnTo>
                    <a:pt x="3672185" y="2755900"/>
                  </a:lnTo>
                  <a:lnTo>
                    <a:pt x="3690853" y="2705100"/>
                  </a:lnTo>
                  <a:lnTo>
                    <a:pt x="3708569" y="2667000"/>
                  </a:lnTo>
                  <a:lnTo>
                    <a:pt x="3725317" y="2628900"/>
                  </a:lnTo>
                  <a:lnTo>
                    <a:pt x="3741085" y="2578100"/>
                  </a:lnTo>
                  <a:lnTo>
                    <a:pt x="3755858" y="2540000"/>
                  </a:lnTo>
                  <a:lnTo>
                    <a:pt x="3769623" y="2489200"/>
                  </a:lnTo>
                  <a:lnTo>
                    <a:pt x="3782366" y="2451100"/>
                  </a:lnTo>
                  <a:lnTo>
                    <a:pt x="3794074" y="2400300"/>
                  </a:lnTo>
                  <a:lnTo>
                    <a:pt x="3804732" y="2362200"/>
                  </a:lnTo>
                  <a:lnTo>
                    <a:pt x="3814326" y="2311400"/>
                  </a:lnTo>
                  <a:lnTo>
                    <a:pt x="3822844" y="2273300"/>
                  </a:lnTo>
                  <a:lnTo>
                    <a:pt x="3830270" y="2222500"/>
                  </a:lnTo>
                  <a:lnTo>
                    <a:pt x="3836592" y="2171700"/>
                  </a:lnTo>
                  <a:lnTo>
                    <a:pt x="3841795" y="2133600"/>
                  </a:lnTo>
                  <a:lnTo>
                    <a:pt x="3845866" y="2082800"/>
                  </a:lnTo>
                  <a:lnTo>
                    <a:pt x="3848791" y="2032000"/>
                  </a:lnTo>
                  <a:lnTo>
                    <a:pt x="3850556" y="1981200"/>
                  </a:lnTo>
                  <a:lnTo>
                    <a:pt x="3851147" y="1930400"/>
                  </a:lnTo>
                  <a:lnTo>
                    <a:pt x="3850556" y="1892300"/>
                  </a:lnTo>
                  <a:lnTo>
                    <a:pt x="3848791" y="1841500"/>
                  </a:lnTo>
                  <a:lnTo>
                    <a:pt x="3845866" y="1790700"/>
                  </a:lnTo>
                  <a:lnTo>
                    <a:pt x="3841795" y="1739900"/>
                  </a:lnTo>
                  <a:lnTo>
                    <a:pt x="3836592" y="1701800"/>
                  </a:lnTo>
                  <a:lnTo>
                    <a:pt x="3830270" y="1651000"/>
                  </a:lnTo>
                  <a:lnTo>
                    <a:pt x="3822844" y="1600200"/>
                  </a:lnTo>
                  <a:lnTo>
                    <a:pt x="3814326" y="1562100"/>
                  </a:lnTo>
                  <a:lnTo>
                    <a:pt x="3804732" y="1511300"/>
                  </a:lnTo>
                  <a:lnTo>
                    <a:pt x="3794074" y="1473200"/>
                  </a:lnTo>
                  <a:lnTo>
                    <a:pt x="3782366" y="1422400"/>
                  </a:lnTo>
                  <a:lnTo>
                    <a:pt x="3769623" y="1384300"/>
                  </a:lnTo>
                  <a:lnTo>
                    <a:pt x="3755858" y="1333500"/>
                  </a:lnTo>
                  <a:lnTo>
                    <a:pt x="3741085" y="1295400"/>
                  </a:lnTo>
                  <a:lnTo>
                    <a:pt x="3725317" y="1244600"/>
                  </a:lnTo>
                  <a:lnTo>
                    <a:pt x="3708569" y="1206500"/>
                  </a:lnTo>
                  <a:lnTo>
                    <a:pt x="3690853" y="1168400"/>
                  </a:lnTo>
                  <a:lnTo>
                    <a:pt x="3672185" y="1117600"/>
                  </a:lnTo>
                  <a:lnTo>
                    <a:pt x="3652578" y="1079500"/>
                  </a:lnTo>
                  <a:lnTo>
                    <a:pt x="3632045" y="1041400"/>
                  </a:lnTo>
                  <a:lnTo>
                    <a:pt x="3610600" y="1003300"/>
                  </a:lnTo>
                  <a:lnTo>
                    <a:pt x="3588257" y="965200"/>
                  </a:lnTo>
                  <a:close/>
                </a:path>
                <a:path w="3851275" h="3860800">
                  <a:moveTo>
                    <a:pt x="2210128" y="25400"/>
                  </a:moveTo>
                  <a:lnTo>
                    <a:pt x="1641027" y="25400"/>
                  </a:lnTo>
                  <a:lnTo>
                    <a:pt x="1594783" y="38100"/>
                  </a:lnTo>
                  <a:lnTo>
                    <a:pt x="2256374" y="38100"/>
                  </a:lnTo>
                  <a:lnTo>
                    <a:pt x="2210128" y="25400"/>
                  </a:lnTo>
                  <a:close/>
                </a:path>
                <a:path w="3851275" h="3860800">
                  <a:moveTo>
                    <a:pt x="2116570" y="12700"/>
                  </a:moveTo>
                  <a:lnTo>
                    <a:pt x="1734583" y="12700"/>
                  </a:lnTo>
                  <a:lnTo>
                    <a:pt x="1687632" y="25400"/>
                  </a:lnTo>
                  <a:lnTo>
                    <a:pt x="2163522" y="25400"/>
                  </a:lnTo>
                  <a:lnTo>
                    <a:pt x="2116570" y="12700"/>
                  </a:lnTo>
                  <a:close/>
                </a:path>
                <a:path w="3851275" h="3860800">
                  <a:moveTo>
                    <a:pt x="1973773" y="0"/>
                  </a:moveTo>
                  <a:lnTo>
                    <a:pt x="1877375" y="0"/>
                  </a:lnTo>
                  <a:lnTo>
                    <a:pt x="1829468" y="12700"/>
                  </a:lnTo>
                  <a:lnTo>
                    <a:pt x="2021682" y="12700"/>
                  </a:lnTo>
                  <a:lnTo>
                    <a:pt x="1973773" y="0"/>
                  </a:lnTo>
                  <a:close/>
                </a:path>
              </a:pathLst>
            </a:custGeom>
            <a:solidFill>
              <a:srgbClr val="6F2F9F"/>
            </a:solidFill>
          </p:spPr>
          <p:txBody>
            <a:bodyPr wrap="square" lIns="0" tIns="0" rIns="0" bIns="0" rtlCol="0"/>
            <a:lstStyle/>
            <a:p>
              <a:pPr defTabSz="914363">
                <a:defRPr/>
              </a:pPr>
              <a:endParaRPr>
                <a:solidFill>
                  <a:prstClr val="black"/>
                </a:solidFill>
                <a:latin typeface="Calibri"/>
              </a:endParaRPr>
            </a:p>
          </p:txBody>
        </p:sp>
        <p:sp>
          <p:nvSpPr>
            <p:cNvPr id="26" name="object 26"/>
            <p:cNvSpPr/>
            <p:nvPr/>
          </p:nvSpPr>
          <p:spPr>
            <a:xfrm>
              <a:off x="102107" y="2189988"/>
              <a:ext cx="3851275" cy="3862070"/>
            </a:xfrm>
            <a:custGeom>
              <a:avLst/>
              <a:gdLst/>
              <a:ahLst/>
              <a:cxnLst/>
              <a:rect l="l" t="t" r="r" b="b"/>
              <a:pathLst>
                <a:path w="3851275" h="3862070">
                  <a:moveTo>
                    <a:pt x="0" y="1930908"/>
                  </a:moveTo>
                  <a:lnTo>
                    <a:pt x="591" y="1882575"/>
                  </a:lnTo>
                  <a:lnTo>
                    <a:pt x="2356" y="1834535"/>
                  </a:lnTo>
                  <a:lnTo>
                    <a:pt x="5281" y="1786801"/>
                  </a:lnTo>
                  <a:lnTo>
                    <a:pt x="9352" y="1739386"/>
                  </a:lnTo>
                  <a:lnTo>
                    <a:pt x="14556" y="1692304"/>
                  </a:lnTo>
                  <a:lnTo>
                    <a:pt x="20878" y="1645570"/>
                  </a:lnTo>
                  <a:lnTo>
                    <a:pt x="28305" y="1599197"/>
                  </a:lnTo>
                  <a:lnTo>
                    <a:pt x="36822" y="1553199"/>
                  </a:lnTo>
                  <a:lnTo>
                    <a:pt x="46417" y="1507590"/>
                  </a:lnTo>
                  <a:lnTo>
                    <a:pt x="57075" y="1462383"/>
                  </a:lnTo>
                  <a:lnTo>
                    <a:pt x="68783" y="1417593"/>
                  </a:lnTo>
                  <a:lnTo>
                    <a:pt x="81527" y="1373233"/>
                  </a:lnTo>
                  <a:lnTo>
                    <a:pt x="95292" y="1329317"/>
                  </a:lnTo>
                  <a:lnTo>
                    <a:pt x="110066" y="1285859"/>
                  </a:lnTo>
                  <a:lnTo>
                    <a:pt x="125835" y="1242872"/>
                  </a:lnTo>
                  <a:lnTo>
                    <a:pt x="142584" y="1200372"/>
                  </a:lnTo>
                  <a:lnTo>
                    <a:pt x="160299" y="1158370"/>
                  </a:lnTo>
                  <a:lnTo>
                    <a:pt x="178968" y="1116882"/>
                  </a:lnTo>
                  <a:lnTo>
                    <a:pt x="198576" y="1075921"/>
                  </a:lnTo>
                  <a:lnTo>
                    <a:pt x="219110" y="1035500"/>
                  </a:lnTo>
                  <a:lnTo>
                    <a:pt x="240555" y="995635"/>
                  </a:lnTo>
                  <a:lnTo>
                    <a:pt x="262898" y="956338"/>
                  </a:lnTo>
                  <a:lnTo>
                    <a:pt x="286125" y="917623"/>
                  </a:lnTo>
                  <a:lnTo>
                    <a:pt x="310223" y="879504"/>
                  </a:lnTo>
                  <a:lnTo>
                    <a:pt x="335177" y="841996"/>
                  </a:lnTo>
                  <a:lnTo>
                    <a:pt x="360974" y="805111"/>
                  </a:lnTo>
                  <a:lnTo>
                    <a:pt x="387599" y="768864"/>
                  </a:lnTo>
                  <a:lnTo>
                    <a:pt x="415040" y="733268"/>
                  </a:lnTo>
                  <a:lnTo>
                    <a:pt x="443282" y="698338"/>
                  </a:lnTo>
                  <a:lnTo>
                    <a:pt x="472312" y="664087"/>
                  </a:lnTo>
                  <a:lnTo>
                    <a:pt x="502116" y="630529"/>
                  </a:lnTo>
                  <a:lnTo>
                    <a:pt x="532679" y="597677"/>
                  </a:lnTo>
                  <a:lnTo>
                    <a:pt x="563989" y="565546"/>
                  </a:lnTo>
                  <a:lnTo>
                    <a:pt x="596031" y="534150"/>
                  </a:lnTo>
                  <a:lnTo>
                    <a:pt x="628792" y="503502"/>
                  </a:lnTo>
                  <a:lnTo>
                    <a:pt x="662258" y="473616"/>
                  </a:lnTo>
                  <a:lnTo>
                    <a:pt x="696414" y="444506"/>
                  </a:lnTo>
                  <a:lnTo>
                    <a:pt x="731248" y="416186"/>
                  </a:lnTo>
                  <a:lnTo>
                    <a:pt x="766746" y="388669"/>
                  </a:lnTo>
                  <a:lnTo>
                    <a:pt x="802893" y="361970"/>
                  </a:lnTo>
                  <a:lnTo>
                    <a:pt x="839676" y="336102"/>
                  </a:lnTo>
                  <a:lnTo>
                    <a:pt x="877081" y="311079"/>
                  </a:lnTo>
                  <a:lnTo>
                    <a:pt x="915094" y="286915"/>
                  </a:lnTo>
                  <a:lnTo>
                    <a:pt x="953702" y="263623"/>
                  </a:lnTo>
                  <a:lnTo>
                    <a:pt x="992890" y="241218"/>
                  </a:lnTo>
                  <a:lnTo>
                    <a:pt x="1032646" y="219714"/>
                  </a:lnTo>
                  <a:lnTo>
                    <a:pt x="1072954" y="199124"/>
                  </a:lnTo>
                  <a:lnTo>
                    <a:pt x="1113802" y="179462"/>
                  </a:lnTo>
                  <a:lnTo>
                    <a:pt x="1155176" y="160741"/>
                  </a:lnTo>
                  <a:lnTo>
                    <a:pt x="1197061" y="142977"/>
                  </a:lnTo>
                  <a:lnTo>
                    <a:pt x="1239444" y="126182"/>
                  </a:lnTo>
                  <a:lnTo>
                    <a:pt x="1282312" y="110370"/>
                  </a:lnTo>
                  <a:lnTo>
                    <a:pt x="1325650" y="95555"/>
                  </a:lnTo>
                  <a:lnTo>
                    <a:pt x="1369444" y="81752"/>
                  </a:lnTo>
                  <a:lnTo>
                    <a:pt x="1413681" y="68973"/>
                  </a:lnTo>
                  <a:lnTo>
                    <a:pt x="1458348" y="57233"/>
                  </a:lnTo>
                  <a:lnTo>
                    <a:pt x="1503429" y="46545"/>
                  </a:lnTo>
                  <a:lnTo>
                    <a:pt x="1548912" y="36924"/>
                  </a:lnTo>
                  <a:lnTo>
                    <a:pt x="1594783" y="28383"/>
                  </a:lnTo>
                  <a:lnTo>
                    <a:pt x="1641027" y="20935"/>
                  </a:lnTo>
                  <a:lnTo>
                    <a:pt x="1687632" y="14596"/>
                  </a:lnTo>
                  <a:lnTo>
                    <a:pt x="1734583" y="9378"/>
                  </a:lnTo>
                  <a:lnTo>
                    <a:pt x="1781866" y="5296"/>
                  </a:lnTo>
                  <a:lnTo>
                    <a:pt x="1829468" y="2363"/>
                  </a:lnTo>
                  <a:lnTo>
                    <a:pt x="1877375" y="593"/>
                  </a:lnTo>
                  <a:lnTo>
                    <a:pt x="1925574" y="0"/>
                  </a:lnTo>
                  <a:lnTo>
                    <a:pt x="1973773" y="593"/>
                  </a:lnTo>
                  <a:lnTo>
                    <a:pt x="2021682" y="2363"/>
                  </a:lnTo>
                  <a:lnTo>
                    <a:pt x="2069285" y="5296"/>
                  </a:lnTo>
                  <a:lnTo>
                    <a:pt x="2116570" y="9378"/>
                  </a:lnTo>
                  <a:lnTo>
                    <a:pt x="2163522" y="14596"/>
                  </a:lnTo>
                  <a:lnTo>
                    <a:pt x="2210128" y="20935"/>
                  </a:lnTo>
                  <a:lnTo>
                    <a:pt x="2256374" y="28383"/>
                  </a:lnTo>
                  <a:lnTo>
                    <a:pt x="2302245" y="36924"/>
                  </a:lnTo>
                  <a:lnTo>
                    <a:pt x="2347729" y="46545"/>
                  </a:lnTo>
                  <a:lnTo>
                    <a:pt x="2392812" y="57233"/>
                  </a:lnTo>
                  <a:lnTo>
                    <a:pt x="2437479" y="68973"/>
                  </a:lnTo>
                  <a:lnTo>
                    <a:pt x="2481717" y="81752"/>
                  </a:lnTo>
                  <a:lnTo>
                    <a:pt x="2525512" y="95555"/>
                  </a:lnTo>
                  <a:lnTo>
                    <a:pt x="2568850" y="110370"/>
                  </a:lnTo>
                  <a:lnTo>
                    <a:pt x="2611718" y="126182"/>
                  </a:lnTo>
                  <a:lnTo>
                    <a:pt x="2654102" y="142977"/>
                  </a:lnTo>
                  <a:lnTo>
                    <a:pt x="2695987" y="160741"/>
                  </a:lnTo>
                  <a:lnTo>
                    <a:pt x="2737361" y="179462"/>
                  </a:lnTo>
                  <a:lnTo>
                    <a:pt x="2778209" y="199124"/>
                  </a:lnTo>
                  <a:lnTo>
                    <a:pt x="2818518" y="219714"/>
                  </a:lnTo>
                  <a:lnTo>
                    <a:pt x="2858274" y="241218"/>
                  </a:lnTo>
                  <a:lnTo>
                    <a:pt x="2897462" y="263623"/>
                  </a:lnTo>
                  <a:lnTo>
                    <a:pt x="2936070" y="286915"/>
                  </a:lnTo>
                  <a:lnTo>
                    <a:pt x="2974083" y="311079"/>
                  </a:lnTo>
                  <a:lnTo>
                    <a:pt x="3011488" y="336102"/>
                  </a:lnTo>
                  <a:lnTo>
                    <a:pt x="3048271" y="361970"/>
                  </a:lnTo>
                  <a:lnTo>
                    <a:pt x="3084418" y="388669"/>
                  </a:lnTo>
                  <a:lnTo>
                    <a:pt x="3119915" y="416186"/>
                  </a:lnTo>
                  <a:lnTo>
                    <a:pt x="3154748" y="444506"/>
                  </a:lnTo>
                  <a:lnTo>
                    <a:pt x="3188905" y="473616"/>
                  </a:lnTo>
                  <a:lnTo>
                    <a:pt x="3222370" y="503502"/>
                  </a:lnTo>
                  <a:lnTo>
                    <a:pt x="3255130" y="534150"/>
                  </a:lnTo>
                  <a:lnTo>
                    <a:pt x="3287172" y="565546"/>
                  </a:lnTo>
                  <a:lnTo>
                    <a:pt x="3318482" y="597677"/>
                  </a:lnTo>
                  <a:lnTo>
                    <a:pt x="3349045" y="630529"/>
                  </a:lnTo>
                  <a:lnTo>
                    <a:pt x="3378848" y="664087"/>
                  </a:lnTo>
                  <a:lnTo>
                    <a:pt x="3407877" y="698338"/>
                  </a:lnTo>
                  <a:lnTo>
                    <a:pt x="3436119" y="733268"/>
                  </a:lnTo>
                  <a:lnTo>
                    <a:pt x="3463559" y="768864"/>
                  </a:lnTo>
                  <a:lnTo>
                    <a:pt x="3490184" y="805111"/>
                  </a:lnTo>
                  <a:lnTo>
                    <a:pt x="3515980" y="841996"/>
                  </a:lnTo>
                  <a:lnTo>
                    <a:pt x="3540934" y="879504"/>
                  </a:lnTo>
                  <a:lnTo>
                    <a:pt x="3565031" y="917623"/>
                  </a:lnTo>
                  <a:lnTo>
                    <a:pt x="3588257" y="956338"/>
                  </a:lnTo>
                  <a:lnTo>
                    <a:pt x="3610600" y="995635"/>
                  </a:lnTo>
                  <a:lnTo>
                    <a:pt x="3632045" y="1035500"/>
                  </a:lnTo>
                  <a:lnTo>
                    <a:pt x="3652578" y="1075921"/>
                  </a:lnTo>
                  <a:lnTo>
                    <a:pt x="3672185" y="1116882"/>
                  </a:lnTo>
                  <a:lnTo>
                    <a:pt x="3690853" y="1158370"/>
                  </a:lnTo>
                  <a:lnTo>
                    <a:pt x="3708569" y="1200372"/>
                  </a:lnTo>
                  <a:lnTo>
                    <a:pt x="3725317" y="1242872"/>
                  </a:lnTo>
                  <a:lnTo>
                    <a:pt x="3741085" y="1285859"/>
                  </a:lnTo>
                  <a:lnTo>
                    <a:pt x="3755858" y="1329317"/>
                  </a:lnTo>
                  <a:lnTo>
                    <a:pt x="3769623" y="1373233"/>
                  </a:lnTo>
                  <a:lnTo>
                    <a:pt x="3782366" y="1417593"/>
                  </a:lnTo>
                  <a:lnTo>
                    <a:pt x="3794074" y="1462383"/>
                  </a:lnTo>
                  <a:lnTo>
                    <a:pt x="3804732" y="1507590"/>
                  </a:lnTo>
                  <a:lnTo>
                    <a:pt x="3814326" y="1553199"/>
                  </a:lnTo>
                  <a:lnTo>
                    <a:pt x="3822844" y="1599197"/>
                  </a:lnTo>
                  <a:lnTo>
                    <a:pt x="3830270" y="1645570"/>
                  </a:lnTo>
                  <a:lnTo>
                    <a:pt x="3836592" y="1692304"/>
                  </a:lnTo>
                  <a:lnTo>
                    <a:pt x="3841795" y="1739386"/>
                  </a:lnTo>
                  <a:lnTo>
                    <a:pt x="3845866" y="1786801"/>
                  </a:lnTo>
                  <a:lnTo>
                    <a:pt x="3848791" y="1834535"/>
                  </a:lnTo>
                  <a:lnTo>
                    <a:pt x="3850556" y="1882575"/>
                  </a:lnTo>
                  <a:lnTo>
                    <a:pt x="3851147" y="1930908"/>
                  </a:lnTo>
                  <a:lnTo>
                    <a:pt x="3850556" y="1979240"/>
                  </a:lnTo>
                  <a:lnTo>
                    <a:pt x="3848791" y="2027280"/>
                  </a:lnTo>
                  <a:lnTo>
                    <a:pt x="3845866" y="2075014"/>
                  </a:lnTo>
                  <a:lnTo>
                    <a:pt x="3841795" y="2122429"/>
                  </a:lnTo>
                  <a:lnTo>
                    <a:pt x="3836592" y="2169511"/>
                  </a:lnTo>
                  <a:lnTo>
                    <a:pt x="3830270" y="2216245"/>
                  </a:lnTo>
                  <a:lnTo>
                    <a:pt x="3822844" y="2262618"/>
                  </a:lnTo>
                  <a:lnTo>
                    <a:pt x="3814326" y="2308616"/>
                  </a:lnTo>
                  <a:lnTo>
                    <a:pt x="3804732" y="2354225"/>
                  </a:lnTo>
                  <a:lnTo>
                    <a:pt x="3794074" y="2399432"/>
                  </a:lnTo>
                  <a:lnTo>
                    <a:pt x="3782366" y="2444222"/>
                  </a:lnTo>
                  <a:lnTo>
                    <a:pt x="3769623" y="2488582"/>
                  </a:lnTo>
                  <a:lnTo>
                    <a:pt x="3755858" y="2532498"/>
                  </a:lnTo>
                  <a:lnTo>
                    <a:pt x="3741085" y="2575956"/>
                  </a:lnTo>
                  <a:lnTo>
                    <a:pt x="3725317" y="2618943"/>
                  </a:lnTo>
                  <a:lnTo>
                    <a:pt x="3708569" y="2661443"/>
                  </a:lnTo>
                  <a:lnTo>
                    <a:pt x="3690853" y="2703445"/>
                  </a:lnTo>
                  <a:lnTo>
                    <a:pt x="3672185" y="2744933"/>
                  </a:lnTo>
                  <a:lnTo>
                    <a:pt x="3652578" y="2785894"/>
                  </a:lnTo>
                  <a:lnTo>
                    <a:pt x="3632045" y="2826315"/>
                  </a:lnTo>
                  <a:lnTo>
                    <a:pt x="3610600" y="2866180"/>
                  </a:lnTo>
                  <a:lnTo>
                    <a:pt x="3588257" y="2905477"/>
                  </a:lnTo>
                  <a:lnTo>
                    <a:pt x="3565031" y="2944192"/>
                  </a:lnTo>
                  <a:lnTo>
                    <a:pt x="3540934" y="2982311"/>
                  </a:lnTo>
                  <a:lnTo>
                    <a:pt x="3515980" y="3019819"/>
                  </a:lnTo>
                  <a:lnTo>
                    <a:pt x="3490184" y="3056704"/>
                  </a:lnTo>
                  <a:lnTo>
                    <a:pt x="3463559" y="3092951"/>
                  </a:lnTo>
                  <a:lnTo>
                    <a:pt x="3436119" y="3128547"/>
                  </a:lnTo>
                  <a:lnTo>
                    <a:pt x="3407877" y="3163477"/>
                  </a:lnTo>
                  <a:lnTo>
                    <a:pt x="3378848" y="3197728"/>
                  </a:lnTo>
                  <a:lnTo>
                    <a:pt x="3349045" y="3231286"/>
                  </a:lnTo>
                  <a:lnTo>
                    <a:pt x="3318482" y="3264138"/>
                  </a:lnTo>
                  <a:lnTo>
                    <a:pt x="3287172" y="3296269"/>
                  </a:lnTo>
                  <a:lnTo>
                    <a:pt x="3255130" y="3327665"/>
                  </a:lnTo>
                  <a:lnTo>
                    <a:pt x="3222370" y="3358313"/>
                  </a:lnTo>
                  <a:lnTo>
                    <a:pt x="3188905" y="3388199"/>
                  </a:lnTo>
                  <a:lnTo>
                    <a:pt x="3154748" y="3417309"/>
                  </a:lnTo>
                  <a:lnTo>
                    <a:pt x="3119915" y="3445629"/>
                  </a:lnTo>
                  <a:lnTo>
                    <a:pt x="3084418" y="3473146"/>
                  </a:lnTo>
                  <a:lnTo>
                    <a:pt x="3048271" y="3499845"/>
                  </a:lnTo>
                  <a:lnTo>
                    <a:pt x="3011488" y="3525713"/>
                  </a:lnTo>
                  <a:lnTo>
                    <a:pt x="2974083" y="3550736"/>
                  </a:lnTo>
                  <a:lnTo>
                    <a:pt x="2936070" y="3574900"/>
                  </a:lnTo>
                  <a:lnTo>
                    <a:pt x="2897462" y="3598192"/>
                  </a:lnTo>
                  <a:lnTo>
                    <a:pt x="2858274" y="3620597"/>
                  </a:lnTo>
                  <a:lnTo>
                    <a:pt x="2818518" y="3642101"/>
                  </a:lnTo>
                  <a:lnTo>
                    <a:pt x="2778209" y="3662691"/>
                  </a:lnTo>
                  <a:lnTo>
                    <a:pt x="2737361" y="3682353"/>
                  </a:lnTo>
                  <a:lnTo>
                    <a:pt x="2695987" y="3701074"/>
                  </a:lnTo>
                  <a:lnTo>
                    <a:pt x="2654102" y="3718838"/>
                  </a:lnTo>
                  <a:lnTo>
                    <a:pt x="2611718" y="3735633"/>
                  </a:lnTo>
                  <a:lnTo>
                    <a:pt x="2568850" y="3751445"/>
                  </a:lnTo>
                  <a:lnTo>
                    <a:pt x="2525512" y="3766260"/>
                  </a:lnTo>
                  <a:lnTo>
                    <a:pt x="2481717" y="3780063"/>
                  </a:lnTo>
                  <a:lnTo>
                    <a:pt x="2437479" y="3792842"/>
                  </a:lnTo>
                  <a:lnTo>
                    <a:pt x="2392812" y="3804582"/>
                  </a:lnTo>
                  <a:lnTo>
                    <a:pt x="2347729" y="3815270"/>
                  </a:lnTo>
                  <a:lnTo>
                    <a:pt x="2302245" y="3824891"/>
                  </a:lnTo>
                  <a:lnTo>
                    <a:pt x="2256374" y="3833432"/>
                  </a:lnTo>
                  <a:lnTo>
                    <a:pt x="2210128" y="3840880"/>
                  </a:lnTo>
                  <a:lnTo>
                    <a:pt x="2163522" y="3847219"/>
                  </a:lnTo>
                  <a:lnTo>
                    <a:pt x="2116570" y="3852437"/>
                  </a:lnTo>
                  <a:lnTo>
                    <a:pt x="2069285" y="3856519"/>
                  </a:lnTo>
                  <a:lnTo>
                    <a:pt x="2021682" y="3859452"/>
                  </a:lnTo>
                  <a:lnTo>
                    <a:pt x="1973773" y="3861222"/>
                  </a:lnTo>
                  <a:lnTo>
                    <a:pt x="1925574" y="3861816"/>
                  </a:lnTo>
                  <a:lnTo>
                    <a:pt x="1877375" y="3861222"/>
                  </a:lnTo>
                  <a:lnTo>
                    <a:pt x="1829468" y="3859452"/>
                  </a:lnTo>
                  <a:lnTo>
                    <a:pt x="1781866" y="3856519"/>
                  </a:lnTo>
                  <a:lnTo>
                    <a:pt x="1734583" y="3852437"/>
                  </a:lnTo>
                  <a:lnTo>
                    <a:pt x="1687632" y="3847219"/>
                  </a:lnTo>
                  <a:lnTo>
                    <a:pt x="1641027" y="3840880"/>
                  </a:lnTo>
                  <a:lnTo>
                    <a:pt x="1594783" y="3833432"/>
                  </a:lnTo>
                  <a:lnTo>
                    <a:pt x="1548912" y="3824891"/>
                  </a:lnTo>
                  <a:lnTo>
                    <a:pt x="1503429" y="3815270"/>
                  </a:lnTo>
                  <a:lnTo>
                    <a:pt x="1458348" y="3804582"/>
                  </a:lnTo>
                  <a:lnTo>
                    <a:pt x="1413681" y="3792842"/>
                  </a:lnTo>
                  <a:lnTo>
                    <a:pt x="1369444" y="3780063"/>
                  </a:lnTo>
                  <a:lnTo>
                    <a:pt x="1325650" y="3766260"/>
                  </a:lnTo>
                  <a:lnTo>
                    <a:pt x="1282312" y="3751445"/>
                  </a:lnTo>
                  <a:lnTo>
                    <a:pt x="1239444" y="3735633"/>
                  </a:lnTo>
                  <a:lnTo>
                    <a:pt x="1197061" y="3718838"/>
                  </a:lnTo>
                  <a:lnTo>
                    <a:pt x="1155176" y="3701074"/>
                  </a:lnTo>
                  <a:lnTo>
                    <a:pt x="1113802" y="3682353"/>
                  </a:lnTo>
                  <a:lnTo>
                    <a:pt x="1072954" y="3662691"/>
                  </a:lnTo>
                  <a:lnTo>
                    <a:pt x="1032646" y="3642101"/>
                  </a:lnTo>
                  <a:lnTo>
                    <a:pt x="992890" y="3620597"/>
                  </a:lnTo>
                  <a:lnTo>
                    <a:pt x="953702" y="3598192"/>
                  </a:lnTo>
                  <a:lnTo>
                    <a:pt x="915094" y="3574900"/>
                  </a:lnTo>
                  <a:lnTo>
                    <a:pt x="877081" y="3550736"/>
                  </a:lnTo>
                  <a:lnTo>
                    <a:pt x="839676" y="3525713"/>
                  </a:lnTo>
                  <a:lnTo>
                    <a:pt x="802893" y="3499845"/>
                  </a:lnTo>
                  <a:lnTo>
                    <a:pt x="766746" y="3473146"/>
                  </a:lnTo>
                  <a:lnTo>
                    <a:pt x="731248" y="3445629"/>
                  </a:lnTo>
                  <a:lnTo>
                    <a:pt x="696414" y="3417309"/>
                  </a:lnTo>
                  <a:lnTo>
                    <a:pt x="662258" y="3388199"/>
                  </a:lnTo>
                  <a:lnTo>
                    <a:pt x="628792" y="3358313"/>
                  </a:lnTo>
                  <a:lnTo>
                    <a:pt x="596031" y="3327665"/>
                  </a:lnTo>
                  <a:lnTo>
                    <a:pt x="563989" y="3296269"/>
                  </a:lnTo>
                  <a:lnTo>
                    <a:pt x="532679" y="3264138"/>
                  </a:lnTo>
                  <a:lnTo>
                    <a:pt x="502116" y="3231286"/>
                  </a:lnTo>
                  <a:lnTo>
                    <a:pt x="472312" y="3197728"/>
                  </a:lnTo>
                  <a:lnTo>
                    <a:pt x="443282" y="3163477"/>
                  </a:lnTo>
                  <a:lnTo>
                    <a:pt x="415040" y="3128547"/>
                  </a:lnTo>
                  <a:lnTo>
                    <a:pt x="387599" y="3092951"/>
                  </a:lnTo>
                  <a:lnTo>
                    <a:pt x="360974" y="3056704"/>
                  </a:lnTo>
                  <a:lnTo>
                    <a:pt x="335177" y="3019819"/>
                  </a:lnTo>
                  <a:lnTo>
                    <a:pt x="310223" y="2982311"/>
                  </a:lnTo>
                  <a:lnTo>
                    <a:pt x="286125" y="2944192"/>
                  </a:lnTo>
                  <a:lnTo>
                    <a:pt x="262898" y="2905477"/>
                  </a:lnTo>
                  <a:lnTo>
                    <a:pt x="240555" y="2866180"/>
                  </a:lnTo>
                  <a:lnTo>
                    <a:pt x="219110" y="2826315"/>
                  </a:lnTo>
                  <a:lnTo>
                    <a:pt x="198576" y="2785894"/>
                  </a:lnTo>
                  <a:lnTo>
                    <a:pt x="178968" y="2744933"/>
                  </a:lnTo>
                  <a:lnTo>
                    <a:pt x="160299" y="2703445"/>
                  </a:lnTo>
                  <a:lnTo>
                    <a:pt x="142584" y="2661443"/>
                  </a:lnTo>
                  <a:lnTo>
                    <a:pt x="125835" y="2618943"/>
                  </a:lnTo>
                  <a:lnTo>
                    <a:pt x="110066" y="2575956"/>
                  </a:lnTo>
                  <a:lnTo>
                    <a:pt x="95292" y="2532498"/>
                  </a:lnTo>
                  <a:lnTo>
                    <a:pt x="81527" y="2488582"/>
                  </a:lnTo>
                  <a:lnTo>
                    <a:pt x="68783" y="2444222"/>
                  </a:lnTo>
                  <a:lnTo>
                    <a:pt x="57075" y="2399432"/>
                  </a:lnTo>
                  <a:lnTo>
                    <a:pt x="46417" y="2354225"/>
                  </a:lnTo>
                  <a:lnTo>
                    <a:pt x="36822" y="2308616"/>
                  </a:lnTo>
                  <a:lnTo>
                    <a:pt x="28305" y="2262618"/>
                  </a:lnTo>
                  <a:lnTo>
                    <a:pt x="20878" y="2216245"/>
                  </a:lnTo>
                  <a:lnTo>
                    <a:pt x="14556" y="2169511"/>
                  </a:lnTo>
                  <a:lnTo>
                    <a:pt x="9352" y="2122429"/>
                  </a:lnTo>
                  <a:lnTo>
                    <a:pt x="5281" y="2075014"/>
                  </a:lnTo>
                  <a:lnTo>
                    <a:pt x="2356" y="2027280"/>
                  </a:lnTo>
                  <a:lnTo>
                    <a:pt x="591" y="1979240"/>
                  </a:lnTo>
                  <a:lnTo>
                    <a:pt x="0" y="1930908"/>
                  </a:lnTo>
                  <a:close/>
                </a:path>
                <a:path w="3851275" h="3862070">
                  <a:moveTo>
                    <a:pt x="962787" y="1930908"/>
                  </a:moveTo>
                  <a:lnTo>
                    <a:pt x="963965" y="1979226"/>
                  </a:lnTo>
                  <a:lnTo>
                    <a:pt x="967463" y="2026931"/>
                  </a:lnTo>
                  <a:lnTo>
                    <a:pt x="973225" y="2073967"/>
                  </a:lnTo>
                  <a:lnTo>
                    <a:pt x="981197" y="2120280"/>
                  </a:lnTo>
                  <a:lnTo>
                    <a:pt x="991323" y="2165813"/>
                  </a:lnTo>
                  <a:lnTo>
                    <a:pt x="1003549" y="2210511"/>
                  </a:lnTo>
                  <a:lnTo>
                    <a:pt x="1017818" y="2254318"/>
                  </a:lnTo>
                  <a:lnTo>
                    <a:pt x="1034076" y="2297179"/>
                  </a:lnTo>
                  <a:lnTo>
                    <a:pt x="1052268" y="2339039"/>
                  </a:lnTo>
                  <a:lnTo>
                    <a:pt x="1072338" y="2379842"/>
                  </a:lnTo>
                  <a:lnTo>
                    <a:pt x="1094232" y="2419533"/>
                  </a:lnTo>
                  <a:lnTo>
                    <a:pt x="1117893" y="2458056"/>
                  </a:lnTo>
                  <a:lnTo>
                    <a:pt x="1143268" y="2495355"/>
                  </a:lnTo>
                  <a:lnTo>
                    <a:pt x="1170301" y="2531376"/>
                  </a:lnTo>
                  <a:lnTo>
                    <a:pt x="1198936" y="2566063"/>
                  </a:lnTo>
                  <a:lnTo>
                    <a:pt x="1229119" y="2599359"/>
                  </a:lnTo>
                  <a:lnTo>
                    <a:pt x="1260795" y="2631211"/>
                  </a:lnTo>
                  <a:lnTo>
                    <a:pt x="1293908" y="2661562"/>
                  </a:lnTo>
                  <a:lnTo>
                    <a:pt x="1328403" y="2690357"/>
                  </a:lnTo>
                  <a:lnTo>
                    <a:pt x="1364225" y="2717540"/>
                  </a:lnTo>
                  <a:lnTo>
                    <a:pt x="1401319" y="2743056"/>
                  </a:lnTo>
                  <a:lnTo>
                    <a:pt x="1439629" y="2766850"/>
                  </a:lnTo>
                  <a:lnTo>
                    <a:pt x="1479101" y="2788865"/>
                  </a:lnTo>
                  <a:lnTo>
                    <a:pt x="1519680" y="2809048"/>
                  </a:lnTo>
                  <a:lnTo>
                    <a:pt x="1561309" y="2827341"/>
                  </a:lnTo>
                  <a:lnTo>
                    <a:pt x="1603935" y="2843690"/>
                  </a:lnTo>
                  <a:lnTo>
                    <a:pt x="1647502" y="2858039"/>
                  </a:lnTo>
                  <a:lnTo>
                    <a:pt x="1691954" y="2870332"/>
                  </a:lnTo>
                  <a:lnTo>
                    <a:pt x="1737238" y="2880515"/>
                  </a:lnTo>
                  <a:lnTo>
                    <a:pt x="1783296" y="2888531"/>
                  </a:lnTo>
                  <a:lnTo>
                    <a:pt x="1830075" y="2894326"/>
                  </a:lnTo>
                  <a:lnTo>
                    <a:pt x="1877519" y="2897844"/>
                  </a:lnTo>
                  <a:lnTo>
                    <a:pt x="1925574" y="2899029"/>
                  </a:lnTo>
                  <a:lnTo>
                    <a:pt x="1973628" y="2897844"/>
                  </a:lnTo>
                  <a:lnTo>
                    <a:pt x="2021072" y="2894326"/>
                  </a:lnTo>
                  <a:lnTo>
                    <a:pt x="2067851" y="2888531"/>
                  </a:lnTo>
                  <a:lnTo>
                    <a:pt x="2113909" y="2880515"/>
                  </a:lnTo>
                  <a:lnTo>
                    <a:pt x="2159193" y="2870332"/>
                  </a:lnTo>
                  <a:lnTo>
                    <a:pt x="2203645" y="2858039"/>
                  </a:lnTo>
                  <a:lnTo>
                    <a:pt x="2247212" y="2843690"/>
                  </a:lnTo>
                  <a:lnTo>
                    <a:pt x="2289838" y="2827341"/>
                  </a:lnTo>
                  <a:lnTo>
                    <a:pt x="2331467" y="2809048"/>
                  </a:lnTo>
                  <a:lnTo>
                    <a:pt x="2372046" y="2788865"/>
                  </a:lnTo>
                  <a:lnTo>
                    <a:pt x="2411518" y="2766850"/>
                  </a:lnTo>
                  <a:lnTo>
                    <a:pt x="2449828" y="2743056"/>
                  </a:lnTo>
                  <a:lnTo>
                    <a:pt x="2486922" y="2717540"/>
                  </a:lnTo>
                  <a:lnTo>
                    <a:pt x="2522744" y="2690357"/>
                  </a:lnTo>
                  <a:lnTo>
                    <a:pt x="2557239" y="2661562"/>
                  </a:lnTo>
                  <a:lnTo>
                    <a:pt x="2590352" y="2631211"/>
                  </a:lnTo>
                  <a:lnTo>
                    <a:pt x="2622028" y="2599359"/>
                  </a:lnTo>
                  <a:lnTo>
                    <a:pt x="2652211" y="2566063"/>
                  </a:lnTo>
                  <a:lnTo>
                    <a:pt x="2680846" y="2531376"/>
                  </a:lnTo>
                  <a:lnTo>
                    <a:pt x="2707879" y="2495355"/>
                  </a:lnTo>
                  <a:lnTo>
                    <a:pt x="2733254" y="2458056"/>
                  </a:lnTo>
                  <a:lnTo>
                    <a:pt x="2756916" y="2419533"/>
                  </a:lnTo>
                  <a:lnTo>
                    <a:pt x="2778809" y="2379842"/>
                  </a:lnTo>
                  <a:lnTo>
                    <a:pt x="2798879" y="2339039"/>
                  </a:lnTo>
                  <a:lnTo>
                    <a:pt x="2817071" y="2297179"/>
                  </a:lnTo>
                  <a:lnTo>
                    <a:pt x="2833329" y="2254318"/>
                  </a:lnTo>
                  <a:lnTo>
                    <a:pt x="2847598" y="2210511"/>
                  </a:lnTo>
                  <a:lnTo>
                    <a:pt x="2859824" y="2165813"/>
                  </a:lnTo>
                  <a:lnTo>
                    <a:pt x="2869950" y="2120280"/>
                  </a:lnTo>
                  <a:lnTo>
                    <a:pt x="2877922" y="2073967"/>
                  </a:lnTo>
                  <a:lnTo>
                    <a:pt x="2883684" y="2026931"/>
                  </a:lnTo>
                  <a:lnTo>
                    <a:pt x="2887182" y="1979226"/>
                  </a:lnTo>
                  <a:lnTo>
                    <a:pt x="2888361" y="1930908"/>
                  </a:lnTo>
                  <a:lnTo>
                    <a:pt x="2887182" y="1882589"/>
                  </a:lnTo>
                  <a:lnTo>
                    <a:pt x="2883684" y="1834884"/>
                  </a:lnTo>
                  <a:lnTo>
                    <a:pt x="2877922" y="1787848"/>
                  </a:lnTo>
                  <a:lnTo>
                    <a:pt x="2869950" y="1741535"/>
                  </a:lnTo>
                  <a:lnTo>
                    <a:pt x="2859824" y="1696002"/>
                  </a:lnTo>
                  <a:lnTo>
                    <a:pt x="2847598" y="1651304"/>
                  </a:lnTo>
                  <a:lnTo>
                    <a:pt x="2833329" y="1607497"/>
                  </a:lnTo>
                  <a:lnTo>
                    <a:pt x="2817071" y="1564636"/>
                  </a:lnTo>
                  <a:lnTo>
                    <a:pt x="2798879" y="1522776"/>
                  </a:lnTo>
                  <a:lnTo>
                    <a:pt x="2778809" y="1481973"/>
                  </a:lnTo>
                  <a:lnTo>
                    <a:pt x="2756916" y="1442282"/>
                  </a:lnTo>
                  <a:lnTo>
                    <a:pt x="2733254" y="1403759"/>
                  </a:lnTo>
                  <a:lnTo>
                    <a:pt x="2707879" y="1366460"/>
                  </a:lnTo>
                  <a:lnTo>
                    <a:pt x="2680846" y="1330439"/>
                  </a:lnTo>
                  <a:lnTo>
                    <a:pt x="2652211" y="1295752"/>
                  </a:lnTo>
                  <a:lnTo>
                    <a:pt x="2622028" y="1262456"/>
                  </a:lnTo>
                  <a:lnTo>
                    <a:pt x="2590352" y="1230604"/>
                  </a:lnTo>
                  <a:lnTo>
                    <a:pt x="2557239" y="1200253"/>
                  </a:lnTo>
                  <a:lnTo>
                    <a:pt x="2522744" y="1171458"/>
                  </a:lnTo>
                  <a:lnTo>
                    <a:pt x="2486922" y="1144275"/>
                  </a:lnTo>
                  <a:lnTo>
                    <a:pt x="2449828" y="1118759"/>
                  </a:lnTo>
                  <a:lnTo>
                    <a:pt x="2411518" y="1094965"/>
                  </a:lnTo>
                  <a:lnTo>
                    <a:pt x="2372046" y="1072950"/>
                  </a:lnTo>
                  <a:lnTo>
                    <a:pt x="2331467" y="1052767"/>
                  </a:lnTo>
                  <a:lnTo>
                    <a:pt x="2289838" y="1034474"/>
                  </a:lnTo>
                  <a:lnTo>
                    <a:pt x="2247212" y="1018125"/>
                  </a:lnTo>
                  <a:lnTo>
                    <a:pt x="2203645" y="1003776"/>
                  </a:lnTo>
                  <a:lnTo>
                    <a:pt x="2159193" y="991483"/>
                  </a:lnTo>
                  <a:lnTo>
                    <a:pt x="2113909" y="981300"/>
                  </a:lnTo>
                  <a:lnTo>
                    <a:pt x="2067851" y="973284"/>
                  </a:lnTo>
                  <a:lnTo>
                    <a:pt x="2021072" y="967489"/>
                  </a:lnTo>
                  <a:lnTo>
                    <a:pt x="1973628" y="963971"/>
                  </a:lnTo>
                  <a:lnTo>
                    <a:pt x="1925574" y="962787"/>
                  </a:lnTo>
                  <a:lnTo>
                    <a:pt x="1877519" y="963971"/>
                  </a:lnTo>
                  <a:lnTo>
                    <a:pt x="1830075" y="967489"/>
                  </a:lnTo>
                  <a:lnTo>
                    <a:pt x="1783296" y="973284"/>
                  </a:lnTo>
                  <a:lnTo>
                    <a:pt x="1737238" y="981300"/>
                  </a:lnTo>
                  <a:lnTo>
                    <a:pt x="1691954" y="991483"/>
                  </a:lnTo>
                  <a:lnTo>
                    <a:pt x="1647502" y="1003776"/>
                  </a:lnTo>
                  <a:lnTo>
                    <a:pt x="1603935" y="1018125"/>
                  </a:lnTo>
                  <a:lnTo>
                    <a:pt x="1561309" y="1034474"/>
                  </a:lnTo>
                  <a:lnTo>
                    <a:pt x="1519680" y="1052767"/>
                  </a:lnTo>
                  <a:lnTo>
                    <a:pt x="1479101" y="1072950"/>
                  </a:lnTo>
                  <a:lnTo>
                    <a:pt x="1439629" y="1094965"/>
                  </a:lnTo>
                  <a:lnTo>
                    <a:pt x="1401319" y="1118759"/>
                  </a:lnTo>
                  <a:lnTo>
                    <a:pt x="1364225" y="1144275"/>
                  </a:lnTo>
                  <a:lnTo>
                    <a:pt x="1328403" y="1171458"/>
                  </a:lnTo>
                  <a:lnTo>
                    <a:pt x="1293908" y="1200253"/>
                  </a:lnTo>
                  <a:lnTo>
                    <a:pt x="1260795" y="1230604"/>
                  </a:lnTo>
                  <a:lnTo>
                    <a:pt x="1229119" y="1262456"/>
                  </a:lnTo>
                  <a:lnTo>
                    <a:pt x="1198936" y="1295752"/>
                  </a:lnTo>
                  <a:lnTo>
                    <a:pt x="1170301" y="1330439"/>
                  </a:lnTo>
                  <a:lnTo>
                    <a:pt x="1143268" y="1366460"/>
                  </a:lnTo>
                  <a:lnTo>
                    <a:pt x="1117893" y="1403759"/>
                  </a:lnTo>
                  <a:lnTo>
                    <a:pt x="1094232" y="1442282"/>
                  </a:lnTo>
                  <a:lnTo>
                    <a:pt x="1072338" y="1481973"/>
                  </a:lnTo>
                  <a:lnTo>
                    <a:pt x="1052268" y="1522776"/>
                  </a:lnTo>
                  <a:lnTo>
                    <a:pt x="1034076" y="1564636"/>
                  </a:lnTo>
                  <a:lnTo>
                    <a:pt x="1017818" y="1607497"/>
                  </a:lnTo>
                  <a:lnTo>
                    <a:pt x="1003549" y="1651304"/>
                  </a:lnTo>
                  <a:lnTo>
                    <a:pt x="991323" y="1696002"/>
                  </a:lnTo>
                  <a:lnTo>
                    <a:pt x="981197" y="1741535"/>
                  </a:lnTo>
                  <a:lnTo>
                    <a:pt x="973225" y="1787848"/>
                  </a:lnTo>
                  <a:lnTo>
                    <a:pt x="967463" y="1834884"/>
                  </a:lnTo>
                  <a:lnTo>
                    <a:pt x="963965" y="1882589"/>
                  </a:lnTo>
                  <a:lnTo>
                    <a:pt x="962787" y="1930908"/>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sp>
          <p:nvSpPr>
            <p:cNvPr id="27" name="object 27"/>
            <p:cNvSpPr/>
            <p:nvPr/>
          </p:nvSpPr>
          <p:spPr>
            <a:xfrm>
              <a:off x="1242060" y="2441448"/>
              <a:ext cx="1571625" cy="609600"/>
            </a:xfrm>
            <a:custGeom>
              <a:avLst/>
              <a:gdLst/>
              <a:ahLst/>
              <a:cxnLst/>
              <a:rect l="l" t="t" r="r" b="b"/>
              <a:pathLst>
                <a:path w="1571625" h="609600">
                  <a:moveTo>
                    <a:pt x="1469644" y="0"/>
                  </a:moveTo>
                  <a:lnTo>
                    <a:pt x="101600" y="0"/>
                  </a:lnTo>
                  <a:lnTo>
                    <a:pt x="62043" y="7981"/>
                  </a:lnTo>
                  <a:lnTo>
                    <a:pt x="29749" y="29749"/>
                  </a:lnTo>
                  <a:lnTo>
                    <a:pt x="7981" y="62043"/>
                  </a:lnTo>
                  <a:lnTo>
                    <a:pt x="0" y="101600"/>
                  </a:lnTo>
                  <a:lnTo>
                    <a:pt x="0" y="508000"/>
                  </a:lnTo>
                  <a:lnTo>
                    <a:pt x="7981" y="547556"/>
                  </a:lnTo>
                  <a:lnTo>
                    <a:pt x="29749" y="579850"/>
                  </a:lnTo>
                  <a:lnTo>
                    <a:pt x="62043" y="601618"/>
                  </a:lnTo>
                  <a:lnTo>
                    <a:pt x="101600" y="609600"/>
                  </a:lnTo>
                  <a:lnTo>
                    <a:pt x="1469644" y="609600"/>
                  </a:lnTo>
                  <a:lnTo>
                    <a:pt x="1509200" y="601618"/>
                  </a:lnTo>
                  <a:lnTo>
                    <a:pt x="1541494" y="579850"/>
                  </a:lnTo>
                  <a:lnTo>
                    <a:pt x="1563262" y="547556"/>
                  </a:lnTo>
                  <a:lnTo>
                    <a:pt x="1571244" y="508000"/>
                  </a:lnTo>
                  <a:lnTo>
                    <a:pt x="1571244" y="101600"/>
                  </a:lnTo>
                  <a:lnTo>
                    <a:pt x="1563262" y="62043"/>
                  </a:lnTo>
                  <a:lnTo>
                    <a:pt x="1541494" y="29749"/>
                  </a:lnTo>
                  <a:lnTo>
                    <a:pt x="1509200" y="7981"/>
                  </a:lnTo>
                  <a:lnTo>
                    <a:pt x="1469644" y="0"/>
                  </a:lnTo>
                  <a:close/>
                </a:path>
              </a:pathLst>
            </a:custGeom>
            <a:solidFill>
              <a:srgbClr val="FFD966"/>
            </a:solidFill>
          </p:spPr>
          <p:txBody>
            <a:bodyPr wrap="square" lIns="0" tIns="0" rIns="0" bIns="0" rtlCol="0"/>
            <a:lstStyle/>
            <a:p>
              <a:pPr defTabSz="914363">
                <a:defRPr/>
              </a:pPr>
              <a:endParaRPr>
                <a:solidFill>
                  <a:prstClr val="black"/>
                </a:solidFill>
                <a:latin typeface="Calibri"/>
              </a:endParaRPr>
            </a:p>
          </p:txBody>
        </p:sp>
        <p:sp>
          <p:nvSpPr>
            <p:cNvPr id="28" name="object 28"/>
            <p:cNvSpPr/>
            <p:nvPr/>
          </p:nvSpPr>
          <p:spPr>
            <a:xfrm>
              <a:off x="1242060" y="2441448"/>
              <a:ext cx="1571625" cy="609600"/>
            </a:xfrm>
            <a:custGeom>
              <a:avLst/>
              <a:gdLst/>
              <a:ahLst/>
              <a:cxnLst/>
              <a:rect l="l" t="t" r="r" b="b"/>
              <a:pathLst>
                <a:path w="1571625" h="609600">
                  <a:moveTo>
                    <a:pt x="0" y="101600"/>
                  </a:moveTo>
                  <a:lnTo>
                    <a:pt x="7981" y="62043"/>
                  </a:lnTo>
                  <a:lnTo>
                    <a:pt x="29749" y="29749"/>
                  </a:lnTo>
                  <a:lnTo>
                    <a:pt x="62043" y="7981"/>
                  </a:lnTo>
                  <a:lnTo>
                    <a:pt x="101600" y="0"/>
                  </a:lnTo>
                  <a:lnTo>
                    <a:pt x="1469644" y="0"/>
                  </a:lnTo>
                  <a:lnTo>
                    <a:pt x="1509200" y="7981"/>
                  </a:lnTo>
                  <a:lnTo>
                    <a:pt x="1541494" y="29749"/>
                  </a:lnTo>
                  <a:lnTo>
                    <a:pt x="1563262" y="62043"/>
                  </a:lnTo>
                  <a:lnTo>
                    <a:pt x="1571244" y="101600"/>
                  </a:lnTo>
                  <a:lnTo>
                    <a:pt x="1571244" y="508000"/>
                  </a:lnTo>
                  <a:lnTo>
                    <a:pt x="1563262" y="547556"/>
                  </a:lnTo>
                  <a:lnTo>
                    <a:pt x="1541494" y="579850"/>
                  </a:lnTo>
                  <a:lnTo>
                    <a:pt x="1509200" y="601618"/>
                  </a:lnTo>
                  <a:lnTo>
                    <a:pt x="1469644" y="609600"/>
                  </a:lnTo>
                  <a:lnTo>
                    <a:pt x="101600" y="609600"/>
                  </a:lnTo>
                  <a:lnTo>
                    <a:pt x="62043" y="601618"/>
                  </a:lnTo>
                  <a:lnTo>
                    <a:pt x="29749" y="579850"/>
                  </a:lnTo>
                  <a:lnTo>
                    <a:pt x="7981" y="547556"/>
                  </a:lnTo>
                  <a:lnTo>
                    <a:pt x="0" y="508000"/>
                  </a:lnTo>
                  <a:lnTo>
                    <a:pt x="0" y="101600"/>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29" name="object 29"/>
          <p:cNvSpPr txBox="1"/>
          <p:nvPr/>
        </p:nvSpPr>
        <p:spPr>
          <a:xfrm>
            <a:off x="1396111" y="2478151"/>
            <a:ext cx="1264920" cy="504625"/>
          </a:xfrm>
          <a:prstGeom prst="rect">
            <a:avLst/>
          </a:prstGeom>
        </p:spPr>
        <p:txBody>
          <a:bodyPr vert="horz" wrap="square" lIns="0" tIns="12065" rIns="0" bIns="0" rtlCol="0">
            <a:spAutoFit/>
          </a:bodyPr>
          <a:lstStyle/>
          <a:p>
            <a:pPr marL="12699" marR="5080" indent="255894" defTabSz="914363">
              <a:spcBef>
                <a:spcPts val="95"/>
              </a:spcBef>
              <a:defRPr/>
            </a:pPr>
            <a:r>
              <a:rPr sz="1600" b="1" spc="-5" dirty="0">
                <a:solidFill>
                  <a:prstClr val="black"/>
                </a:solidFill>
                <a:latin typeface="Calibri"/>
                <a:cs typeface="Calibri"/>
              </a:rPr>
              <a:t>Business </a:t>
            </a:r>
            <a:r>
              <a:rPr sz="1600" b="1" dirty="0">
                <a:solidFill>
                  <a:prstClr val="black"/>
                </a:solidFill>
                <a:latin typeface="Calibri"/>
                <a:cs typeface="Calibri"/>
              </a:rPr>
              <a:t> </a:t>
            </a:r>
            <a:r>
              <a:rPr sz="1600" b="1" spc="-5" dirty="0">
                <a:solidFill>
                  <a:prstClr val="black"/>
                </a:solidFill>
                <a:latin typeface="Calibri"/>
                <a:cs typeface="Calibri"/>
              </a:rPr>
              <a:t>Un</a:t>
            </a:r>
            <a:r>
              <a:rPr sz="1600" b="1" spc="-15" dirty="0">
                <a:solidFill>
                  <a:prstClr val="black"/>
                </a:solidFill>
                <a:latin typeface="Calibri"/>
                <a:cs typeface="Calibri"/>
              </a:rPr>
              <a:t>d</a:t>
            </a:r>
            <a:r>
              <a:rPr sz="1600" b="1" spc="-10" dirty="0">
                <a:solidFill>
                  <a:prstClr val="black"/>
                </a:solidFill>
                <a:latin typeface="Calibri"/>
                <a:cs typeface="Calibri"/>
              </a:rPr>
              <a:t>e</a:t>
            </a:r>
            <a:r>
              <a:rPr sz="1600" b="1" spc="-35" dirty="0">
                <a:solidFill>
                  <a:prstClr val="black"/>
                </a:solidFill>
                <a:latin typeface="Calibri"/>
                <a:cs typeface="Calibri"/>
              </a:rPr>
              <a:t>r</a:t>
            </a:r>
            <a:r>
              <a:rPr sz="1600" b="1" spc="-20" dirty="0">
                <a:solidFill>
                  <a:prstClr val="black"/>
                </a:solidFill>
                <a:latin typeface="Calibri"/>
                <a:cs typeface="Calibri"/>
              </a:rPr>
              <a:t>st</a:t>
            </a:r>
            <a:r>
              <a:rPr sz="1600" b="1" spc="-5" dirty="0">
                <a:solidFill>
                  <a:prstClr val="black"/>
                </a:solidFill>
                <a:latin typeface="Calibri"/>
                <a:cs typeface="Calibri"/>
              </a:rPr>
              <a:t>an</a:t>
            </a:r>
            <a:r>
              <a:rPr sz="1600" b="1" spc="-15" dirty="0">
                <a:solidFill>
                  <a:prstClr val="black"/>
                </a:solidFill>
                <a:latin typeface="Calibri"/>
                <a:cs typeface="Calibri"/>
              </a:rPr>
              <a:t>d</a:t>
            </a:r>
            <a:r>
              <a:rPr sz="1600" b="1" spc="-5" dirty="0">
                <a:solidFill>
                  <a:prstClr val="black"/>
                </a:solidFill>
                <a:latin typeface="Calibri"/>
                <a:cs typeface="Calibri"/>
              </a:rPr>
              <a:t>ing</a:t>
            </a:r>
            <a:endParaRPr sz="1600">
              <a:solidFill>
                <a:prstClr val="black"/>
              </a:solidFill>
              <a:latin typeface="Calibri"/>
              <a:cs typeface="Calibri"/>
            </a:endParaRPr>
          </a:p>
        </p:txBody>
      </p:sp>
      <p:grpSp>
        <p:nvGrpSpPr>
          <p:cNvPr id="30" name="object 30"/>
          <p:cNvGrpSpPr/>
          <p:nvPr/>
        </p:nvGrpSpPr>
        <p:grpSpPr>
          <a:xfrm>
            <a:off x="2331467" y="2706623"/>
            <a:ext cx="1584325" cy="3035935"/>
            <a:chOff x="2331466" y="2706623"/>
            <a:chExt cx="1584325" cy="3035935"/>
          </a:xfrm>
        </p:grpSpPr>
        <p:pic>
          <p:nvPicPr>
            <p:cNvPr id="31" name="object 31"/>
            <p:cNvPicPr/>
            <p:nvPr/>
          </p:nvPicPr>
          <p:blipFill>
            <a:blip r:embed="rId3" cstate="print"/>
            <a:stretch>
              <a:fillRect/>
            </a:stretch>
          </p:blipFill>
          <p:spPr>
            <a:xfrm>
              <a:off x="2732532" y="2706623"/>
              <a:ext cx="1106436" cy="3035808"/>
            </a:xfrm>
            <a:prstGeom prst="rect">
              <a:avLst/>
            </a:prstGeom>
          </p:spPr>
        </p:pic>
        <p:pic>
          <p:nvPicPr>
            <p:cNvPr id="32" name="object 32"/>
            <p:cNvPicPr/>
            <p:nvPr/>
          </p:nvPicPr>
          <p:blipFill>
            <a:blip r:embed="rId4" cstate="print"/>
            <a:stretch>
              <a:fillRect/>
            </a:stretch>
          </p:blipFill>
          <p:spPr>
            <a:xfrm>
              <a:off x="2791968" y="2746247"/>
              <a:ext cx="992123" cy="2921520"/>
            </a:xfrm>
            <a:prstGeom prst="rect">
              <a:avLst/>
            </a:prstGeom>
          </p:spPr>
        </p:pic>
        <p:sp>
          <p:nvSpPr>
            <p:cNvPr id="33" name="object 33"/>
            <p:cNvSpPr/>
            <p:nvPr/>
          </p:nvSpPr>
          <p:spPr>
            <a:xfrm>
              <a:off x="2337816" y="3809999"/>
              <a:ext cx="1571625" cy="609600"/>
            </a:xfrm>
            <a:custGeom>
              <a:avLst/>
              <a:gdLst/>
              <a:ahLst/>
              <a:cxnLst/>
              <a:rect l="l" t="t" r="r" b="b"/>
              <a:pathLst>
                <a:path w="1571625" h="609600">
                  <a:moveTo>
                    <a:pt x="1469644" y="0"/>
                  </a:moveTo>
                  <a:lnTo>
                    <a:pt x="101600" y="0"/>
                  </a:lnTo>
                  <a:lnTo>
                    <a:pt x="62043" y="7981"/>
                  </a:lnTo>
                  <a:lnTo>
                    <a:pt x="29749" y="29749"/>
                  </a:lnTo>
                  <a:lnTo>
                    <a:pt x="7981" y="62043"/>
                  </a:lnTo>
                  <a:lnTo>
                    <a:pt x="0" y="101600"/>
                  </a:lnTo>
                  <a:lnTo>
                    <a:pt x="0" y="508000"/>
                  </a:lnTo>
                  <a:lnTo>
                    <a:pt x="7981" y="547556"/>
                  </a:lnTo>
                  <a:lnTo>
                    <a:pt x="29749" y="579850"/>
                  </a:lnTo>
                  <a:lnTo>
                    <a:pt x="62043" y="601618"/>
                  </a:lnTo>
                  <a:lnTo>
                    <a:pt x="101600" y="609600"/>
                  </a:lnTo>
                  <a:lnTo>
                    <a:pt x="1469644" y="609600"/>
                  </a:lnTo>
                  <a:lnTo>
                    <a:pt x="1509200" y="601618"/>
                  </a:lnTo>
                  <a:lnTo>
                    <a:pt x="1541494" y="579850"/>
                  </a:lnTo>
                  <a:lnTo>
                    <a:pt x="1563262" y="547556"/>
                  </a:lnTo>
                  <a:lnTo>
                    <a:pt x="1571244" y="508000"/>
                  </a:lnTo>
                  <a:lnTo>
                    <a:pt x="1571244" y="101600"/>
                  </a:lnTo>
                  <a:lnTo>
                    <a:pt x="1563262" y="62043"/>
                  </a:lnTo>
                  <a:lnTo>
                    <a:pt x="1541494" y="29749"/>
                  </a:lnTo>
                  <a:lnTo>
                    <a:pt x="1509200" y="7981"/>
                  </a:lnTo>
                  <a:lnTo>
                    <a:pt x="1469644" y="0"/>
                  </a:lnTo>
                  <a:close/>
                </a:path>
              </a:pathLst>
            </a:custGeom>
            <a:solidFill>
              <a:srgbClr val="FFD966"/>
            </a:solidFill>
          </p:spPr>
          <p:txBody>
            <a:bodyPr wrap="square" lIns="0" tIns="0" rIns="0" bIns="0" rtlCol="0"/>
            <a:lstStyle/>
            <a:p>
              <a:pPr defTabSz="914363">
                <a:defRPr/>
              </a:pPr>
              <a:endParaRPr>
                <a:solidFill>
                  <a:prstClr val="black"/>
                </a:solidFill>
                <a:latin typeface="Calibri"/>
              </a:endParaRPr>
            </a:p>
          </p:txBody>
        </p:sp>
        <p:sp>
          <p:nvSpPr>
            <p:cNvPr id="34" name="object 34"/>
            <p:cNvSpPr/>
            <p:nvPr/>
          </p:nvSpPr>
          <p:spPr>
            <a:xfrm>
              <a:off x="2337816" y="3809999"/>
              <a:ext cx="1571625" cy="609600"/>
            </a:xfrm>
            <a:custGeom>
              <a:avLst/>
              <a:gdLst/>
              <a:ahLst/>
              <a:cxnLst/>
              <a:rect l="l" t="t" r="r" b="b"/>
              <a:pathLst>
                <a:path w="1571625" h="609600">
                  <a:moveTo>
                    <a:pt x="0" y="101600"/>
                  </a:moveTo>
                  <a:lnTo>
                    <a:pt x="7981" y="62043"/>
                  </a:lnTo>
                  <a:lnTo>
                    <a:pt x="29749" y="29749"/>
                  </a:lnTo>
                  <a:lnTo>
                    <a:pt x="62043" y="7981"/>
                  </a:lnTo>
                  <a:lnTo>
                    <a:pt x="101600" y="0"/>
                  </a:lnTo>
                  <a:lnTo>
                    <a:pt x="1469644" y="0"/>
                  </a:lnTo>
                  <a:lnTo>
                    <a:pt x="1509200" y="7981"/>
                  </a:lnTo>
                  <a:lnTo>
                    <a:pt x="1541494" y="29749"/>
                  </a:lnTo>
                  <a:lnTo>
                    <a:pt x="1563262" y="62043"/>
                  </a:lnTo>
                  <a:lnTo>
                    <a:pt x="1571244" y="101600"/>
                  </a:lnTo>
                  <a:lnTo>
                    <a:pt x="1571244" y="508000"/>
                  </a:lnTo>
                  <a:lnTo>
                    <a:pt x="1563262" y="547556"/>
                  </a:lnTo>
                  <a:lnTo>
                    <a:pt x="1541494" y="579850"/>
                  </a:lnTo>
                  <a:lnTo>
                    <a:pt x="1509200" y="601618"/>
                  </a:lnTo>
                  <a:lnTo>
                    <a:pt x="1469644" y="609600"/>
                  </a:lnTo>
                  <a:lnTo>
                    <a:pt x="101600" y="609600"/>
                  </a:lnTo>
                  <a:lnTo>
                    <a:pt x="62043" y="601618"/>
                  </a:lnTo>
                  <a:lnTo>
                    <a:pt x="29749" y="579850"/>
                  </a:lnTo>
                  <a:lnTo>
                    <a:pt x="7981" y="547556"/>
                  </a:lnTo>
                  <a:lnTo>
                    <a:pt x="0" y="508000"/>
                  </a:lnTo>
                  <a:lnTo>
                    <a:pt x="0" y="101600"/>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35" name="object 35"/>
          <p:cNvSpPr txBox="1"/>
          <p:nvPr/>
        </p:nvSpPr>
        <p:spPr>
          <a:xfrm>
            <a:off x="2548508" y="3846703"/>
            <a:ext cx="1152525" cy="504625"/>
          </a:xfrm>
          <a:prstGeom prst="rect">
            <a:avLst/>
          </a:prstGeom>
        </p:spPr>
        <p:txBody>
          <a:bodyPr vert="horz" wrap="square" lIns="0" tIns="12065" rIns="0" bIns="0" rtlCol="0">
            <a:spAutoFit/>
          </a:bodyPr>
          <a:lstStyle/>
          <a:p>
            <a:pPr algn="ctr" defTabSz="914363">
              <a:spcBef>
                <a:spcPts val="95"/>
              </a:spcBef>
              <a:defRPr/>
            </a:pPr>
            <a:r>
              <a:rPr sz="1600" b="1" spc="-5" dirty="0">
                <a:solidFill>
                  <a:prstClr val="black"/>
                </a:solidFill>
                <a:latin typeface="Calibri"/>
                <a:cs typeface="Calibri"/>
              </a:rPr>
              <a:t>Use</a:t>
            </a:r>
            <a:r>
              <a:rPr sz="1600" b="1" spc="-40" dirty="0">
                <a:solidFill>
                  <a:prstClr val="black"/>
                </a:solidFill>
                <a:latin typeface="Calibri"/>
                <a:cs typeface="Calibri"/>
              </a:rPr>
              <a:t> </a:t>
            </a:r>
            <a:r>
              <a:rPr sz="1600" b="1" spc="-10" dirty="0">
                <a:solidFill>
                  <a:prstClr val="black"/>
                </a:solidFill>
                <a:latin typeface="Calibri"/>
                <a:cs typeface="Calibri"/>
              </a:rPr>
              <a:t>Case</a:t>
            </a:r>
            <a:endParaRPr sz="1600">
              <a:solidFill>
                <a:prstClr val="black"/>
              </a:solidFill>
              <a:latin typeface="Calibri"/>
              <a:cs typeface="Calibri"/>
            </a:endParaRPr>
          </a:p>
          <a:p>
            <a:pPr algn="ctr" defTabSz="914363">
              <a:defRPr/>
            </a:pPr>
            <a:r>
              <a:rPr sz="1600" b="1" spc="-10" dirty="0">
                <a:solidFill>
                  <a:prstClr val="black"/>
                </a:solidFill>
                <a:latin typeface="Calibri"/>
                <a:cs typeface="Calibri"/>
              </a:rPr>
              <a:t>Identification</a:t>
            </a:r>
            <a:endParaRPr sz="1600">
              <a:solidFill>
                <a:prstClr val="black"/>
              </a:solidFill>
              <a:latin typeface="Calibri"/>
              <a:cs typeface="Calibri"/>
            </a:endParaRPr>
          </a:p>
        </p:txBody>
      </p:sp>
      <p:grpSp>
        <p:nvGrpSpPr>
          <p:cNvPr id="36" name="object 36"/>
          <p:cNvGrpSpPr/>
          <p:nvPr/>
        </p:nvGrpSpPr>
        <p:grpSpPr>
          <a:xfrm>
            <a:off x="1296669" y="5146294"/>
            <a:ext cx="1584325" cy="624205"/>
            <a:chOff x="1296669" y="5146294"/>
            <a:chExt cx="1584325" cy="624205"/>
          </a:xfrm>
        </p:grpSpPr>
        <p:sp>
          <p:nvSpPr>
            <p:cNvPr id="37" name="object 37"/>
            <p:cNvSpPr/>
            <p:nvPr/>
          </p:nvSpPr>
          <p:spPr>
            <a:xfrm>
              <a:off x="1303019" y="5152644"/>
              <a:ext cx="1571625" cy="611505"/>
            </a:xfrm>
            <a:custGeom>
              <a:avLst/>
              <a:gdLst/>
              <a:ahLst/>
              <a:cxnLst/>
              <a:rect l="l" t="t" r="r" b="b"/>
              <a:pathLst>
                <a:path w="1571625" h="611504">
                  <a:moveTo>
                    <a:pt x="1469390" y="0"/>
                  </a:moveTo>
                  <a:lnTo>
                    <a:pt x="101854" y="0"/>
                  </a:lnTo>
                  <a:lnTo>
                    <a:pt x="62204" y="8002"/>
                  </a:lnTo>
                  <a:lnTo>
                    <a:pt x="29829" y="29829"/>
                  </a:lnTo>
                  <a:lnTo>
                    <a:pt x="8002" y="62204"/>
                  </a:lnTo>
                  <a:lnTo>
                    <a:pt x="0" y="101853"/>
                  </a:lnTo>
                  <a:lnTo>
                    <a:pt x="0" y="509269"/>
                  </a:lnTo>
                  <a:lnTo>
                    <a:pt x="8002" y="548914"/>
                  </a:lnTo>
                  <a:lnTo>
                    <a:pt x="29829" y="581290"/>
                  </a:lnTo>
                  <a:lnTo>
                    <a:pt x="62204" y="603119"/>
                  </a:lnTo>
                  <a:lnTo>
                    <a:pt x="101854" y="611123"/>
                  </a:lnTo>
                  <a:lnTo>
                    <a:pt x="1469390" y="611123"/>
                  </a:lnTo>
                  <a:lnTo>
                    <a:pt x="1509039" y="603119"/>
                  </a:lnTo>
                  <a:lnTo>
                    <a:pt x="1541414" y="581290"/>
                  </a:lnTo>
                  <a:lnTo>
                    <a:pt x="1563241" y="548914"/>
                  </a:lnTo>
                  <a:lnTo>
                    <a:pt x="1571244" y="509269"/>
                  </a:lnTo>
                  <a:lnTo>
                    <a:pt x="1571244" y="101853"/>
                  </a:lnTo>
                  <a:lnTo>
                    <a:pt x="1563241" y="62204"/>
                  </a:lnTo>
                  <a:lnTo>
                    <a:pt x="1541414" y="29829"/>
                  </a:lnTo>
                  <a:lnTo>
                    <a:pt x="1509039" y="8002"/>
                  </a:lnTo>
                  <a:lnTo>
                    <a:pt x="1469390" y="0"/>
                  </a:lnTo>
                  <a:close/>
                </a:path>
              </a:pathLst>
            </a:custGeom>
            <a:solidFill>
              <a:srgbClr val="FFD966"/>
            </a:solidFill>
          </p:spPr>
          <p:txBody>
            <a:bodyPr wrap="square" lIns="0" tIns="0" rIns="0" bIns="0" rtlCol="0"/>
            <a:lstStyle/>
            <a:p>
              <a:pPr defTabSz="914363">
                <a:defRPr/>
              </a:pPr>
              <a:endParaRPr>
                <a:solidFill>
                  <a:prstClr val="black"/>
                </a:solidFill>
                <a:latin typeface="Calibri"/>
              </a:endParaRPr>
            </a:p>
          </p:txBody>
        </p:sp>
        <p:sp>
          <p:nvSpPr>
            <p:cNvPr id="38" name="object 38"/>
            <p:cNvSpPr/>
            <p:nvPr/>
          </p:nvSpPr>
          <p:spPr>
            <a:xfrm>
              <a:off x="1303019" y="5152644"/>
              <a:ext cx="1571625" cy="611505"/>
            </a:xfrm>
            <a:custGeom>
              <a:avLst/>
              <a:gdLst/>
              <a:ahLst/>
              <a:cxnLst/>
              <a:rect l="l" t="t" r="r" b="b"/>
              <a:pathLst>
                <a:path w="1571625" h="611504">
                  <a:moveTo>
                    <a:pt x="0" y="101853"/>
                  </a:moveTo>
                  <a:lnTo>
                    <a:pt x="8002" y="62204"/>
                  </a:lnTo>
                  <a:lnTo>
                    <a:pt x="29829" y="29829"/>
                  </a:lnTo>
                  <a:lnTo>
                    <a:pt x="62204" y="8002"/>
                  </a:lnTo>
                  <a:lnTo>
                    <a:pt x="101854" y="0"/>
                  </a:lnTo>
                  <a:lnTo>
                    <a:pt x="1469390" y="0"/>
                  </a:lnTo>
                  <a:lnTo>
                    <a:pt x="1509039" y="8002"/>
                  </a:lnTo>
                  <a:lnTo>
                    <a:pt x="1541414" y="29829"/>
                  </a:lnTo>
                  <a:lnTo>
                    <a:pt x="1563241" y="62204"/>
                  </a:lnTo>
                  <a:lnTo>
                    <a:pt x="1571244" y="101853"/>
                  </a:lnTo>
                  <a:lnTo>
                    <a:pt x="1571244" y="509269"/>
                  </a:lnTo>
                  <a:lnTo>
                    <a:pt x="1563241" y="548914"/>
                  </a:lnTo>
                  <a:lnTo>
                    <a:pt x="1541414" y="581290"/>
                  </a:lnTo>
                  <a:lnTo>
                    <a:pt x="1509039" y="603119"/>
                  </a:lnTo>
                  <a:lnTo>
                    <a:pt x="1469390" y="611123"/>
                  </a:lnTo>
                  <a:lnTo>
                    <a:pt x="101854" y="611123"/>
                  </a:lnTo>
                  <a:lnTo>
                    <a:pt x="62204" y="603119"/>
                  </a:lnTo>
                  <a:lnTo>
                    <a:pt x="29829" y="581290"/>
                  </a:lnTo>
                  <a:lnTo>
                    <a:pt x="8002" y="548914"/>
                  </a:lnTo>
                  <a:lnTo>
                    <a:pt x="0" y="509269"/>
                  </a:lnTo>
                  <a:lnTo>
                    <a:pt x="0" y="101853"/>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39" name="object 39"/>
          <p:cNvSpPr txBox="1"/>
          <p:nvPr/>
        </p:nvSpPr>
        <p:spPr>
          <a:xfrm>
            <a:off x="1456437" y="5190872"/>
            <a:ext cx="1265555" cy="504625"/>
          </a:xfrm>
          <a:prstGeom prst="rect">
            <a:avLst/>
          </a:prstGeom>
        </p:spPr>
        <p:txBody>
          <a:bodyPr vert="horz" wrap="square" lIns="0" tIns="12065" rIns="0" bIns="0" rtlCol="0">
            <a:spAutoFit/>
          </a:bodyPr>
          <a:lstStyle/>
          <a:p>
            <a:pPr algn="ctr" defTabSz="914363">
              <a:spcBef>
                <a:spcPts val="95"/>
              </a:spcBef>
              <a:defRPr/>
            </a:pPr>
            <a:r>
              <a:rPr sz="1600" b="1" spc="-10" dirty="0">
                <a:solidFill>
                  <a:prstClr val="black"/>
                </a:solidFill>
                <a:latin typeface="Calibri"/>
                <a:cs typeface="Calibri"/>
              </a:rPr>
              <a:t>Data</a:t>
            </a:r>
            <a:endParaRPr sz="1600">
              <a:solidFill>
                <a:prstClr val="black"/>
              </a:solidFill>
              <a:latin typeface="Calibri"/>
              <a:cs typeface="Calibri"/>
            </a:endParaRPr>
          </a:p>
          <a:p>
            <a:pPr algn="ctr" defTabSz="914363">
              <a:defRPr/>
            </a:pPr>
            <a:r>
              <a:rPr sz="1600" b="1" spc="-10" dirty="0">
                <a:solidFill>
                  <a:prstClr val="black"/>
                </a:solidFill>
                <a:latin typeface="Calibri"/>
                <a:cs typeface="Calibri"/>
              </a:rPr>
              <a:t>Understanding</a:t>
            </a:r>
            <a:endParaRPr sz="1600">
              <a:solidFill>
                <a:prstClr val="black"/>
              </a:solidFill>
              <a:latin typeface="Calibri"/>
              <a:cs typeface="Calibri"/>
            </a:endParaRPr>
          </a:p>
        </p:txBody>
      </p:sp>
      <p:grpSp>
        <p:nvGrpSpPr>
          <p:cNvPr id="40" name="object 40"/>
          <p:cNvGrpSpPr/>
          <p:nvPr/>
        </p:nvGrpSpPr>
        <p:grpSpPr>
          <a:xfrm>
            <a:off x="153671" y="2633473"/>
            <a:ext cx="1584325" cy="3035935"/>
            <a:chOff x="153670" y="2633472"/>
            <a:chExt cx="1584325" cy="3035935"/>
          </a:xfrm>
        </p:grpSpPr>
        <p:pic>
          <p:nvPicPr>
            <p:cNvPr id="41" name="object 41"/>
            <p:cNvPicPr/>
            <p:nvPr/>
          </p:nvPicPr>
          <p:blipFill>
            <a:blip r:embed="rId5" cstate="print"/>
            <a:stretch>
              <a:fillRect/>
            </a:stretch>
          </p:blipFill>
          <p:spPr>
            <a:xfrm>
              <a:off x="272796" y="2633472"/>
              <a:ext cx="1106436" cy="3035808"/>
            </a:xfrm>
            <a:prstGeom prst="rect">
              <a:avLst/>
            </a:prstGeom>
          </p:spPr>
        </p:pic>
        <p:pic>
          <p:nvPicPr>
            <p:cNvPr id="42" name="object 42"/>
            <p:cNvPicPr/>
            <p:nvPr/>
          </p:nvPicPr>
          <p:blipFill>
            <a:blip r:embed="rId6" cstate="print"/>
            <a:stretch>
              <a:fillRect/>
            </a:stretch>
          </p:blipFill>
          <p:spPr>
            <a:xfrm>
              <a:off x="332232" y="2674620"/>
              <a:ext cx="992124" cy="2921507"/>
            </a:xfrm>
            <a:prstGeom prst="rect">
              <a:avLst/>
            </a:prstGeom>
          </p:spPr>
        </p:pic>
        <p:sp>
          <p:nvSpPr>
            <p:cNvPr id="43" name="object 43"/>
            <p:cNvSpPr/>
            <p:nvPr/>
          </p:nvSpPr>
          <p:spPr>
            <a:xfrm>
              <a:off x="160020" y="3826763"/>
              <a:ext cx="1571625" cy="611505"/>
            </a:xfrm>
            <a:custGeom>
              <a:avLst/>
              <a:gdLst/>
              <a:ahLst/>
              <a:cxnLst/>
              <a:rect l="l" t="t" r="r" b="b"/>
              <a:pathLst>
                <a:path w="1571625" h="611504">
                  <a:moveTo>
                    <a:pt x="1469390" y="0"/>
                  </a:moveTo>
                  <a:lnTo>
                    <a:pt x="101854" y="0"/>
                  </a:lnTo>
                  <a:lnTo>
                    <a:pt x="62209" y="8002"/>
                  </a:lnTo>
                  <a:lnTo>
                    <a:pt x="29833" y="29829"/>
                  </a:lnTo>
                  <a:lnTo>
                    <a:pt x="8004" y="62204"/>
                  </a:lnTo>
                  <a:lnTo>
                    <a:pt x="0" y="101854"/>
                  </a:lnTo>
                  <a:lnTo>
                    <a:pt x="0" y="509269"/>
                  </a:lnTo>
                  <a:lnTo>
                    <a:pt x="8004" y="548919"/>
                  </a:lnTo>
                  <a:lnTo>
                    <a:pt x="29833" y="581294"/>
                  </a:lnTo>
                  <a:lnTo>
                    <a:pt x="62209" y="603121"/>
                  </a:lnTo>
                  <a:lnTo>
                    <a:pt x="101854" y="611124"/>
                  </a:lnTo>
                  <a:lnTo>
                    <a:pt x="1469390" y="611124"/>
                  </a:lnTo>
                  <a:lnTo>
                    <a:pt x="1509039" y="603121"/>
                  </a:lnTo>
                  <a:lnTo>
                    <a:pt x="1541414" y="581294"/>
                  </a:lnTo>
                  <a:lnTo>
                    <a:pt x="1563241" y="548919"/>
                  </a:lnTo>
                  <a:lnTo>
                    <a:pt x="1571244" y="509269"/>
                  </a:lnTo>
                  <a:lnTo>
                    <a:pt x="1571244" y="101854"/>
                  </a:lnTo>
                  <a:lnTo>
                    <a:pt x="1563241" y="62204"/>
                  </a:lnTo>
                  <a:lnTo>
                    <a:pt x="1541414" y="29829"/>
                  </a:lnTo>
                  <a:lnTo>
                    <a:pt x="1509039" y="8002"/>
                  </a:lnTo>
                  <a:lnTo>
                    <a:pt x="1469390" y="0"/>
                  </a:lnTo>
                  <a:close/>
                </a:path>
              </a:pathLst>
            </a:custGeom>
            <a:solidFill>
              <a:srgbClr val="FFD966"/>
            </a:solidFill>
          </p:spPr>
          <p:txBody>
            <a:bodyPr wrap="square" lIns="0" tIns="0" rIns="0" bIns="0" rtlCol="0"/>
            <a:lstStyle/>
            <a:p>
              <a:pPr defTabSz="914363">
                <a:defRPr/>
              </a:pPr>
              <a:endParaRPr>
                <a:solidFill>
                  <a:prstClr val="black"/>
                </a:solidFill>
                <a:latin typeface="Calibri"/>
              </a:endParaRPr>
            </a:p>
          </p:txBody>
        </p:sp>
        <p:sp>
          <p:nvSpPr>
            <p:cNvPr id="44" name="object 44"/>
            <p:cNvSpPr/>
            <p:nvPr/>
          </p:nvSpPr>
          <p:spPr>
            <a:xfrm>
              <a:off x="160020" y="3826763"/>
              <a:ext cx="1571625" cy="611505"/>
            </a:xfrm>
            <a:custGeom>
              <a:avLst/>
              <a:gdLst/>
              <a:ahLst/>
              <a:cxnLst/>
              <a:rect l="l" t="t" r="r" b="b"/>
              <a:pathLst>
                <a:path w="1571625" h="611504">
                  <a:moveTo>
                    <a:pt x="0" y="101854"/>
                  </a:moveTo>
                  <a:lnTo>
                    <a:pt x="8004" y="62204"/>
                  </a:lnTo>
                  <a:lnTo>
                    <a:pt x="29833" y="29829"/>
                  </a:lnTo>
                  <a:lnTo>
                    <a:pt x="62209" y="8002"/>
                  </a:lnTo>
                  <a:lnTo>
                    <a:pt x="101854" y="0"/>
                  </a:lnTo>
                  <a:lnTo>
                    <a:pt x="1469390" y="0"/>
                  </a:lnTo>
                  <a:lnTo>
                    <a:pt x="1509039" y="8002"/>
                  </a:lnTo>
                  <a:lnTo>
                    <a:pt x="1541414" y="29829"/>
                  </a:lnTo>
                  <a:lnTo>
                    <a:pt x="1563241" y="62204"/>
                  </a:lnTo>
                  <a:lnTo>
                    <a:pt x="1571244" y="101854"/>
                  </a:lnTo>
                  <a:lnTo>
                    <a:pt x="1571244" y="509269"/>
                  </a:lnTo>
                  <a:lnTo>
                    <a:pt x="1563241" y="548919"/>
                  </a:lnTo>
                  <a:lnTo>
                    <a:pt x="1541414" y="581294"/>
                  </a:lnTo>
                  <a:lnTo>
                    <a:pt x="1509039" y="603121"/>
                  </a:lnTo>
                  <a:lnTo>
                    <a:pt x="1469390" y="611124"/>
                  </a:lnTo>
                  <a:lnTo>
                    <a:pt x="101854" y="611124"/>
                  </a:lnTo>
                  <a:lnTo>
                    <a:pt x="62209" y="603121"/>
                  </a:lnTo>
                  <a:lnTo>
                    <a:pt x="29833" y="581294"/>
                  </a:lnTo>
                  <a:lnTo>
                    <a:pt x="8004" y="548919"/>
                  </a:lnTo>
                  <a:lnTo>
                    <a:pt x="0" y="509269"/>
                  </a:lnTo>
                  <a:lnTo>
                    <a:pt x="0" y="101854"/>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45" name="object 45"/>
          <p:cNvSpPr txBox="1"/>
          <p:nvPr/>
        </p:nvSpPr>
        <p:spPr>
          <a:xfrm>
            <a:off x="509117" y="3864356"/>
            <a:ext cx="874394" cy="504625"/>
          </a:xfrm>
          <a:prstGeom prst="rect">
            <a:avLst/>
          </a:prstGeom>
        </p:spPr>
        <p:txBody>
          <a:bodyPr vert="horz" wrap="square" lIns="0" tIns="12065" rIns="0" bIns="0" rtlCol="0">
            <a:spAutoFit/>
          </a:bodyPr>
          <a:lstStyle/>
          <a:p>
            <a:pPr marL="196842" marR="5080" indent="-184778" defTabSz="914363">
              <a:spcBef>
                <a:spcPts val="95"/>
              </a:spcBef>
              <a:defRPr/>
            </a:pPr>
            <a:r>
              <a:rPr sz="1600" b="1" spc="-30" dirty="0">
                <a:solidFill>
                  <a:prstClr val="black"/>
                </a:solidFill>
                <a:latin typeface="Calibri"/>
                <a:cs typeface="Calibri"/>
              </a:rPr>
              <a:t>F</a:t>
            </a:r>
            <a:r>
              <a:rPr sz="1600" b="1" spc="-10" dirty="0">
                <a:solidFill>
                  <a:prstClr val="black"/>
                </a:solidFill>
                <a:latin typeface="Calibri"/>
                <a:cs typeface="Calibri"/>
              </a:rPr>
              <a:t>e</a:t>
            </a:r>
            <a:r>
              <a:rPr sz="1600" b="1" spc="-5" dirty="0">
                <a:solidFill>
                  <a:prstClr val="black"/>
                </a:solidFill>
                <a:latin typeface="Calibri"/>
                <a:cs typeface="Calibri"/>
              </a:rPr>
              <a:t>asibil</a:t>
            </a:r>
            <a:r>
              <a:rPr sz="1600" b="1" dirty="0">
                <a:solidFill>
                  <a:prstClr val="black"/>
                </a:solidFill>
                <a:latin typeface="Calibri"/>
                <a:cs typeface="Calibri"/>
              </a:rPr>
              <a:t>i</a:t>
            </a:r>
            <a:r>
              <a:rPr sz="1600" b="1" spc="-5" dirty="0">
                <a:solidFill>
                  <a:prstClr val="black"/>
                </a:solidFill>
                <a:latin typeface="Calibri"/>
                <a:cs typeface="Calibri"/>
              </a:rPr>
              <a:t>ty  Study</a:t>
            </a:r>
            <a:endParaRPr sz="1600">
              <a:solidFill>
                <a:prstClr val="black"/>
              </a:solidFill>
              <a:latin typeface="Calibri"/>
              <a:cs typeface="Calibri"/>
            </a:endParaRPr>
          </a:p>
        </p:txBody>
      </p:sp>
      <p:grpSp>
        <p:nvGrpSpPr>
          <p:cNvPr id="46" name="object 46"/>
          <p:cNvGrpSpPr/>
          <p:nvPr/>
        </p:nvGrpSpPr>
        <p:grpSpPr>
          <a:xfrm>
            <a:off x="4177029" y="2203450"/>
            <a:ext cx="3863975" cy="3874770"/>
            <a:chOff x="4177029" y="2203450"/>
            <a:chExt cx="3863975" cy="3874770"/>
          </a:xfrm>
        </p:grpSpPr>
        <p:sp>
          <p:nvSpPr>
            <p:cNvPr id="47" name="object 47"/>
            <p:cNvSpPr/>
            <p:nvPr/>
          </p:nvSpPr>
          <p:spPr>
            <a:xfrm>
              <a:off x="4183379" y="2210815"/>
              <a:ext cx="3851275" cy="3860800"/>
            </a:xfrm>
            <a:custGeom>
              <a:avLst/>
              <a:gdLst/>
              <a:ahLst/>
              <a:cxnLst/>
              <a:rect l="l" t="t" r="r" b="b"/>
              <a:pathLst>
                <a:path w="3851275" h="3860800">
                  <a:moveTo>
                    <a:pt x="2163522" y="3848100"/>
                  </a:moveTo>
                  <a:lnTo>
                    <a:pt x="1687625" y="3848100"/>
                  </a:lnTo>
                  <a:lnTo>
                    <a:pt x="1734577" y="3860800"/>
                  </a:lnTo>
                  <a:lnTo>
                    <a:pt x="2116570" y="3860800"/>
                  </a:lnTo>
                  <a:lnTo>
                    <a:pt x="2163522" y="3848100"/>
                  </a:lnTo>
                  <a:close/>
                </a:path>
                <a:path w="3851275" h="3860800">
                  <a:moveTo>
                    <a:pt x="2256374" y="3835400"/>
                  </a:moveTo>
                  <a:lnTo>
                    <a:pt x="1594773" y="3835400"/>
                  </a:lnTo>
                  <a:lnTo>
                    <a:pt x="1641019" y="3848100"/>
                  </a:lnTo>
                  <a:lnTo>
                    <a:pt x="2210128" y="3848100"/>
                  </a:lnTo>
                  <a:lnTo>
                    <a:pt x="2256374" y="3835400"/>
                  </a:lnTo>
                  <a:close/>
                </a:path>
                <a:path w="3851275" h="3860800">
                  <a:moveTo>
                    <a:pt x="2302245" y="38100"/>
                  </a:moveTo>
                  <a:lnTo>
                    <a:pt x="1548902" y="38100"/>
                  </a:lnTo>
                  <a:lnTo>
                    <a:pt x="1239429" y="127000"/>
                  </a:lnTo>
                  <a:lnTo>
                    <a:pt x="1197045" y="152400"/>
                  </a:lnTo>
                  <a:lnTo>
                    <a:pt x="1155160" y="165100"/>
                  </a:lnTo>
                  <a:lnTo>
                    <a:pt x="1113786" y="190500"/>
                  </a:lnTo>
                  <a:lnTo>
                    <a:pt x="1072938" y="203200"/>
                  </a:lnTo>
                  <a:lnTo>
                    <a:pt x="1032629" y="228600"/>
                  </a:lnTo>
                  <a:lnTo>
                    <a:pt x="992873" y="241300"/>
                  </a:lnTo>
                  <a:lnTo>
                    <a:pt x="915077" y="292100"/>
                  </a:lnTo>
                  <a:lnTo>
                    <a:pt x="877064" y="317500"/>
                  </a:lnTo>
                  <a:lnTo>
                    <a:pt x="839659" y="342900"/>
                  </a:lnTo>
                  <a:lnTo>
                    <a:pt x="802876" y="368300"/>
                  </a:lnTo>
                  <a:lnTo>
                    <a:pt x="766729" y="393700"/>
                  </a:lnTo>
                  <a:lnTo>
                    <a:pt x="731232" y="419100"/>
                  </a:lnTo>
                  <a:lnTo>
                    <a:pt x="696399" y="444500"/>
                  </a:lnTo>
                  <a:lnTo>
                    <a:pt x="662242" y="482600"/>
                  </a:lnTo>
                  <a:lnTo>
                    <a:pt x="628777" y="508000"/>
                  </a:lnTo>
                  <a:lnTo>
                    <a:pt x="596017" y="533400"/>
                  </a:lnTo>
                  <a:lnTo>
                    <a:pt x="563975" y="571500"/>
                  </a:lnTo>
                  <a:lnTo>
                    <a:pt x="532665" y="596900"/>
                  </a:lnTo>
                  <a:lnTo>
                    <a:pt x="502102" y="635000"/>
                  </a:lnTo>
                  <a:lnTo>
                    <a:pt x="472299" y="673100"/>
                  </a:lnTo>
                  <a:lnTo>
                    <a:pt x="443270" y="698500"/>
                  </a:lnTo>
                  <a:lnTo>
                    <a:pt x="415028" y="736600"/>
                  </a:lnTo>
                  <a:lnTo>
                    <a:pt x="387588" y="774700"/>
                  </a:lnTo>
                  <a:lnTo>
                    <a:pt x="360963" y="812800"/>
                  </a:lnTo>
                  <a:lnTo>
                    <a:pt x="335167" y="850900"/>
                  </a:lnTo>
                  <a:lnTo>
                    <a:pt x="310213" y="889000"/>
                  </a:lnTo>
                  <a:lnTo>
                    <a:pt x="286116" y="927100"/>
                  </a:lnTo>
                  <a:lnTo>
                    <a:pt x="262890" y="965200"/>
                  </a:lnTo>
                  <a:lnTo>
                    <a:pt x="240547" y="1003300"/>
                  </a:lnTo>
                  <a:lnTo>
                    <a:pt x="219102" y="1041400"/>
                  </a:lnTo>
                  <a:lnTo>
                    <a:pt x="198569" y="1079500"/>
                  </a:lnTo>
                  <a:lnTo>
                    <a:pt x="178962" y="1117600"/>
                  </a:lnTo>
                  <a:lnTo>
                    <a:pt x="160294" y="1168400"/>
                  </a:lnTo>
                  <a:lnTo>
                    <a:pt x="142578" y="1206500"/>
                  </a:lnTo>
                  <a:lnTo>
                    <a:pt x="125830" y="1244600"/>
                  </a:lnTo>
                  <a:lnTo>
                    <a:pt x="110062" y="1295400"/>
                  </a:lnTo>
                  <a:lnTo>
                    <a:pt x="95289" y="1333500"/>
                  </a:lnTo>
                  <a:lnTo>
                    <a:pt x="81524" y="1384300"/>
                  </a:lnTo>
                  <a:lnTo>
                    <a:pt x="68781" y="1422400"/>
                  </a:lnTo>
                  <a:lnTo>
                    <a:pt x="57073" y="1473200"/>
                  </a:lnTo>
                  <a:lnTo>
                    <a:pt x="46415" y="1511300"/>
                  </a:lnTo>
                  <a:lnTo>
                    <a:pt x="36821" y="1562100"/>
                  </a:lnTo>
                  <a:lnTo>
                    <a:pt x="28303" y="1600200"/>
                  </a:lnTo>
                  <a:lnTo>
                    <a:pt x="20877" y="1651000"/>
                  </a:lnTo>
                  <a:lnTo>
                    <a:pt x="14555" y="1701800"/>
                  </a:lnTo>
                  <a:lnTo>
                    <a:pt x="9352" y="1739900"/>
                  </a:lnTo>
                  <a:lnTo>
                    <a:pt x="5281" y="1790700"/>
                  </a:lnTo>
                  <a:lnTo>
                    <a:pt x="2356" y="1841500"/>
                  </a:lnTo>
                  <a:lnTo>
                    <a:pt x="591" y="1892300"/>
                  </a:lnTo>
                  <a:lnTo>
                    <a:pt x="0" y="1930400"/>
                  </a:lnTo>
                  <a:lnTo>
                    <a:pt x="591" y="1981200"/>
                  </a:lnTo>
                  <a:lnTo>
                    <a:pt x="2356" y="2032000"/>
                  </a:lnTo>
                  <a:lnTo>
                    <a:pt x="5281" y="2082800"/>
                  </a:lnTo>
                  <a:lnTo>
                    <a:pt x="9352" y="2133600"/>
                  </a:lnTo>
                  <a:lnTo>
                    <a:pt x="14555" y="2171700"/>
                  </a:lnTo>
                  <a:lnTo>
                    <a:pt x="20877" y="2222500"/>
                  </a:lnTo>
                  <a:lnTo>
                    <a:pt x="28303" y="2273300"/>
                  </a:lnTo>
                  <a:lnTo>
                    <a:pt x="36821" y="2311400"/>
                  </a:lnTo>
                  <a:lnTo>
                    <a:pt x="46415" y="2362200"/>
                  </a:lnTo>
                  <a:lnTo>
                    <a:pt x="57073" y="2400300"/>
                  </a:lnTo>
                  <a:lnTo>
                    <a:pt x="68781" y="2451100"/>
                  </a:lnTo>
                  <a:lnTo>
                    <a:pt x="81524" y="2489200"/>
                  </a:lnTo>
                  <a:lnTo>
                    <a:pt x="95289" y="2540000"/>
                  </a:lnTo>
                  <a:lnTo>
                    <a:pt x="110062" y="2578100"/>
                  </a:lnTo>
                  <a:lnTo>
                    <a:pt x="125830" y="2628900"/>
                  </a:lnTo>
                  <a:lnTo>
                    <a:pt x="142578" y="2667000"/>
                  </a:lnTo>
                  <a:lnTo>
                    <a:pt x="160294" y="2705100"/>
                  </a:lnTo>
                  <a:lnTo>
                    <a:pt x="178962" y="2755900"/>
                  </a:lnTo>
                  <a:lnTo>
                    <a:pt x="198569" y="2794000"/>
                  </a:lnTo>
                  <a:lnTo>
                    <a:pt x="219102" y="2832100"/>
                  </a:lnTo>
                  <a:lnTo>
                    <a:pt x="240547" y="2870200"/>
                  </a:lnTo>
                  <a:lnTo>
                    <a:pt x="262890" y="2908300"/>
                  </a:lnTo>
                  <a:lnTo>
                    <a:pt x="286116" y="2946400"/>
                  </a:lnTo>
                  <a:lnTo>
                    <a:pt x="310213" y="2984500"/>
                  </a:lnTo>
                  <a:lnTo>
                    <a:pt x="335167" y="3022600"/>
                  </a:lnTo>
                  <a:lnTo>
                    <a:pt x="360963" y="3060700"/>
                  </a:lnTo>
                  <a:lnTo>
                    <a:pt x="387588" y="3098800"/>
                  </a:lnTo>
                  <a:lnTo>
                    <a:pt x="415028" y="3136900"/>
                  </a:lnTo>
                  <a:lnTo>
                    <a:pt x="443270" y="3175000"/>
                  </a:lnTo>
                  <a:lnTo>
                    <a:pt x="472299" y="3200400"/>
                  </a:lnTo>
                  <a:lnTo>
                    <a:pt x="502102" y="3238500"/>
                  </a:lnTo>
                  <a:lnTo>
                    <a:pt x="532665" y="3263900"/>
                  </a:lnTo>
                  <a:lnTo>
                    <a:pt x="563975" y="3302000"/>
                  </a:lnTo>
                  <a:lnTo>
                    <a:pt x="596017" y="3327400"/>
                  </a:lnTo>
                  <a:lnTo>
                    <a:pt x="628777" y="3365500"/>
                  </a:lnTo>
                  <a:lnTo>
                    <a:pt x="662242" y="3390900"/>
                  </a:lnTo>
                  <a:lnTo>
                    <a:pt x="696399" y="3416300"/>
                  </a:lnTo>
                  <a:lnTo>
                    <a:pt x="731232" y="3454400"/>
                  </a:lnTo>
                  <a:lnTo>
                    <a:pt x="766729" y="3479800"/>
                  </a:lnTo>
                  <a:lnTo>
                    <a:pt x="802876" y="3505200"/>
                  </a:lnTo>
                  <a:lnTo>
                    <a:pt x="839659" y="3530600"/>
                  </a:lnTo>
                  <a:lnTo>
                    <a:pt x="877064" y="3556000"/>
                  </a:lnTo>
                  <a:lnTo>
                    <a:pt x="915077" y="3581400"/>
                  </a:lnTo>
                  <a:lnTo>
                    <a:pt x="992873" y="3632200"/>
                  </a:lnTo>
                  <a:lnTo>
                    <a:pt x="1032629" y="3644900"/>
                  </a:lnTo>
                  <a:lnTo>
                    <a:pt x="1072938" y="3670300"/>
                  </a:lnTo>
                  <a:lnTo>
                    <a:pt x="1113786" y="3683000"/>
                  </a:lnTo>
                  <a:lnTo>
                    <a:pt x="1155160" y="3708400"/>
                  </a:lnTo>
                  <a:lnTo>
                    <a:pt x="1197045" y="3721100"/>
                  </a:lnTo>
                  <a:lnTo>
                    <a:pt x="1239429" y="3746500"/>
                  </a:lnTo>
                  <a:lnTo>
                    <a:pt x="1282297" y="3759200"/>
                  </a:lnTo>
                  <a:lnTo>
                    <a:pt x="1548902" y="3835400"/>
                  </a:lnTo>
                  <a:lnTo>
                    <a:pt x="2302245" y="3835400"/>
                  </a:lnTo>
                  <a:lnTo>
                    <a:pt x="2568850" y="3759200"/>
                  </a:lnTo>
                  <a:lnTo>
                    <a:pt x="2611718" y="3746500"/>
                  </a:lnTo>
                  <a:lnTo>
                    <a:pt x="2654102" y="3721100"/>
                  </a:lnTo>
                  <a:lnTo>
                    <a:pt x="2695987" y="3708400"/>
                  </a:lnTo>
                  <a:lnTo>
                    <a:pt x="2737361" y="3683000"/>
                  </a:lnTo>
                  <a:lnTo>
                    <a:pt x="2778209" y="3670300"/>
                  </a:lnTo>
                  <a:lnTo>
                    <a:pt x="2818518" y="3644900"/>
                  </a:lnTo>
                  <a:lnTo>
                    <a:pt x="2858274" y="3632200"/>
                  </a:lnTo>
                  <a:lnTo>
                    <a:pt x="2936070" y="3581400"/>
                  </a:lnTo>
                  <a:lnTo>
                    <a:pt x="2974083" y="3556000"/>
                  </a:lnTo>
                  <a:lnTo>
                    <a:pt x="3011488" y="3530600"/>
                  </a:lnTo>
                  <a:lnTo>
                    <a:pt x="3048271" y="3505200"/>
                  </a:lnTo>
                  <a:lnTo>
                    <a:pt x="3084418" y="3479800"/>
                  </a:lnTo>
                  <a:lnTo>
                    <a:pt x="3119915" y="3454400"/>
                  </a:lnTo>
                  <a:lnTo>
                    <a:pt x="3154748" y="3416300"/>
                  </a:lnTo>
                  <a:lnTo>
                    <a:pt x="3188905" y="3390900"/>
                  </a:lnTo>
                  <a:lnTo>
                    <a:pt x="3222370" y="3365500"/>
                  </a:lnTo>
                  <a:lnTo>
                    <a:pt x="3255130" y="3327400"/>
                  </a:lnTo>
                  <a:lnTo>
                    <a:pt x="3287172" y="3302000"/>
                  </a:lnTo>
                  <a:lnTo>
                    <a:pt x="3318482" y="3263900"/>
                  </a:lnTo>
                  <a:lnTo>
                    <a:pt x="3349045" y="3238500"/>
                  </a:lnTo>
                  <a:lnTo>
                    <a:pt x="3378848" y="3200400"/>
                  </a:lnTo>
                  <a:lnTo>
                    <a:pt x="3407877" y="3175000"/>
                  </a:lnTo>
                  <a:lnTo>
                    <a:pt x="3436119" y="3136900"/>
                  </a:lnTo>
                  <a:lnTo>
                    <a:pt x="3463559" y="3098800"/>
                  </a:lnTo>
                  <a:lnTo>
                    <a:pt x="3490184" y="3060700"/>
                  </a:lnTo>
                  <a:lnTo>
                    <a:pt x="3515980" y="3022600"/>
                  </a:lnTo>
                  <a:lnTo>
                    <a:pt x="3540934" y="2984500"/>
                  </a:lnTo>
                  <a:lnTo>
                    <a:pt x="3565031" y="2946400"/>
                  </a:lnTo>
                  <a:lnTo>
                    <a:pt x="3588258" y="2908300"/>
                  </a:lnTo>
                  <a:lnTo>
                    <a:pt x="1877519" y="2908300"/>
                  </a:lnTo>
                  <a:lnTo>
                    <a:pt x="1830075" y="2895600"/>
                  </a:lnTo>
                  <a:lnTo>
                    <a:pt x="1783296" y="2895600"/>
                  </a:lnTo>
                  <a:lnTo>
                    <a:pt x="1647502" y="2857500"/>
                  </a:lnTo>
                  <a:lnTo>
                    <a:pt x="1561309" y="2832100"/>
                  </a:lnTo>
                  <a:lnTo>
                    <a:pt x="1519680" y="2819400"/>
                  </a:lnTo>
                  <a:lnTo>
                    <a:pt x="1479101" y="2794000"/>
                  </a:lnTo>
                  <a:lnTo>
                    <a:pt x="1439629" y="2768600"/>
                  </a:lnTo>
                  <a:lnTo>
                    <a:pt x="1401319" y="2743200"/>
                  </a:lnTo>
                  <a:lnTo>
                    <a:pt x="1364225" y="2717800"/>
                  </a:lnTo>
                  <a:lnTo>
                    <a:pt x="1328403" y="2692400"/>
                  </a:lnTo>
                  <a:lnTo>
                    <a:pt x="1293908" y="2667000"/>
                  </a:lnTo>
                  <a:lnTo>
                    <a:pt x="1260795" y="2641600"/>
                  </a:lnTo>
                  <a:lnTo>
                    <a:pt x="1229119" y="2603500"/>
                  </a:lnTo>
                  <a:lnTo>
                    <a:pt x="1198936" y="2565400"/>
                  </a:lnTo>
                  <a:lnTo>
                    <a:pt x="1170301" y="2540000"/>
                  </a:lnTo>
                  <a:lnTo>
                    <a:pt x="1143268" y="2501900"/>
                  </a:lnTo>
                  <a:lnTo>
                    <a:pt x="1117893" y="2463800"/>
                  </a:lnTo>
                  <a:lnTo>
                    <a:pt x="1094232" y="2425700"/>
                  </a:lnTo>
                  <a:lnTo>
                    <a:pt x="1072338" y="2387600"/>
                  </a:lnTo>
                  <a:lnTo>
                    <a:pt x="1052268" y="2349500"/>
                  </a:lnTo>
                  <a:lnTo>
                    <a:pt x="1034076" y="2298700"/>
                  </a:lnTo>
                  <a:lnTo>
                    <a:pt x="1017818" y="2260600"/>
                  </a:lnTo>
                  <a:lnTo>
                    <a:pt x="1003549" y="2209800"/>
                  </a:lnTo>
                  <a:lnTo>
                    <a:pt x="991323" y="2171700"/>
                  </a:lnTo>
                  <a:lnTo>
                    <a:pt x="981197" y="2120900"/>
                  </a:lnTo>
                  <a:lnTo>
                    <a:pt x="973225" y="2082800"/>
                  </a:lnTo>
                  <a:lnTo>
                    <a:pt x="967463" y="2032000"/>
                  </a:lnTo>
                  <a:lnTo>
                    <a:pt x="963965" y="1981200"/>
                  </a:lnTo>
                  <a:lnTo>
                    <a:pt x="962787" y="1930400"/>
                  </a:lnTo>
                  <a:lnTo>
                    <a:pt x="963965" y="1892300"/>
                  </a:lnTo>
                  <a:lnTo>
                    <a:pt x="967463" y="1841500"/>
                  </a:lnTo>
                  <a:lnTo>
                    <a:pt x="973225" y="1790700"/>
                  </a:lnTo>
                  <a:lnTo>
                    <a:pt x="981197" y="1752600"/>
                  </a:lnTo>
                  <a:lnTo>
                    <a:pt x="991323" y="1701800"/>
                  </a:lnTo>
                  <a:lnTo>
                    <a:pt x="1003549" y="1651000"/>
                  </a:lnTo>
                  <a:lnTo>
                    <a:pt x="1017818" y="1612900"/>
                  </a:lnTo>
                  <a:lnTo>
                    <a:pt x="1034076" y="1574800"/>
                  </a:lnTo>
                  <a:lnTo>
                    <a:pt x="1052268" y="1524000"/>
                  </a:lnTo>
                  <a:lnTo>
                    <a:pt x="1072338" y="1485900"/>
                  </a:lnTo>
                  <a:lnTo>
                    <a:pt x="1094232" y="1447800"/>
                  </a:lnTo>
                  <a:lnTo>
                    <a:pt x="1117893" y="1409700"/>
                  </a:lnTo>
                  <a:lnTo>
                    <a:pt x="1143268" y="1371600"/>
                  </a:lnTo>
                  <a:lnTo>
                    <a:pt x="1170301" y="1333500"/>
                  </a:lnTo>
                  <a:lnTo>
                    <a:pt x="1198936" y="1295400"/>
                  </a:lnTo>
                  <a:lnTo>
                    <a:pt x="1229119" y="1270000"/>
                  </a:lnTo>
                  <a:lnTo>
                    <a:pt x="1260795" y="1231900"/>
                  </a:lnTo>
                  <a:lnTo>
                    <a:pt x="1293908" y="1206500"/>
                  </a:lnTo>
                  <a:lnTo>
                    <a:pt x="1328403" y="1181100"/>
                  </a:lnTo>
                  <a:lnTo>
                    <a:pt x="1364225" y="1155700"/>
                  </a:lnTo>
                  <a:lnTo>
                    <a:pt x="1401319" y="1130300"/>
                  </a:lnTo>
                  <a:lnTo>
                    <a:pt x="1439629" y="1104900"/>
                  </a:lnTo>
                  <a:lnTo>
                    <a:pt x="1479101" y="1079500"/>
                  </a:lnTo>
                  <a:lnTo>
                    <a:pt x="1519680" y="1054100"/>
                  </a:lnTo>
                  <a:lnTo>
                    <a:pt x="1603935" y="1028700"/>
                  </a:lnTo>
                  <a:lnTo>
                    <a:pt x="1647502" y="1003300"/>
                  </a:lnTo>
                  <a:lnTo>
                    <a:pt x="1691954" y="990600"/>
                  </a:lnTo>
                  <a:lnTo>
                    <a:pt x="1737238" y="990600"/>
                  </a:lnTo>
                  <a:lnTo>
                    <a:pt x="1783296" y="977900"/>
                  </a:lnTo>
                  <a:lnTo>
                    <a:pt x="1830075" y="977900"/>
                  </a:lnTo>
                  <a:lnTo>
                    <a:pt x="1877519" y="965200"/>
                  </a:lnTo>
                  <a:lnTo>
                    <a:pt x="3588257" y="965200"/>
                  </a:lnTo>
                  <a:lnTo>
                    <a:pt x="3565031" y="927100"/>
                  </a:lnTo>
                  <a:lnTo>
                    <a:pt x="3540934" y="889000"/>
                  </a:lnTo>
                  <a:lnTo>
                    <a:pt x="3515980" y="850900"/>
                  </a:lnTo>
                  <a:lnTo>
                    <a:pt x="3490184" y="812800"/>
                  </a:lnTo>
                  <a:lnTo>
                    <a:pt x="3463559" y="774700"/>
                  </a:lnTo>
                  <a:lnTo>
                    <a:pt x="3436119" y="736600"/>
                  </a:lnTo>
                  <a:lnTo>
                    <a:pt x="3407877" y="698500"/>
                  </a:lnTo>
                  <a:lnTo>
                    <a:pt x="3378848" y="673100"/>
                  </a:lnTo>
                  <a:lnTo>
                    <a:pt x="3349045" y="635000"/>
                  </a:lnTo>
                  <a:lnTo>
                    <a:pt x="3318482" y="596900"/>
                  </a:lnTo>
                  <a:lnTo>
                    <a:pt x="3287172" y="571500"/>
                  </a:lnTo>
                  <a:lnTo>
                    <a:pt x="3255130" y="533400"/>
                  </a:lnTo>
                  <a:lnTo>
                    <a:pt x="3222370" y="508000"/>
                  </a:lnTo>
                  <a:lnTo>
                    <a:pt x="3188905" y="482600"/>
                  </a:lnTo>
                  <a:lnTo>
                    <a:pt x="3154748" y="444500"/>
                  </a:lnTo>
                  <a:lnTo>
                    <a:pt x="3119915" y="419100"/>
                  </a:lnTo>
                  <a:lnTo>
                    <a:pt x="3084418" y="393700"/>
                  </a:lnTo>
                  <a:lnTo>
                    <a:pt x="3048271" y="368300"/>
                  </a:lnTo>
                  <a:lnTo>
                    <a:pt x="3011488" y="342900"/>
                  </a:lnTo>
                  <a:lnTo>
                    <a:pt x="2974083" y="317500"/>
                  </a:lnTo>
                  <a:lnTo>
                    <a:pt x="2936070" y="292100"/>
                  </a:lnTo>
                  <a:lnTo>
                    <a:pt x="2858274" y="241300"/>
                  </a:lnTo>
                  <a:lnTo>
                    <a:pt x="2818518" y="228600"/>
                  </a:lnTo>
                  <a:lnTo>
                    <a:pt x="2778209" y="203200"/>
                  </a:lnTo>
                  <a:lnTo>
                    <a:pt x="2737361" y="190500"/>
                  </a:lnTo>
                  <a:lnTo>
                    <a:pt x="2695987" y="165100"/>
                  </a:lnTo>
                  <a:lnTo>
                    <a:pt x="2654102" y="152400"/>
                  </a:lnTo>
                  <a:lnTo>
                    <a:pt x="2611718" y="127000"/>
                  </a:lnTo>
                  <a:lnTo>
                    <a:pt x="2302245" y="38100"/>
                  </a:lnTo>
                  <a:close/>
                </a:path>
                <a:path w="3851275" h="3860800">
                  <a:moveTo>
                    <a:pt x="3588257" y="965200"/>
                  </a:moveTo>
                  <a:lnTo>
                    <a:pt x="1973628" y="965200"/>
                  </a:lnTo>
                  <a:lnTo>
                    <a:pt x="2021072" y="977900"/>
                  </a:lnTo>
                  <a:lnTo>
                    <a:pt x="2067851" y="977900"/>
                  </a:lnTo>
                  <a:lnTo>
                    <a:pt x="2113909" y="990600"/>
                  </a:lnTo>
                  <a:lnTo>
                    <a:pt x="2159193" y="990600"/>
                  </a:lnTo>
                  <a:lnTo>
                    <a:pt x="2203645" y="1003300"/>
                  </a:lnTo>
                  <a:lnTo>
                    <a:pt x="2247212" y="1028700"/>
                  </a:lnTo>
                  <a:lnTo>
                    <a:pt x="2331467" y="1054100"/>
                  </a:lnTo>
                  <a:lnTo>
                    <a:pt x="2372046" y="1079500"/>
                  </a:lnTo>
                  <a:lnTo>
                    <a:pt x="2411518" y="1104900"/>
                  </a:lnTo>
                  <a:lnTo>
                    <a:pt x="2449828" y="1130300"/>
                  </a:lnTo>
                  <a:lnTo>
                    <a:pt x="2486922" y="1155700"/>
                  </a:lnTo>
                  <a:lnTo>
                    <a:pt x="2522744" y="1181100"/>
                  </a:lnTo>
                  <a:lnTo>
                    <a:pt x="2557239" y="1206500"/>
                  </a:lnTo>
                  <a:lnTo>
                    <a:pt x="2590352" y="1231900"/>
                  </a:lnTo>
                  <a:lnTo>
                    <a:pt x="2622028" y="1270000"/>
                  </a:lnTo>
                  <a:lnTo>
                    <a:pt x="2652211" y="1295400"/>
                  </a:lnTo>
                  <a:lnTo>
                    <a:pt x="2680846" y="1333500"/>
                  </a:lnTo>
                  <a:lnTo>
                    <a:pt x="2707879" y="1371600"/>
                  </a:lnTo>
                  <a:lnTo>
                    <a:pt x="2733254" y="1409700"/>
                  </a:lnTo>
                  <a:lnTo>
                    <a:pt x="2756916" y="1447800"/>
                  </a:lnTo>
                  <a:lnTo>
                    <a:pt x="2778809" y="1485900"/>
                  </a:lnTo>
                  <a:lnTo>
                    <a:pt x="2798879" y="1524000"/>
                  </a:lnTo>
                  <a:lnTo>
                    <a:pt x="2817071" y="1574800"/>
                  </a:lnTo>
                  <a:lnTo>
                    <a:pt x="2833329" y="1612900"/>
                  </a:lnTo>
                  <a:lnTo>
                    <a:pt x="2847598" y="1651000"/>
                  </a:lnTo>
                  <a:lnTo>
                    <a:pt x="2859824" y="1701800"/>
                  </a:lnTo>
                  <a:lnTo>
                    <a:pt x="2869950" y="1752600"/>
                  </a:lnTo>
                  <a:lnTo>
                    <a:pt x="2877922" y="1790700"/>
                  </a:lnTo>
                  <a:lnTo>
                    <a:pt x="2883684" y="1841500"/>
                  </a:lnTo>
                  <a:lnTo>
                    <a:pt x="2887182" y="1892300"/>
                  </a:lnTo>
                  <a:lnTo>
                    <a:pt x="2888361" y="1930400"/>
                  </a:lnTo>
                  <a:lnTo>
                    <a:pt x="2887182" y="1981200"/>
                  </a:lnTo>
                  <a:lnTo>
                    <a:pt x="2883684" y="2032000"/>
                  </a:lnTo>
                  <a:lnTo>
                    <a:pt x="2877922" y="2082800"/>
                  </a:lnTo>
                  <a:lnTo>
                    <a:pt x="2869950" y="2120900"/>
                  </a:lnTo>
                  <a:lnTo>
                    <a:pt x="2859824" y="2171700"/>
                  </a:lnTo>
                  <a:lnTo>
                    <a:pt x="2847598" y="2209800"/>
                  </a:lnTo>
                  <a:lnTo>
                    <a:pt x="2833329" y="2260600"/>
                  </a:lnTo>
                  <a:lnTo>
                    <a:pt x="2817071" y="2298700"/>
                  </a:lnTo>
                  <a:lnTo>
                    <a:pt x="2798879" y="2349500"/>
                  </a:lnTo>
                  <a:lnTo>
                    <a:pt x="2778809" y="2387600"/>
                  </a:lnTo>
                  <a:lnTo>
                    <a:pt x="2756916" y="2425700"/>
                  </a:lnTo>
                  <a:lnTo>
                    <a:pt x="2733254" y="2463800"/>
                  </a:lnTo>
                  <a:lnTo>
                    <a:pt x="2707879" y="2501900"/>
                  </a:lnTo>
                  <a:lnTo>
                    <a:pt x="2680846" y="2540000"/>
                  </a:lnTo>
                  <a:lnTo>
                    <a:pt x="2652211" y="2565400"/>
                  </a:lnTo>
                  <a:lnTo>
                    <a:pt x="2622028" y="2603500"/>
                  </a:lnTo>
                  <a:lnTo>
                    <a:pt x="2590352" y="2641600"/>
                  </a:lnTo>
                  <a:lnTo>
                    <a:pt x="2557239" y="2667000"/>
                  </a:lnTo>
                  <a:lnTo>
                    <a:pt x="2522744" y="2692400"/>
                  </a:lnTo>
                  <a:lnTo>
                    <a:pt x="2486922" y="2717800"/>
                  </a:lnTo>
                  <a:lnTo>
                    <a:pt x="2449828" y="2743200"/>
                  </a:lnTo>
                  <a:lnTo>
                    <a:pt x="2411518" y="2768600"/>
                  </a:lnTo>
                  <a:lnTo>
                    <a:pt x="2372046" y="2794000"/>
                  </a:lnTo>
                  <a:lnTo>
                    <a:pt x="2331467" y="2819400"/>
                  </a:lnTo>
                  <a:lnTo>
                    <a:pt x="2289838" y="2832100"/>
                  </a:lnTo>
                  <a:lnTo>
                    <a:pt x="2203645" y="2857500"/>
                  </a:lnTo>
                  <a:lnTo>
                    <a:pt x="2067851" y="2895600"/>
                  </a:lnTo>
                  <a:lnTo>
                    <a:pt x="2021072" y="2895600"/>
                  </a:lnTo>
                  <a:lnTo>
                    <a:pt x="1973628" y="2908300"/>
                  </a:lnTo>
                  <a:lnTo>
                    <a:pt x="3588258" y="2908300"/>
                  </a:lnTo>
                  <a:lnTo>
                    <a:pt x="3610600" y="2870200"/>
                  </a:lnTo>
                  <a:lnTo>
                    <a:pt x="3632045" y="2832100"/>
                  </a:lnTo>
                  <a:lnTo>
                    <a:pt x="3652578" y="2794000"/>
                  </a:lnTo>
                  <a:lnTo>
                    <a:pt x="3672185" y="2755900"/>
                  </a:lnTo>
                  <a:lnTo>
                    <a:pt x="3690853" y="2705100"/>
                  </a:lnTo>
                  <a:lnTo>
                    <a:pt x="3708569" y="2667000"/>
                  </a:lnTo>
                  <a:lnTo>
                    <a:pt x="3725317" y="2628900"/>
                  </a:lnTo>
                  <a:lnTo>
                    <a:pt x="3741085" y="2578100"/>
                  </a:lnTo>
                  <a:lnTo>
                    <a:pt x="3755858" y="2540000"/>
                  </a:lnTo>
                  <a:lnTo>
                    <a:pt x="3769623" y="2489200"/>
                  </a:lnTo>
                  <a:lnTo>
                    <a:pt x="3782366" y="2451100"/>
                  </a:lnTo>
                  <a:lnTo>
                    <a:pt x="3794074" y="2400300"/>
                  </a:lnTo>
                  <a:lnTo>
                    <a:pt x="3804732" y="2362200"/>
                  </a:lnTo>
                  <a:lnTo>
                    <a:pt x="3814326" y="2311400"/>
                  </a:lnTo>
                  <a:lnTo>
                    <a:pt x="3822844" y="2273300"/>
                  </a:lnTo>
                  <a:lnTo>
                    <a:pt x="3830270" y="2222500"/>
                  </a:lnTo>
                  <a:lnTo>
                    <a:pt x="3836592" y="2171700"/>
                  </a:lnTo>
                  <a:lnTo>
                    <a:pt x="3841795" y="2133600"/>
                  </a:lnTo>
                  <a:lnTo>
                    <a:pt x="3845866" y="2082800"/>
                  </a:lnTo>
                  <a:lnTo>
                    <a:pt x="3848791" y="2032000"/>
                  </a:lnTo>
                  <a:lnTo>
                    <a:pt x="3850556" y="1981200"/>
                  </a:lnTo>
                  <a:lnTo>
                    <a:pt x="3851148" y="1930400"/>
                  </a:lnTo>
                  <a:lnTo>
                    <a:pt x="3850556" y="1892300"/>
                  </a:lnTo>
                  <a:lnTo>
                    <a:pt x="3848791" y="1841500"/>
                  </a:lnTo>
                  <a:lnTo>
                    <a:pt x="3845866" y="1790700"/>
                  </a:lnTo>
                  <a:lnTo>
                    <a:pt x="3841795" y="1739900"/>
                  </a:lnTo>
                  <a:lnTo>
                    <a:pt x="3836592" y="1701800"/>
                  </a:lnTo>
                  <a:lnTo>
                    <a:pt x="3830270" y="1651000"/>
                  </a:lnTo>
                  <a:lnTo>
                    <a:pt x="3822844" y="1600200"/>
                  </a:lnTo>
                  <a:lnTo>
                    <a:pt x="3814326" y="1562100"/>
                  </a:lnTo>
                  <a:lnTo>
                    <a:pt x="3804732" y="1511300"/>
                  </a:lnTo>
                  <a:lnTo>
                    <a:pt x="3794074" y="1473200"/>
                  </a:lnTo>
                  <a:lnTo>
                    <a:pt x="3782366" y="1422400"/>
                  </a:lnTo>
                  <a:lnTo>
                    <a:pt x="3769623" y="1384300"/>
                  </a:lnTo>
                  <a:lnTo>
                    <a:pt x="3755858" y="1333500"/>
                  </a:lnTo>
                  <a:lnTo>
                    <a:pt x="3741085" y="1295400"/>
                  </a:lnTo>
                  <a:lnTo>
                    <a:pt x="3725317" y="1244600"/>
                  </a:lnTo>
                  <a:lnTo>
                    <a:pt x="3708569" y="1206500"/>
                  </a:lnTo>
                  <a:lnTo>
                    <a:pt x="3690853" y="1168400"/>
                  </a:lnTo>
                  <a:lnTo>
                    <a:pt x="3672185" y="1117600"/>
                  </a:lnTo>
                  <a:lnTo>
                    <a:pt x="3652578" y="1079500"/>
                  </a:lnTo>
                  <a:lnTo>
                    <a:pt x="3632045" y="1041400"/>
                  </a:lnTo>
                  <a:lnTo>
                    <a:pt x="3610600" y="1003300"/>
                  </a:lnTo>
                  <a:lnTo>
                    <a:pt x="3588257" y="965200"/>
                  </a:lnTo>
                  <a:close/>
                </a:path>
                <a:path w="3851275" h="3860800">
                  <a:moveTo>
                    <a:pt x="2210128" y="25400"/>
                  </a:moveTo>
                  <a:lnTo>
                    <a:pt x="1641019" y="25400"/>
                  </a:lnTo>
                  <a:lnTo>
                    <a:pt x="1594773" y="38100"/>
                  </a:lnTo>
                  <a:lnTo>
                    <a:pt x="2256374" y="38100"/>
                  </a:lnTo>
                  <a:lnTo>
                    <a:pt x="2210128" y="25400"/>
                  </a:lnTo>
                  <a:close/>
                </a:path>
                <a:path w="3851275" h="3860800">
                  <a:moveTo>
                    <a:pt x="2116570" y="12700"/>
                  </a:moveTo>
                  <a:lnTo>
                    <a:pt x="1734577" y="12700"/>
                  </a:lnTo>
                  <a:lnTo>
                    <a:pt x="1687625" y="25400"/>
                  </a:lnTo>
                  <a:lnTo>
                    <a:pt x="2163522" y="25400"/>
                  </a:lnTo>
                  <a:lnTo>
                    <a:pt x="2116570" y="12700"/>
                  </a:lnTo>
                  <a:close/>
                </a:path>
                <a:path w="3851275" h="3860800">
                  <a:moveTo>
                    <a:pt x="1973773" y="0"/>
                  </a:moveTo>
                  <a:lnTo>
                    <a:pt x="1877374" y="0"/>
                  </a:lnTo>
                  <a:lnTo>
                    <a:pt x="1829465" y="12700"/>
                  </a:lnTo>
                  <a:lnTo>
                    <a:pt x="2021682" y="12700"/>
                  </a:lnTo>
                  <a:lnTo>
                    <a:pt x="1973773" y="0"/>
                  </a:lnTo>
                  <a:close/>
                </a:path>
              </a:pathLst>
            </a:custGeom>
            <a:solidFill>
              <a:srgbClr val="6F2F9F"/>
            </a:solidFill>
          </p:spPr>
          <p:txBody>
            <a:bodyPr wrap="square" lIns="0" tIns="0" rIns="0" bIns="0" rtlCol="0"/>
            <a:lstStyle/>
            <a:p>
              <a:pPr defTabSz="914363">
                <a:defRPr/>
              </a:pPr>
              <a:endParaRPr>
                <a:solidFill>
                  <a:prstClr val="black"/>
                </a:solidFill>
                <a:latin typeface="Calibri"/>
              </a:endParaRPr>
            </a:p>
          </p:txBody>
        </p:sp>
        <p:sp>
          <p:nvSpPr>
            <p:cNvPr id="48" name="object 48"/>
            <p:cNvSpPr/>
            <p:nvPr/>
          </p:nvSpPr>
          <p:spPr>
            <a:xfrm>
              <a:off x="4183379" y="2209800"/>
              <a:ext cx="3851275" cy="3862070"/>
            </a:xfrm>
            <a:custGeom>
              <a:avLst/>
              <a:gdLst/>
              <a:ahLst/>
              <a:cxnLst/>
              <a:rect l="l" t="t" r="r" b="b"/>
              <a:pathLst>
                <a:path w="3851275" h="3862070">
                  <a:moveTo>
                    <a:pt x="0" y="1930908"/>
                  </a:moveTo>
                  <a:lnTo>
                    <a:pt x="591" y="1882575"/>
                  </a:lnTo>
                  <a:lnTo>
                    <a:pt x="2356" y="1834535"/>
                  </a:lnTo>
                  <a:lnTo>
                    <a:pt x="5281" y="1786801"/>
                  </a:lnTo>
                  <a:lnTo>
                    <a:pt x="9352" y="1739386"/>
                  </a:lnTo>
                  <a:lnTo>
                    <a:pt x="14555" y="1692304"/>
                  </a:lnTo>
                  <a:lnTo>
                    <a:pt x="20877" y="1645570"/>
                  </a:lnTo>
                  <a:lnTo>
                    <a:pt x="28303" y="1599197"/>
                  </a:lnTo>
                  <a:lnTo>
                    <a:pt x="36821" y="1553199"/>
                  </a:lnTo>
                  <a:lnTo>
                    <a:pt x="46415" y="1507590"/>
                  </a:lnTo>
                  <a:lnTo>
                    <a:pt x="57073" y="1462383"/>
                  </a:lnTo>
                  <a:lnTo>
                    <a:pt x="68781" y="1417593"/>
                  </a:lnTo>
                  <a:lnTo>
                    <a:pt x="81524" y="1373233"/>
                  </a:lnTo>
                  <a:lnTo>
                    <a:pt x="95289" y="1329317"/>
                  </a:lnTo>
                  <a:lnTo>
                    <a:pt x="110062" y="1285859"/>
                  </a:lnTo>
                  <a:lnTo>
                    <a:pt x="125830" y="1242872"/>
                  </a:lnTo>
                  <a:lnTo>
                    <a:pt x="142578" y="1200372"/>
                  </a:lnTo>
                  <a:lnTo>
                    <a:pt x="160294" y="1158370"/>
                  </a:lnTo>
                  <a:lnTo>
                    <a:pt x="178962" y="1116882"/>
                  </a:lnTo>
                  <a:lnTo>
                    <a:pt x="198569" y="1075921"/>
                  </a:lnTo>
                  <a:lnTo>
                    <a:pt x="219102" y="1035500"/>
                  </a:lnTo>
                  <a:lnTo>
                    <a:pt x="240547" y="995635"/>
                  </a:lnTo>
                  <a:lnTo>
                    <a:pt x="262890" y="956338"/>
                  </a:lnTo>
                  <a:lnTo>
                    <a:pt x="286116" y="917623"/>
                  </a:lnTo>
                  <a:lnTo>
                    <a:pt x="310213" y="879504"/>
                  </a:lnTo>
                  <a:lnTo>
                    <a:pt x="335167" y="841996"/>
                  </a:lnTo>
                  <a:lnTo>
                    <a:pt x="360963" y="805111"/>
                  </a:lnTo>
                  <a:lnTo>
                    <a:pt x="387588" y="768864"/>
                  </a:lnTo>
                  <a:lnTo>
                    <a:pt x="415028" y="733268"/>
                  </a:lnTo>
                  <a:lnTo>
                    <a:pt x="443270" y="698338"/>
                  </a:lnTo>
                  <a:lnTo>
                    <a:pt x="472299" y="664087"/>
                  </a:lnTo>
                  <a:lnTo>
                    <a:pt x="502102" y="630529"/>
                  </a:lnTo>
                  <a:lnTo>
                    <a:pt x="532665" y="597677"/>
                  </a:lnTo>
                  <a:lnTo>
                    <a:pt x="563975" y="565546"/>
                  </a:lnTo>
                  <a:lnTo>
                    <a:pt x="596017" y="534150"/>
                  </a:lnTo>
                  <a:lnTo>
                    <a:pt x="628777" y="503502"/>
                  </a:lnTo>
                  <a:lnTo>
                    <a:pt x="662242" y="473616"/>
                  </a:lnTo>
                  <a:lnTo>
                    <a:pt x="696399" y="444506"/>
                  </a:lnTo>
                  <a:lnTo>
                    <a:pt x="731232" y="416186"/>
                  </a:lnTo>
                  <a:lnTo>
                    <a:pt x="766729" y="388669"/>
                  </a:lnTo>
                  <a:lnTo>
                    <a:pt x="802876" y="361970"/>
                  </a:lnTo>
                  <a:lnTo>
                    <a:pt x="839659" y="336102"/>
                  </a:lnTo>
                  <a:lnTo>
                    <a:pt x="877064" y="311079"/>
                  </a:lnTo>
                  <a:lnTo>
                    <a:pt x="915077" y="286915"/>
                  </a:lnTo>
                  <a:lnTo>
                    <a:pt x="953685" y="263623"/>
                  </a:lnTo>
                  <a:lnTo>
                    <a:pt x="992873" y="241218"/>
                  </a:lnTo>
                  <a:lnTo>
                    <a:pt x="1032629" y="219714"/>
                  </a:lnTo>
                  <a:lnTo>
                    <a:pt x="1072938" y="199124"/>
                  </a:lnTo>
                  <a:lnTo>
                    <a:pt x="1113786" y="179462"/>
                  </a:lnTo>
                  <a:lnTo>
                    <a:pt x="1155160" y="160741"/>
                  </a:lnTo>
                  <a:lnTo>
                    <a:pt x="1197045" y="142977"/>
                  </a:lnTo>
                  <a:lnTo>
                    <a:pt x="1239429" y="126182"/>
                  </a:lnTo>
                  <a:lnTo>
                    <a:pt x="1282297" y="110370"/>
                  </a:lnTo>
                  <a:lnTo>
                    <a:pt x="1325635" y="95555"/>
                  </a:lnTo>
                  <a:lnTo>
                    <a:pt x="1369430" y="81752"/>
                  </a:lnTo>
                  <a:lnTo>
                    <a:pt x="1413668" y="68973"/>
                  </a:lnTo>
                  <a:lnTo>
                    <a:pt x="1458335" y="57233"/>
                  </a:lnTo>
                  <a:lnTo>
                    <a:pt x="1503418" y="46545"/>
                  </a:lnTo>
                  <a:lnTo>
                    <a:pt x="1548902" y="36924"/>
                  </a:lnTo>
                  <a:lnTo>
                    <a:pt x="1594773" y="28383"/>
                  </a:lnTo>
                  <a:lnTo>
                    <a:pt x="1641019" y="20935"/>
                  </a:lnTo>
                  <a:lnTo>
                    <a:pt x="1687625" y="14596"/>
                  </a:lnTo>
                  <a:lnTo>
                    <a:pt x="1734577" y="9378"/>
                  </a:lnTo>
                  <a:lnTo>
                    <a:pt x="1781862" y="5296"/>
                  </a:lnTo>
                  <a:lnTo>
                    <a:pt x="1829465" y="2363"/>
                  </a:lnTo>
                  <a:lnTo>
                    <a:pt x="1877374" y="593"/>
                  </a:lnTo>
                  <a:lnTo>
                    <a:pt x="1925574" y="0"/>
                  </a:lnTo>
                  <a:lnTo>
                    <a:pt x="1973773" y="593"/>
                  </a:lnTo>
                  <a:lnTo>
                    <a:pt x="2021682" y="2363"/>
                  </a:lnTo>
                  <a:lnTo>
                    <a:pt x="2069285" y="5296"/>
                  </a:lnTo>
                  <a:lnTo>
                    <a:pt x="2116570" y="9378"/>
                  </a:lnTo>
                  <a:lnTo>
                    <a:pt x="2163522" y="14596"/>
                  </a:lnTo>
                  <a:lnTo>
                    <a:pt x="2210128" y="20935"/>
                  </a:lnTo>
                  <a:lnTo>
                    <a:pt x="2256374" y="28383"/>
                  </a:lnTo>
                  <a:lnTo>
                    <a:pt x="2302245" y="36924"/>
                  </a:lnTo>
                  <a:lnTo>
                    <a:pt x="2347729" y="46545"/>
                  </a:lnTo>
                  <a:lnTo>
                    <a:pt x="2392812" y="57233"/>
                  </a:lnTo>
                  <a:lnTo>
                    <a:pt x="2437479" y="68973"/>
                  </a:lnTo>
                  <a:lnTo>
                    <a:pt x="2481717" y="81752"/>
                  </a:lnTo>
                  <a:lnTo>
                    <a:pt x="2525512" y="95555"/>
                  </a:lnTo>
                  <a:lnTo>
                    <a:pt x="2568850" y="110370"/>
                  </a:lnTo>
                  <a:lnTo>
                    <a:pt x="2611718" y="126182"/>
                  </a:lnTo>
                  <a:lnTo>
                    <a:pt x="2654102" y="142977"/>
                  </a:lnTo>
                  <a:lnTo>
                    <a:pt x="2695987" y="160741"/>
                  </a:lnTo>
                  <a:lnTo>
                    <a:pt x="2737361" y="179462"/>
                  </a:lnTo>
                  <a:lnTo>
                    <a:pt x="2778209" y="199124"/>
                  </a:lnTo>
                  <a:lnTo>
                    <a:pt x="2818518" y="219714"/>
                  </a:lnTo>
                  <a:lnTo>
                    <a:pt x="2858274" y="241218"/>
                  </a:lnTo>
                  <a:lnTo>
                    <a:pt x="2897462" y="263623"/>
                  </a:lnTo>
                  <a:lnTo>
                    <a:pt x="2936070" y="286915"/>
                  </a:lnTo>
                  <a:lnTo>
                    <a:pt x="2974083" y="311079"/>
                  </a:lnTo>
                  <a:lnTo>
                    <a:pt x="3011488" y="336102"/>
                  </a:lnTo>
                  <a:lnTo>
                    <a:pt x="3048271" y="361970"/>
                  </a:lnTo>
                  <a:lnTo>
                    <a:pt x="3084418" y="388669"/>
                  </a:lnTo>
                  <a:lnTo>
                    <a:pt x="3119915" y="416186"/>
                  </a:lnTo>
                  <a:lnTo>
                    <a:pt x="3154748" y="444506"/>
                  </a:lnTo>
                  <a:lnTo>
                    <a:pt x="3188905" y="473616"/>
                  </a:lnTo>
                  <a:lnTo>
                    <a:pt x="3222370" y="503502"/>
                  </a:lnTo>
                  <a:lnTo>
                    <a:pt x="3255130" y="534150"/>
                  </a:lnTo>
                  <a:lnTo>
                    <a:pt x="3287172" y="565546"/>
                  </a:lnTo>
                  <a:lnTo>
                    <a:pt x="3318482" y="597677"/>
                  </a:lnTo>
                  <a:lnTo>
                    <a:pt x="3349045" y="630529"/>
                  </a:lnTo>
                  <a:lnTo>
                    <a:pt x="3378848" y="664087"/>
                  </a:lnTo>
                  <a:lnTo>
                    <a:pt x="3407877" y="698338"/>
                  </a:lnTo>
                  <a:lnTo>
                    <a:pt x="3436119" y="733268"/>
                  </a:lnTo>
                  <a:lnTo>
                    <a:pt x="3463559" y="768864"/>
                  </a:lnTo>
                  <a:lnTo>
                    <a:pt x="3490184" y="805111"/>
                  </a:lnTo>
                  <a:lnTo>
                    <a:pt x="3515980" y="841996"/>
                  </a:lnTo>
                  <a:lnTo>
                    <a:pt x="3540934" y="879504"/>
                  </a:lnTo>
                  <a:lnTo>
                    <a:pt x="3565031" y="917623"/>
                  </a:lnTo>
                  <a:lnTo>
                    <a:pt x="3588257" y="956338"/>
                  </a:lnTo>
                  <a:lnTo>
                    <a:pt x="3610600" y="995635"/>
                  </a:lnTo>
                  <a:lnTo>
                    <a:pt x="3632045" y="1035500"/>
                  </a:lnTo>
                  <a:lnTo>
                    <a:pt x="3652578" y="1075921"/>
                  </a:lnTo>
                  <a:lnTo>
                    <a:pt x="3672185" y="1116882"/>
                  </a:lnTo>
                  <a:lnTo>
                    <a:pt x="3690853" y="1158370"/>
                  </a:lnTo>
                  <a:lnTo>
                    <a:pt x="3708569" y="1200372"/>
                  </a:lnTo>
                  <a:lnTo>
                    <a:pt x="3725317" y="1242872"/>
                  </a:lnTo>
                  <a:lnTo>
                    <a:pt x="3741085" y="1285859"/>
                  </a:lnTo>
                  <a:lnTo>
                    <a:pt x="3755858" y="1329317"/>
                  </a:lnTo>
                  <a:lnTo>
                    <a:pt x="3769623" y="1373233"/>
                  </a:lnTo>
                  <a:lnTo>
                    <a:pt x="3782366" y="1417593"/>
                  </a:lnTo>
                  <a:lnTo>
                    <a:pt x="3794074" y="1462383"/>
                  </a:lnTo>
                  <a:lnTo>
                    <a:pt x="3804732" y="1507590"/>
                  </a:lnTo>
                  <a:lnTo>
                    <a:pt x="3814326" y="1553199"/>
                  </a:lnTo>
                  <a:lnTo>
                    <a:pt x="3822844" y="1599197"/>
                  </a:lnTo>
                  <a:lnTo>
                    <a:pt x="3830270" y="1645570"/>
                  </a:lnTo>
                  <a:lnTo>
                    <a:pt x="3836592" y="1692304"/>
                  </a:lnTo>
                  <a:lnTo>
                    <a:pt x="3841795" y="1739386"/>
                  </a:lnTo>
                  <a:lnTo>
                    <a:pt x="3845866" y="1786801"/>
                  </a:lnTo>
                  <a:lnTo>
                    <a:pt x="3848791" y="1834535"/>
                  </a:lnTo>
                  <a:lnTo>
                    <a:pt x="3850556" y="1882575"/>
                  </a:lnTo>
                  <a:lnTo>
                    <a:pt x="3851148" y="1930908"/>
                  </a:lnTo>
                  <a:lnTo>
                    <a:pt x="3850556" y="1979240"/>
                  </a:lnTo>
                  <a:lnTo>
                    <a:pt x="3848791" y="2027280"/>
                  </a:lnTo>
                  <a:lnTo>
                    <a:pt x="3845866" y="2075014"/>
                  </a:lnTo>
                  <a:lnTo>
                    <a:pt x="3841795" y="2122429"/>
                  </a:lnTo>
                  <a:lnTo>
                    <a:pt x="3836592" y="2169511"/>
                  </a:lnTo>
                  <a:lnTo>
                    <a:pt x="3830270" y="2216245"/>
                  </a:lnTo>
                  <a:lnTo>
                    <a:pt x="3822844" y="2262618"/>
                  </a:lnTo>
                  <a:lnTo>
                    <a:pt x="3814326" y="2308616"/>
                  </a:lnTo>
                  <a:lnTo>
                    <a:pt x="3804732" y="2354225"/>
                  </a:lnTo>
                  <a:lnTo>
                    <a:pt x="3794074" y="2399432"/>
                  </a:lnTo>
                  <a:lnTo>
                    <a:pt x="3782366" y="2444222"/>
                  </a:lnTo>
                  <a:lnTo>
                    <a:pt x="3769623" y="2488582"/>
                  </a:lnTo>
                  <a:lnTo>
                    <a:pt x="3755858" y="2532498"/>
                  </a:lnTo>
                  <a:lnTo>
                    <a:pt x="3741085" y="2575956"/>
                  </a:lnTo>
                  <a:lnTo>
                    <a:pt x="3725317" y="2618943"/>
                  </a:lnTo>
                  <a:lnTo>
                    <a:pt x="3708569" y="2661443"/>
                  </a:lnTo>
                  <a:lnTo>
                    <a:pt x="3690853" y="2703445"/>
                  </a:lnTo>
                  <a:lnTo>
                    <a:pt x="3672185" y="2744933"/>
                  </a:lnTo>
                  <a:lnTo>
                    <a:pt x="3652578" y="2785894"/>
                  </a:lnTo>
                  <a:lnTo>
                    <a:pt x="3632045" y="2826315"/>
                  </a:lnTo>
                  <a:lnTo>
                    <a:pt x="3610600" y="2866180"/>
                  </a:lnTo>
                  <a:lnTo>
                    <a:pt x="3588258" y="2905477"/>
                  </a:lnTo>
                  <a:lnTo>
                    <a:pt x="3565031" y="2944192"/>
                  </a:lnTo>
                  <a:lnTo>
                    <a:pt x="3540934" y="2982311"/>
                  </a:lnTo>
                  <a:lnTo>
                    <a:pt x="3515980" y="3019819"/>
                  </a:lnTo>
                  <a:lnTo>
                    <a:pt x="3490184" y="3056704"/>
                  </a:lnTo>
                  <a:lnTo>
                    <a:pt x="3463559" y="3092951"/>
                  </a:lnTo>
                  <a:lnTo>
                    <a:pt x="3436119" y="3128547"/>
                  </a:lnTo>
                  <a:lnTo>
                    <a:pt x="3407877" y="3163477"/>
                  </a:lnTo>
                  <a:lnTo>
                    <a:pt x="3378848" y="3197728"/>
                  </a:lnTo>
                  <a:lnTo>
                    <a:pt x="3349045" y="3231286"/>
                  </a:lnTo>
                  <a:lnTo>
                    <a:pt x="3318482" y="3264138"/>
                  </a:lnTo>
                  <a:lnTo>
                    <a:pt x="3287172" y="3296269"/>
                  </a:lnTo>
                  <a:lnTo>
                    <a:pt x="3255130" y="3327665"/>
                  </a:lnTo>
                  <a:lnTo>
                    <a:pt x="3222370" y="3358313"/>
                  </a:lnTo>
                  <a:lnTo>
                    <a:pt x="3188905" y="3388199"/>
                  </a:lnTo>
                  <a:lnTo>
                    <a:pt x="3154748" y="3417309"/>
                  </a:lnTo>
                  <a:lnTo>
                    <a:pt x="3119915" y="3445629"/>
                  </a:lnTo>
                  <a:lnTo>
                    <a:pt x="3084418" y="3473146"/>
                  </a:lnTo>
                  <a:lnTo>
                    <a:pt x="3048271" y="3499845"/>
                  </a:lnTo>
                  <a:lnTo>
                    <a:pt x="3011488" y="3525713"/>
                  </a:lnTo>
                  <a:lnTo>
                    <a:pt x="2974083" y="3550736"/>
                  </a:lnTo>
                  <a:lnTo>
                    <a:pt x="2936070" y="3574900"/>
                  </a:lnTo>
                  <a:lnTo>
                    <a:pt x="2897462" y="3598192"/>
                  </a:lnTo>
                  <a:lnTo>
                    <a:pt x="2858274" y="3620597"/>
                  </a:lnTo>
                  <a:lnTo>
                    <a:pt x="2818518" y="3642101"/>
                  </a:lnTo>
                  <a:lnTo>
                    <a:pt x="2778209" y="3662691"/>
                  </a:lnTo>
                  <a:lnTo>
                    <a:pt x="2737361" y="3682353"/>
                  </a:lnTo>
                  <a:lnTo>
                    <a:pt x="2695987" y="3701074"/>
                  </a:lnTo>
                  <a:lnTo>
                    <a:pt x="2654102" y="3718838"/>
                  </a:lnTo>
                  <a:lnTo>
                    <a:pt x="2611718" y="3735633"/>
                  </a:lnTo>
                  <a:lnTo>
                    <a:pt x="2568850" y="3751445"/>
                  </a:lnTo>
                  <a:lnTo>
                    <a:pt x="2525512" y="3766260"/>
                  </a:lnTo>
                  <a:lnTo>
                    <a:pt x="2481717" y="3780063"/>
                  </a:lnTo>
                  <a:lnTo>
                    <a:pt x="2437479" y="3792842"/>
                  </a:lnTo>
                  <a:lnTo>
                    <a:pt x="2392812" y="3804582"/>
                  </a:lnTo>
                  <a:lnTo>
                    <a:pt x="2347729" y="3815270"/>
                  </a:lnTo>
                  <a:lnTo>
                    <a:pt x="2302245" y="3824891"/>
                  </a:lnTo>
                  <a:lnTo>
                    <a:pt x="2256374" y="3833432"/>
                  </a:lnTo>
                  <a:lnTo>
                    <a:pt x="2210128" y="3840880"/>
                  </a:lnTo>
                  <a:lnTo>
                    <a:pt x="2163522" y="3847219"/>
                  </a:lnTo>
                  <a:lnTo>
                    <a:pt x="2116570" y="3852437"/>
                  </a:lnTo>
                  <a:lnTo>
                    <a:pt x="2069285" y="3856519"/>
                  </a:lnTo>
                  <a:lnTo>
                    <a:pt x="2021682" y="3859452"/>
                  </a:lnTo>
                  <a:lnTo>
                    <a:pt x="1973773" y="3861222"/>
                  </a:lnTo>
                  <a:lnTo>
                    <a:pt x="1925574" y="3861816"/>
                  </a:lnTo>
                  <a:lnTo>
                    <a:pt x="1877374" y="3861222"/>
                  </a:lnTo>
                  <a:lnTo>
                    <a:pt x="1829465" y="3859452"/>
                  </a:lnTo>
                  <a:lnTo>
                    <a:pt x="1781862" y="3856519"/>
                  </a:lnTo>
                  <a:lnTo>
                    <a:pt x="1734577" y="3852437"/>
                  </a:lnTo>
                  <a:lnTo>
                    <a:pt x="1687625" y="3847219"/>
                  </a:lnTo>
                  <a:lnTo>
                    <a:pt x="1641019" y="3840880"/>
                  </a:lnTo>
                  <a:lnTo>
                    <a:pt x="1594773" y="3833432"/>
                  </a:lnTo>
                  <a:lnTo>
                    <a:pt x="1548902" y="3824891"/>
                  </a:lnTo>
                  <a:lnTo>
                    <a:pt x="1503418" y="3815270"/>
                  </a:lnTo>
                  <a:lnTo>
                    <a:pt x="1458335" y="3804582"/>
                  </a:lnTo>
                  <a:lnTo>
                    <a:pt x="1413668" y="3792842"/>
                  </a:lnTo>
                  <a:lnTo>
                    <a:pt x="1369430" y="3780063"/>
                  </a:lnTo>
                  <a:lnTo>
                    <a:pt x="1325635" y="3766260"/>
                  </a:lnTo>
                  <a:lnTo>
                    <a:pt x="1282297" y="3751445"/>
                  </a:lnTo>
                  <a:lnTo>
                    <a:pt x="1239429" y="3735633"/>
                  </a:lnTo>
                  <a:lnTo>
                    <a:pt x="1197045" y="3718838"/>
                  </a:lnTo>
                  <a:lnTo>
                    <a:pt x="1155160" y="3701074"/>
                  </a:lnTo>
                  <a:lnTo>
                    <a:pt x="1113786" y="3682353"/>
                  </a:lnTo>
                  <a:lnTo>
                    <a:pt x="1072938" y="3662691"/>
                  </a:lnTo>
                  <a:lnTo>
                    <a:pt x="1032629" y="3642101"/>
                  </a:lnTo>
                  <a:lnTo>
                    <a:pt x="992873" y="3620597"/>
                  </a:lnTo>
                  <a:lnTo>
                    <a:pt x="953685" y="3598192"/>
                  </a:lnTo>
                  <a:lnTo>
                    <a:pt x="915077" y="3574900"/>
                  </a:lnTo>
                  <a:lnTo>
                    <a:pt x="877064" y="3550736"/>
                  </a:lnTo>
                  <a:lnTo>
                    <a:pt x="839659" y="3525713"/>
                  </a:lnTo>
                  <a:lnTo>
                    <a:pt x="802876" y="3499845"/>
                  </a:lnTo>
                  <a:lnTo>
                    <a:pt x="766729" y="3473146"/>
                  </a:lnTo>
                  <a:lnTo>
                    <a:pt x="731232" y="3445629"/>
                  </a:lnTo>
                  <a:lnTo>
                    <a:pt x="696399" y="3417309"/>
                  </a:lnTo>
                  <a:lnTo>
                    <a:pt x="662242" y="3388199"/>
                  </a:lnTo>
                  <a:lnTo>
                    <a:pt x="628777" y="3358313"/>
                  </a:lnTo>
                  <a:lnTo>
                    <a:pt x="596017" y="3327665"/>
                  </a:lnTo>
                  <a:lnTo>
                    <a:pt x="563975" y="3296269"/>
                  </a:lnTo>
                  <a:lnTo>
                    <a:pt x="532665" y="3264138"/>
                  </a:lnTo>
                  <a:lnTo>
                    <a:pt x="502102" y="3231286"/>
                  </a:lnTo>
                  <a:lnTo>
                    <a:pt x="472299" y="3197728"/>
                  </a:lnTo>
                  <a:lnTo>
                    <a:pt x="443270" y="3163477"/>
                  </a:lnTo>
                  <a:lnTo>
                    <a:pt x="415028" y="3128547"/>
                  </a:lnTo>
                  <a:lnTo>
                    <a:pt x="387588" y="3092951"/>
                  </a:lnTo>
                  <a:lnTo>
                    <a:pt x="360963" y="3056704"/>
                  </a:lnTo>
                  <a:lnTo>
                    <a:pt x="335167" y="3019819"/>
                  </a:lnTo>
                  <a:lnTo>
                    <a:pt x="310213" y="2982311"/>
                  </a:lnTo>
                  <a:lnTo>
                    <a:pt x="286116" y="2944192"/>
                  </a:lnTo>
                  <a:lnTo>
                    <a:pt x="262890" y="2905477"/>
                  </a:lnTo>
                  <a:lnTo>
                    <a:pt x="240547" y="2866180"/>
                  </a:lnTo>
                  <a:lnTo>
                    <a:pt x="219102" y="2826315"/>
                  </a:lnTo>
                  <a:lnTo>
                    <a:pt x="198569" y="2785894"/>
                  </a:lnTo>
                  <a:lnTo>
                    <a:pt x="178962" y="2744933"/>
                  </a:lnTo>
                  <a:lnTo>
                    <a:pt x="160294" y="2703445"/>
                  </a:lnTo>
                  <a:lnTo>
                    <a:pt x="142578" y="2661443"/>
                  </a:lnTo>
                  <a:lnTo>
                    <a:pt x="125830" y="2618943"/>
                  </a:lnTo>
                  <a:lnTo>
                    <a:pt x="110062" y="2575956"/>
                  </a:lnTo>
                  <a:lnTo>
                    <a:pt x="95289" y="2532498"/>
                  </a:lnTo>
                  <a:lnTo>
                    <a:pt x="81524" y="2488582"/>
                  </a:lnTo>
                  <a:lnTo>
                    <a:pt x="68781" y="2444222"/>
                  </a:lnTo>
                  <a:lnTo>
                    <a:pt x="57073" y="2399432"/>
                  </a:lnTo>
                  <a:lnTo>
                    <a:pt x="46415" y="2354225"/>
                  </a:lnTo>
                  <a:lnTo>
                    <a:pt x="36821" y="2308616"/>
                  </a:lnTo>
                  <a:lnTo>
                    <a:pt x="28303" y="2262618"/>
                  </a:lnTo>
                  <a:lnTo>
                    <a:pt x="20877" y="2216245"/>
                  </a:lnTo>
                  <a:lnTo>
                    <a:pt x="14555" y="2169511"/>
                  </a:lnTo>
                  <a:lnTo>
                    <a:pt x="9352" y="2122429"/>
                  </a:lnTo>
                  <a:lnTo>
                    <a:pt x="5281" y="2075014"/>
                  </a:lnTo>
                  <a:lnTo>
                    <a:pt x="2356" y="2027280"/>
                  </a:lnTo>
                  <a:lnTo>
                    <a:pt x="591" y="1979240"/>
                  </a:lnTo>
                  <a:lnTo>
                    <a:pt x="0" y="1930908"/>
                  </a:lnTo>
                  <a:close/>
                </a:path>
                <a:path w="3851275" h="3862070">
                  <a:moveTo>
                    <a:pt x="962787" y="1930908"/>
                  </a:moveTo>
                  <a:lnTo>
                    <a:pt x="963965" y="1979226"/>
                  </a:lnTo>
                  <a:lnTo>
                    <a:pt x="967463" y="2026931"/>
                  </a:lnTo>
                  <a:lnTo>
                    <a:pt x="973225" y="2073967"/>
                  </a:lnTo>
                  <a:lnTo>
                    <a:pt x="981197" y="2120280"/>
                  </a:lnTo>
                  <a:lnTo>
                    <a:pt x="991323" y="2165813"/>
                  </a:lnTo>
                  <a:lnTo>
                    <a:pt x="1003549" y="2210511"/>
                  </a:lnTo>
                  <a:lnTo>
                    <a:pt x="1017818" y="2254318"/>
                  </a:lnTo>
                  <a:lnTo>
                    <a:pt x="1034076" y="2297179"/>
                  </a:lnTo>
                  <a:lnTo>
                    <a:pt x="1052268" y="2339039"/>
                  </a:lnTo>
                  <a:lnTo>
                    <a:pt x="1072338" y="2379842"/>
                  </a:lnTo>
                  <a:lnTo>
                    <a:pt x="1094232" y="2419533"/>
                  </a:lnTo>
                  <a:lnTo>
                    <a:pt x="1117893" y="2458056"/>
                  </a:lnTo>
                  <a:lnTo>
                    <a:pt x="1143268" y="2495355"/>
                  </a:lnTo>
                  <a:lnTo>
                    <a:pt x="1170301" y="2531376"/>
                  </a:lnTo>
                  <a:lnTo>
                    <a:pt x="1198936" y="2566063"/>
                  </a:lnTo>
                  <a:lnTo>
                    <a:pt x="1229119" y="2599359"/>
                  </a:lnTo>
                  <a:lnTo>
                    <a:pt x="1260795" y="2631211"/>
                  </a:lnTo>
                  <a:lnTo>
                    <a:pt x="1293908" y="2661562"/>
                  </a:lnTo>
                  <a:lnTo>
                    <a:pt x="1328403" y="2690357"/>
                  </a:lnTo>
                  <a:lnTo>
                    <a:pt x="1364225" y="2717540"/>
                  </a:lnTo>
                  <a:lnTo>
                    <a:pt x="1401319" y="2743056"/>
                  </a:lnTo>
                  <a:lnTo>
                    <a:pt x="1439629" y="2766850"/>
                  </a:lnTo>
                  <a:lnTo>
                    <a:pt x="1479101" y="2788865"/>
                  </a:lnTo>
                  <a:lnTo>
                    <a:pt x="1519680" y="2809048"/>
                  </a:lnTo>
                  <a:lnTo>
                    <a:pt x="1561309" y="2827341"/>
                  </a:lnTo>
                  <a:lnTo>
                    <a:pt x="1603935" y="2843690"/>
                  </a:lnTo>
                  <a:lnTo>
                    <a:pt x="1647502" y="2858039"/>
                  </a:lnTo>
                  <a:lnTo>
                    <a:pt x="1691954" y="2870332"/>
                  </a:lnTo>
                  <a:lnTo>
                    <a:pt x="1737238" y="2880515"/>
                  </a:lnTo>
                  <a:lnTo>
                    <a:pt x="1783296" y="2888531"/>
                  </a:lnTo>
                  <a:lnTo>
                    <a:pt x="1830075" y="2894326"/>
                  </a:lnTo>
                  <a:lnTo>
                    <a:pt x="1877519" y="2897844"/>
                  </a:lnTo>
                  <a:lnTo>
                    <a:pt x="1925574" y="2899029"/>
                  </a:lnTo>
                  <a:lnTo>
                    <a:pt x="1973628" y="2897844"/>
                  </a:lnTo>
                  <a:lnTo>
                    <a:pt x="2021072" y="2894326"/>
                  </a:lnTo>
                  <a:lnTo>
                    <a:pt x="2067851" y="2888531"/>
                  </a:lnTo>
                  <a:lnTo>
                    <a:pt x="2113909" y="2880515"/>
                  </a:lnTo>
                  <a:lnTo>
                    <a:pt x="2159193" y="2870332"/>
                  </a:lnTo>
                  <a:lnTo>
                    <a:pt x="2203645" y="2858039"/>
                  </a:lnTo>
                  <a:lnTo>
                    <a:pt x="2247212" y="2843690"/>
                  </a:lnTo>
                  <a:lnTo>
                    <a:pt x="2289838" y="2827341"/>
                  </a:lnTo>
                  <a:lnTo>
                    <a:pt x="2331467" y="2809048"/>
                  </a:lnTo>
                  <a:lnTo>
                    <a:pt x="2372046" y="2788865"/>
                  </a:lnTo>
                  <a:lnTo>
                    <a:pt x="2411518" y="2766850"/>
                  </a:lnTo>
                  <a:lnTo>
                    <a:pt x="2449828" y="2743056"/>
                  </a:lnTo>
                  <a:lnTo>
                    <a:pt x="2486922" y="2717540"/>
                  </a:lnTo>
                  <a:lnTo>
                    <a:pt x="2522744" y="2690357"/>
                  </a:lnTo>
                  <a:lnTo>
                    <a:pt x="2557239" y="2661562"/>
                  </a:lnTo>
                  <a:lnTo>
                    <a:pt x="2590352" y="2631211"/>
                  </a:lnTo>
                  <a:lnTo>
                    <a:pt x="2622028" y="2599359"/>
                  </a:lnTo>
                  <a:lnTo>
                    <a:pt x="2652211" y="2566063"/>
                  </a:lnTo>
                  <a:lnTo>
                    <a:pt x="2680846" y="2531376"/>
                  </a:lnTo>
                  <a:lnTo>
                    <a:pt x="2707879" y="2495355"/>
                  </a:lnTo>
                  <a:lnTo>
                    <a:pt x="2733254" y="2458056"/>
                  </a:lnTo>
                  <a:lnTo>
                    <a:pt x="2756916" y="2419533"/>
                  </a:lnTo>
                  <a:lnTo>
                    <a:pt x="2778809" y="2379842"/>
                  </a:lnTo>
                  <a:lnTo>
                    <a:pt x="2798879" y="2339039"/>
                  </a:lnTo>
                  <a:lnTo>
                    <a:pt x="2817071" y="2297179"/>
                  </a:lnTo>
                  <a:lnTo>
                    <a:pt x="2833329" y="2254318"/>
                  </a:lnTo>
                  <a:lnTo>
                    <a:pt x="2847598" y="2210511"/>
                  </a:lnTo>
                  <a:lnTo>
                    <a:pt x="2859824" y="2165813"/>
                  </a:lnTo>
                  <a:lnTo>
                    <a:pt x="2869950" y="2120280"/>
                  </a:lnTo>
                  <a:lnTo>
                    <a:pt x="2877922" y="2073967"/>
                  </a:lnTo>
                  <a:lnTo>
                    <a:pt x="2883684" y="2026931"/>
                  </a:lnTo>
                  <a:lnTo>
                    <a:pt x="2887182" y="1979226"/>
                  </a:lnTo>
                  <a:lnTo>
                    <a:pt x="2888361" y="1930908"/>
                  </a:lnTo>
                  <a:lnTo>
                    <a:pt x="2887182" y="1882589"/>
                  </a:lnTo>
                  <a:lnTo>
                    <a:pt x="2883684" y="1834884"/>
                  </a:lnTo>
                  <a:lnTo>
                    <a:pt x="2877922" y="1787848"/>
                  </a:lnTo>
                  <a:lnTo>
                    <a:pt x="2869950" y="1741535"/>
                  </a:lnTo>
                  <a:lnTo>
                    <a:pt x="2859824" y="1696002"/>
                  </a:lnTo>
                  <a:lnTo>
                    <a:pt x="2847598" y="1651304"/>
                  </a:lnTo>
                  <a:lnTo>
                    <a:pt x="2833329" y="1607497"/>
                  </a:lnTo>
                  <a:lnTo>
                    <a:pt x="2817071" y="1564636"/>
                  </a:lnTo>
                  <a:lnTo>
                    <a:pt x="2798879" y="1522776"/>
                  </a:lnTo>
                  <a:lnTo>
                    <a:pt x="2778809" y="1481973"/>
                  </a:lnTo>
                  <a:lnTo>
                    <a:pt x="2756916" y="1442282"/>
                  </a:lnTo>
                  <a:lnTo>
                    <a:pt x="2733254" y="1403759"/>
                  </a:lnTo>
                  <a:lnTo>
                    <a:pt x="2707879" y="1366460"/>
                  </a:lnTo>
                  <a:lnTo>
                    <a:pt x="2680846" y="1330439"/>
                  </a:lnTo>
                  <a:lnTo>
                    <a:pt x="2652211" y="1295752"/>
                  </a:lnTo>
                  <a:lnTo>
                    <a:pt x="2622028" y="1262456"/>
                  </a:lnTo>
                  <a:lnTo>
                    <a:pt x="2590352" y="1230604"/>
                  </a:lnTo>
                  <a:lnTo>
                    <a:pt x="2557239" y="1200253"/>
                  </a:lnTo>
                  <a:lnTo>
                    <a:pt x="2522744" y="1171458"/>
                  </a:lnTo>
                  <a:lnTo>
                    <a:pt x="2486922" y="1144275"/>
                  </a:lnTo>
                  <a:lnTo>
                    <a:pt x="2449828" y="1118759"/>
                  </a:lnTo>
                  <a:lnTo>
                    <a:pt x="2411518" y="1094965"/>
                  </a:lnTo>
                  <a:lnTo>
                    <a:pt x="2372046" y="1072950"/>
                  </a:lnTo>
                  <a:lnTo>
                    <a:pt x="2331467" y="1052767"/>
                  </a:lnTo>
                  <a:lnTo>
                    <a:pt x="2289838" y="1034474"/>
                  </a:lnTo>
                  <a:lnTo>
                    <a:pt x="2247212" y="1018125"/>
                  </a:lnTo>
                  <a:lnTo>
                    <a:pt x="2203645" y="1003776"/>
                  </a:lnTo>
                  <a:lnTo>
                    <a:pt x="2159193" y="991483"/>
                  </a:lnTo>
                  <a:lnTo>
                    <a:pt x="2113909" y="981300"/>
                  </a:lnTo>
                  <a:lnTo>
                    <a:pt x="2067851" y="973284"/>
                  </a:lnTo>
                  <a:lnTo>
                    <a:pt x="2021072" y="967489"/>
                  </a:lnTo>
                  <a:lnTo>
                    <a:pt x="1973628" y="963971"/>
                  </a:lnTo>
                  <a:lnTo>
                    <a:pt x="1925574" y="962787"/>
                  </a:lnTo>
                  <a:lnTo>
                    <a:pt x="1877519" y="963971"/>
                  </a:lnTo>
                  <a:lnTo>
                    <a:pt x="1830075" y="967489"/>
                  </a:lnTo>
                  <a:lnTo>
                    <a:pt x="1783296" y="973284"/>
                  </a:lnTo>
                  <a:lnTo>
                    <a:pt x="1737238" y="981300"/>
                  </a:lnTo>
                  <a:lnTo>
                    <a:pt x="1691954" y="991483"/>
                  </a:lnTo>
                  <a:lnTo>
                    <a:pt x="1647502" y="1003776"/>
                  </a:lnTo>
                  <a:lnTo>
                    <a:pt x="1603935" y="1018125"/>
                  </a:lnTo>
                  <a:lnTo>
                    <a:pt x="1561309" y="1034474"/>
                  </a:lnTo>
                  <a:lnTo>
                    <a:pt x="1519680" y="1052767"/>
                  </a:lnTo>
                  <a:lnTo>
                    <a:pt x="1479101" y="1072950"/>
                  </a:lnTo>
                  <a:lnTo>
                    <a:pt x="1439629" y="1094965"/>
                  </a:lnTo>
                  <a:lnTo>
                    <a:pt x="1401319" y="1118759"/>
                  </a:lnTo>
                  <a:lnTo>
                    <a:pt x="1364225" y="1144275"/>
                  </a:lnTo>
                  <a:lnTo>
                    <a:pt x="1328403" y="1171458"/>
                  </a:lnTo>
                  <a:lnTo>
                    <a:pt x="1293908" y="1200253"/>
                  </a:lnTo>
                  <a:lnTo>
                    <a:pt x="1260795" y="1230604"/>
                  </a:lnTo>
                  <a:lnTo>
                    <a:pt x="1229119" y="1262456"/>
                  </a:lnTo>
                  <a:lnTo>
                    <a:pt x="1198936" y="1295752"/>
                  </a:lnTo>
                  <a:lnTo>
                    <a:pt x="1170301" y="1330439"/>
                  </a:lnTo>
                  <a:lnTo>
                    <a:pt x="1143268" y="1366460"/>
                  </a:lnTo>
                  <a:lnTo>
                    <a:pt x="1117893" y="1403759"/>
                  </a:lnTo>
                  <a:lnTo>
                    <a:pt x="1094232" y="1442282"/>
                  </a:lnTo>
                  <a:lnTo>
                    <a:pt x="1072338" y="1481973"/>
                  </a:lnTo>
                  <a:lnTo>
                    <a:pt x="1052268" y="1522776"/>
                  </a:lnTo>
                  <a:lnTo>
                    <a:pt x="1034076" y="1564636"/>
                  </a:lnTo>
                  <a:lnTo>
                    <a:pt x="1017818" y="1607497"/>
                  </a:lnTo>
                  <a:lnTo>
                    <a:pt x="1003549" y="1651304"/>
                  </a:lnTo>
                  <a:lnTo>
                    <a:pt x="991323" y="1696002"/>
                  </a:lnTo>
                  <a:lnTo>
                    <a:pt x="981197" y="1741535"/>
                  </a:lnTo>
                  <a:lnTo>
                    <a:pt x="973225" y="1787848"/>
                  </a:lnTo>
                  <a:lnTo>
                    <a:pt x="967463" y="1834884"/>
                  </a:lnTo>
                  <a:lnTo>
                    <a:pt x="963965" y="1882589"/>
                  </a:lnTo>
                  <a:lnTo>
                    <a:pt x="962787" y="1930908"/>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sp>
          <p:nvSpPr>
            <p:cNvPr id="49" name="object 49"/>
            <p:cNvSpPr/>
            <p:nvPr/>
          </p:nvSpPr>
          <p:spPr>
            <a:xfrm>
              <a:off x="5323331" y="2461259"/>
              <a:ext cx="1571625" cy="609600"/>
            </a:xfrm>
            <a:custGeom>
              <a:avLst/>
              <a:gdLst/>
              <a:ahLst/>
              <a:cxnLst/>
              <a:rect l="l" t="t" r="r" b="b"/>
              <a:pathLst>
                <a:path w="1571625" h="609600">
                  <a:moveTo>
                    <a:pt x="1469643" y="0"/>
                  </a:moveTo>
                  <a:lnTo>
                    <a:pt x="101600" y="0"/>
                  </a:lnTo>
                  <a:lnTo>
                    <a:pt x="62043" y="7981"/>
                  </a:lnTo>
                  <a:lnTo>
                    <a:pt x="29749" y="29749"/>
                  </a:lnTo>
                  <a:lnTo>
                    <a:pt x="7981" y="62043"/>
                  </a:lnTo>
                  <a:lnTo>
                    <a:pt x="0" y="101600"/>
                  </a:lnTo>
                  <a:lnTo>
                    <a:pt x="0" y="508000"/>
                  </a:lnTo>
                  <a:lnTo>
                    <a:pt x="7981" y="547556"/>
                  </a:lnTo>
                  <a:lnTo>
                    <a:pt x="29749" y="579850"/>
                  </a:lnTo>
                  <a:lnTo>
                    <a:pt x="62043" y="601618"/>
                  </a:lnTo>
                  <a:lnTo>
                    <a:pt x="101600" y="609600"/>
                  </a:lnTo>
                  <a:lnTo>
                    <a:pt x="1469643" y="609600"/>
                  </a:lnTo>
                  <a:lnTo>
                    <a:pt x="1509200" y="601618"/>
                  </a:lnTo>
                  <a:lnTo>
                    <a:pt x="1541494" y="579850"/>
                  </a:lnTo>
                  <a:lnTo>
                    <a:pt x="1563262" y="547556"/>
                  </a:lnTo>
                  <a:lnTo>
                    <a:pt x="1571243" y="508000"/>
                  </a:lnTo>
                  <a:lnTo>
                    <a:pt x="1571243" y="101600"/>
                  </a:lnTo>
                  <a:lnTo>
                    <a:pt x="1563262" y="62043"/>
                  </a:lnTo>
                  <a:lnTo>
                    <a:pt x="1541494" y="29749"/>
                  </a:lnTo>
                  <a:lnTo>
                    <a:pt x="1509200" y="7981"/>
                  </a:lnTo>
                  <a:lnTo>
                    <a:pt x="1469643" y="0"/>
                  </a:lnTo>
                  <a:close/>
                </a:path>
              </a:pathLst>
            </a:custGeom>
            <a:solidFill>
              <a:srgbClr val="FFD966"/>
            </a:solidFill>
          </p:spPr>
          <p:txBody>
            <a:bodyPr wrap="square" lIns="0" tIns="0" rIns="0" bIns="0" rtlCol="0"/>
            <a:lstStyle/>
            <a:p>
              <a:pPr defTabSz="914363">
                <a:defRPr/>
              </a:pPr>
              <a:endParaRPr>
                <a:solidFill>
                  <a:prstClr val="black"/>
                </a:solidFill>
                <a:latin typeface="Calibri"/>
              </a:endParaRPr>
            </a:p>
          </p:txBody>
        </p:sp>
        <p:sp>
          <p:nvSpPr>
            <p:cNvPr id="50" name="object 50"/>
            <p:cNvSpPr/>
            <p:nvPr/>
          </p:nvSpPr>
          <p:spPr>
            <a:xfrm>
              <a:off x="5323331" y="2461259"/>
              <a:ext cx="1571625" cy="609600"/>
            </a:xfrm>
            <a:custGeom>
              <a:avLst/>
              <a:gdLst/>
              <a:ahLst/>
              <a:cxnLst/>
              <a:rect l="l" t="t" r="r" b="b"/>
              <a:pathLst>
                <a:path w="1571625" h="609600">
                  <a:moveTo>
                    <a:pt x="0" y="101600"/>
                  </a:moveTo>
                  <a:lnTo>
                    <a:pt x="7981" y="62043"/>
                  </a:lnTo>
                  <a:lnTo>
                    <a:pt x="29749" y="29749"/>
                  </a:lnTo>
                  <a:lnTo>
                    <a:pt x="62043" y="7981"/>
                  </a:lnTo>
                  <a:lnTo>
                    <a:pt x="101600" y="0"/>
                  </a:lnTo>
                  <a:lnTo>
                    <a:pt x="1469643" y="0"/>
                  </a:lnTo>
                  <a:lnTo>
                    <a:pt x="1509200" y="7981"/>
                  </a:lnTo>
                  <a:lnTo>
                    <a:pt x="1541494" y="29749"/>
                  </a:lnTo>
                  <a:lnTo>
                    <a:pt x="1563262" y="62043"/>
                  </a:lnTo>
                  <a:lnTo>
                    <a:pt x="1571243" y="101600"/>
                  </a:lnTo>
                  <a:lnTo>
                    <a:pt x="1571243" y="508000"/>
                  </a:lnTo>
                  <a:lnTo>
                    <a:pt x="1563262" y="547556"/>
                  </a:lnTo>
                  <a:lnTo>
                    <a:pt x="1541494" y="579850"/>
                  </a:lnTo>
                  <a:lnTo>
                    <a:pt x="1509200" y="601618"/>
                  </a:lnTo>
                  <a:lnTo>
                    <a:pt x="1469643" y="609600"/>
                  </a:lnTo>
                  <a:lnTo>
                    <a:pt x="101600" y="609600"/>
                  </a:lnTo>
                  <a:lnTo>
                    <a:pt x="62043" y="601618"/>
                  </a:lnTo>
                  <a:lnTo>
                    <a:pt x="29749" y="579850"/>
                  </a:lnTo>
                  <a:lnTo>
                    <a:pt x="7981" y="547556"/>
                  </a:lnTo>
                  <a:lnTo>
                    <a:pt x="0" y="508000"/>
                  </a:lnTo>
                  <a:lnTo>
                    <a:pt x="0" y="101600"/>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51" name="object 51"/>
          <p:cNvSpPr txBox="1"/>
          <p:nvPr/>
        </p:nvSpPr>
        <p:spPr>
          <a:xfrm>
            <a:off x="5599557" y="2498217"/>
            <a:ext cx="1019810" cy="504625"/>
          </a:xfrm>
          <a:prstGeom prst="rect">
            <a:avLst/>
          </a:prstGeom>
        </p:spPr>
        <p:txBody>
          <a:bodyPr vert="horz" wrap="square" lIns="0" tIns="12065" rIns="0" bIns="0" rtlCol="0">
            <a:spAutoFit/>
          </a:bodyPr>
          <a:lstStyle/>
          <a:p>
            <a:pPr algn="ctr" defTabSz="914363">
              <a:spcBef>
                <a:spcPts val="95"/>
              </a:spcBef>
              <a:defRPr/>
            </a:pPr>
            <a:r>
              <a:rPr sz="1600" b="1" spc="-10" dirty="0">
                <a:solidFill>
                  <a:prstClr val="black"/>
                </a:solidFill>
                <a:latin typeface="Calibri"/>
                <a:cs typeface="Calibri"/>
              </a:rPr>
              <a:t>Data</a:t>
            </a:r>
            <a:endParaRPr sz="1600">
              <a:solidFill>
                <a:prstClr val="black"/>
              </a:solidFill>
              <a:latin typeface="Calibri"/>
              <a:cs typeface="Calibri"/>
            </a:endParaRPr>
          </a:p>
          <a:p>
            <a:pPr algn="ctr" defTabSz="914363">
              <a:defRPr/>
            </a:pPr>
            <a:r>
              <a:rPr sz="1600" b="1" spc="-10" dirty="0">
                <a:solidFill>
                  <a:prstClr val="black"/>
                </a:solidFill>
                <a:latin typeface="Calibri"/>
                <a:cs typeface="Calibri"/>
              </a:rPr>
              <a:t>preparation</a:t>
            </a:r>
            <a:endParaRPr sz="1600">
              <a:solidFill>
                <a:prstClr val="black"/>
              </a:solidFill>
              <a:latin typeface="Calibri"/>
              <a:cs typeface="Calibri"/>
            </a:endParaRPr>
          </a:p>
        </p:txBody>
      </p:sp>
      <p:grpSp>
        <p:nvGrpSpPr>
          <p:cNvPr id="52" name="object 52"/>
          <p:cNvGrpSpPr/>
          <p:nvPr/>
        </p:nvGrpSpPr>
        <p:grpSpPr>
          <a:xfrm>
            <a:off x="6310629" y="2726436"/>
            <a:ext cx="1609725" cy="3035935"/>
            <a:chOff x="6310629" y="2726435"/>
            <a:chExt cx="1609725" cy="3035935"/>
          </a:xfrm>
        </p:grpSpPr>
        <p:pic>
          <p:nvPicPr>
            <p:cNvPr id="53" name="object 53"/>
            <p:cNvPicPr/>
            <p:nvPr/>
          </p:nvPicPr>
          <p:blipFill>
            <a:blip r:embed="rId7" cstate="print"/>
            <a:stretch>
              <a:fillRect/>
            </a:stretch>
          </p:blipFill>
          <p:spPr>
            <a:xfrm>
              <a:off x="6813803" y="2726435"/>
              <a:ext cx="1106436" cy="3035808"/>
            </a:xfrm>
            <a:prstGeom prst="rect">
              <a:avLst/>
            </a:prstGeom>
          </p:spPr>
        </p:pic>
        <p:pic>
          <p:nvPicPr>
            <p:cNvPr id="54" name="object 54"/>
            <p:cNvPicPr/>
            <p:nvPr/>
          </p:nvPicPr>
          <p:blipFill>
            <a:blip r:embed="rId8" cstate="print"/>
            <a:stretch>
              <a:fillRect/>
            </a:stretch>
          </p:blipFill>
          <p:spPr>
            <a:xfrm>
              <a:off x="6873239" y="2766059"/>
              <a:ext cx="992124" cy="2923019"/>
            </a:xfrm>
            <a:prstGeom prst="rect">
              <a:avLst/>
            </a:prstGeom>
          </p:spPr>
        </p:pic>
        <p:sp>
          <p:nvSpPr>
            <p:cNvPr id="55" name="object 55"/>
            <p:cNvSpPr/>
            <p:nvPr/>
          </p:nvSpPr>
          <p:spPr>
            <a:xfrm>
              <a:off x="6316979" y="3375659"/>
              <a:ext cx="1569720" cy="611505"/>
            </a:xfrm>
            <a:custGeom>
              <a:avLst/>
              <a:gdLst/>
              <a:ahLst/>
              <a:cxnLst/>
              <a:rect l="l" t="t" r="r" b="b"/>
              <a:pathLst>
                <a:path w="1569720" h="611504">
                  <a:moveTo>
                    <a:pt x="1467866" y="0"/>
                  </a:moveTo>
                  <a:lnTo>
                    <a:pt x="101854" y="0"/>
                  </a:lnTo>
                  <a:lnTo>
                    <a:pt x="62204" y="8002"/>
                  </a:lnTo>
                  <a:lnTo>
                    <a:pt x="29829" y="29829"/>
                  </a:lnTo>
                  <a:lnTo>
                    <a:pt x="8002" y="62204"/>
                  </a:lnTo>
                  <a:lnTo>
                    <a:pt x="0" y="101853"/>
                  </a:lnTo>
                  <a:lnTo>
                    <a:pt x="0" y="509269"/>
                  </a:lnTo>
                  <a:lnTo>
                    <a:pt x="8002" y="548919"/>
                  </a:lnTo>
                  <a:lnTo>
                    <a:pt x="29829" y="581294"/>
                  </a:lnTo>
                  <a:lnTo>
                    <a:pt x="62204" y="603121"/>
                  </a:lnTo>
                  <a:lnTo>
                    <a:pt x="101854" y="611123"/>
                  </a:lnTo>
                  <a:lnTo>
                    <a:pt x="1467866" y="611123"/>
                  </a:lnTo>
                  <a:lnTo>
                    <a:pt x="1507515" y="603121"/>
                  </a:lnTo>
                  <a:lnTo>
                    <a:pt x="1539890" y="581294"/>
                  </a:lnTo>
                  <a:lnTo>
                    <a:pt x="1561717" y="548919"/>
                  </a:lnTo>
                  <a:lnTo>
                    <a:pt x="1569720" y="509269"/>
                  </a:lnTo>
                  <a:lnTo>
                    <a:pt x="1569720" y="101853"/>
                  </a:lnTo>
                  <a:lnTo>
                    <a:pt x="1561717" y="62204"/>
                  </a:lnTo>
                  <a:lnTo>
                    <a:pt x="1539890" y="29829"/>
                  </a:lnTo>
                  <a:lnTo>
                    <a:pt x="1507515" y="8002"/>
                  </a:lnTo>
                  <a:lnTo>
                    <a:pt x="1467866" y="0"/>
                  </a:lnTo>
                  <a:close/>
                </a:path>
              </a:pathLst>
            </a:custGeom>
            <a:solidFill>
              <a:srgbClr val="FFD966"/>
            </a:solidFill>
          </p:spPr>
          <p:txBody>
            <a:bodyPr wrap="square" lIns="0" tIns="0" rIns="0" bIns="0" rtlCol="0"/>
            <a:lstStyle/>
            <a:p>
              <a:pPr defTabSz="914363">
                <a:defRPr/>
              </a:pPr>
              <a:endParaRPr>
                <a:solidFill>
                  <a:prstClr val="black"/>
                </a:solidFill>
                <a:latin typeface="Calibri"/>
              </a:endParaRPr>
            </a:p>
          </p:txBody>
        </p:sp>
        <p:sp>
          <p:nvSpPr>
            <p:cNvPr id="56" name="object 56"/>
            <p:cNvSpPr/>
            <p:nvPr/>
          </p:nvSpPr>
          <p:spPr>
            <a:xfrm>
              <a:off x="6316979" y="3375659"/>
              <a:ext cx="1569720" cy="611505"/>
            </a:xfrm>
            <a:custGeom>
              <a:avLst/>
              <a:gdLst/>
              <a:ahLst/>
              <a:cxnLst/>
              <a:rect l="l" t="t" r="r" b="b"/>
              <a:pathLst>
                <a:path w="1569720" h="611504">
                  <a:moveTo>
                    <a:pt x="0" y="101853"/>
                  </a:moveTo>
                  <a:lnTo>
                    <a:pt x="8002" y="62204"/>
                  </a:lnTo>
                  <a:lnTo>
                    <a:pt x="29829" y="29829"/>
                  </a:lnTo>
                  <a:lnTo>
                    <a:pt x="62204" y="8002"/>
                  </a:lnTo>
                  <a:lnTo>
                    <a:pt x="101854" y="0"/>
                  </a:lnTo>
                  <a:lnTo>
                    <a:pt x="1467866" y="0"/>
                  </a:lnTo>
                  <a:lnTo>
                    <a:pt x="1507515" y="8002"/>
                  </a:lnTo>
                  <a:lnTo>
                    <a:pt x="1539890" y="29829"/>
                  </a:lnTo>
                  <a:lnTo>
                    <a:pt x="1561717" y="62204"/>
                  </a:lnTo>
                  <a:lnTo>
                    <a:pt x="1569720" y="101853"/>
                  </a:lnTo>
                  <a:lnTo>
                    <a:pt x="1569720" y="509269"/>
                  </a:lnTo>
                  <a:lnTo>
                    <a:pt x="1561717" y="548919"/>
                  </a:lnTo>
                  <a:lnTo>
                    <a:pt x="1539890" y="581294"/>
                  </a:lnTo>
                  <a:lnTo>
                    <a:pt x="1507515" y="603121"/>
                  </a:lnTo>
                  <a:lnTo>
                    <a:pt x="1467866" y="611123"/>
                  </a:lnTo>
                  <a:lnTo>
                    <a:pt x="101854" y="611123"/>
                  </a:lnTo>
                  <a:lnTo>
                    <a:pt x="62204" y="603121"/>
                  </a:lnTo>
                  <a:lnTo>
                    <a:pt x="29829" y="581294"/>
                  </a:lnTo>
                  <a:lnTo>
                    <a:pt x="8002" y="548919"/>
                  </a:lnTo>
                  <a:lnTo>
                    <a:pt x="0" y="509269"/>
                  </a:lnTo>
                  <a:lnTo>
                    <a:pt x="0" y="101853"/>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57" name="object 57"/>
          <p:cNvSpPr txBox="1"/>
          <p:nvPr/>
        </p:nvSpPr>
        <p:spPr>
          <a:xfrm>
            <a:off x="6627621" y="3413252"/>
            <a:ext cx="948690" cy="504625"/>
          </a:xfrm>
          <a:prstGeom prst="rect">
            <a:avLst/>
          </a:prstGeom>
        </p:spPr>
        <p:txBody>
          <a:bodyPr vert="horz" wrap="square" lIns="0" tIns="12065" rIns="0" bIns="0" rtlCol="0">
            <a:spAutoFit/>
          </a:bodyPr>
          <a:lstStyle/>
          <a:p>
            <a:pPr marL="12699" marR="5080" indent="100326" defTabSz="914363">
              <a:spcBef>
                <a:spcPts val="95"/>
              </a:spcBef>
              <a:defRPr/>
            </a:pPr>
            <a:r>
              <a:rPr sz="1600" b="1" spc="-5" dirty="0">
                <a:solidFill>
                  <a:prstClr val="black"/>
                </a:solidFill>
                <a:latin typeface="Calibri"/>
                <a:cs typeface="Calibri"/>
              </a:rPr>
              <a:t>Learning </a:t>
            </a:r>
            <a:r>
              <a:rPr sz="1600" b="1" dirty="0">
                <a:solidFill>
                  <a:prstClr val="black"/>
                </a:solidFill>
                <a:latin typeface="Calibri"/>
                <a:cs typeface="Calibri"/>
              </a:rPr>
              <a:t> </a:t>
            </a:r>
            <a:r>
              <a:rPr sz="1600" b="1" spc="-5" dirty="0">
                <a:solidFill>
                  <a:prstClr val="black"/>
                </a:solidFill>
                <a:latin typeface="Calibri"/>
                <a:cs typeface="Calibri"/>
              </a:rPr>
              <a:t>Al</a:t>
            </a:r>
            <a:r>
              <a:rPr sz="1600" b="1" spc="-15" dirty="0">
                <a:solidFill>
                  <a:prstClr val="black"/>
                </a:solidFill>
                <a:latin typeface="Calibri"/>
                <a:cs typeface="Calibri"/>
              </a:rPr>
              <a:t>g</a:t>
            </a:r>
            <a:r>
              <a:rPr sz="1600" b="1" spc="-5" dirty="0">
                <a:solidFill>
                  <a:prstClr val="black"/>
                </a:solidFill>
                <a:latin typeface="Calibri"/>
                <a:cs typeface="Calibri"/>
              </a:rPr>
              <a:t>o</a:t>
            </a:r>
            <a:r>
              <a:rPr sz="1600" b="1" spc="-10" dirty="0">
                <a:solidFill>
                  <a:prstClr val="black"/>
                </a:solidFill>
                <a:latin typeface="Calibri"/>
                <a:cs typeface="Calibri"/>
              </a:rPr>
              <a:t>rit</a:t>
            </a:r>
            <a:r>
              <a:rPr sz="1600" b="1" spc="-15" dirty="0">
                <a:solidFill>
                  <a:prstClr val="black"/>
                </a:solidFill>
                <a:latin typeface="Calibri"/>
                <a:cs typeface="Calibri"/>
              </a:rPr>
              <a:t>h</a:t>
            </a:r>
            <a:r>
              <a:rPr sz="1600" b="1" spc="-10" dirty="0">
                <a:solidFill>
                  <a:prstClr val="black"/>
                </a:solidFill>
                <a:latin typeface="Calibri"/>
                <a:cs typeface="Calibri"/>
              </a:rPr>
              <a:t>ms</a:t>
            </a:r>
            <a:endParaRPr sz="1600">
              <a:solidFill>
                <a:prstClr val="black"/>
              </a:solidFill>
              <a:latin typeface="Calibri"/>
              <a:cs typeface="Calibri"/>
            </a:endParaRPr>
          </a:p>
        </p:txBody>
      </p:sp>
      <p:grpSp>
        <p:nvGrpSpPr>
          <p:cNvPr id="58" name="object 58"/>
          <p:cNvGrpSpPr/>
          <p:nvPr/>
        </p:nvGrpSpPr>
        <p:grpSpPr>
          <a:xfrm>
            <a:off x="6310629" y="4358385"/>
            <a:ext cx="1582420" cy="622300"/>
            <a:chOff x="6310629" y="4358385"/>
            <a:chExt cx="1582420" cy="622300"/>
          </a:xfrm>
        </p:grpSpPr>
        <p:sp>
          <p:nvSpPr>
            <p:cNvPr id="59" name="object 59"/>
            <p:cNvSpPr/>
            <p:nvPr/>
          </p:nvSpPr>
          <p:spPr>
            <a:xfrm>
              <a:off x="6316979" y="4364735"/>
              <a:ext cx="1569720" cy="609600"/>
            </a:xfrm>
            <a:custGeom>
              <a:avLst/>
              <a:gdLst/>
              <a:ahLst/>
              <a:cxnLst/>
              <a:rect l="l" t="t" r="r" b="b"/>
              <a:pathLst>
                <a:path w="1569720" h="609600">
                  <a:moveTo>
                    <a:pt x="1468120" y="0"/>
                  </a:moveTo>
                  <a:lnTo>
                    <a:pt x="101600" y="0"/>
                  </a:lnTo>
                  <a:lnTo>
                    <a:pt x="62043" y="7981"/>
                  </a:lnTo>
                  <a:lnTo>
                    <a:pt x="29749" y="29749"/>
                  </a:lnTo>
                  <a:lnTo>
                    <a:pt x="7981" y="62043"/>
                  </a:lnTo>
                  <a:lnTo>
                    <a:pt x="0" y="101600"/>
                  </a:lnTo>
                  <a:lnTo>
                    <a:pt x="0" y="508000"/>
                  </a:lnTo>
                  <a:lnTo>
                    <a:pt x="7981" y="547556"/>
                  </a:lnTo>
                  <a:lnTo>
                    <a:pt x="29749" y="579850"/>
                  </a:lnTo>
                  <a:lnTo>
                    <a:pt x="62043" y="601618"/>
                  </a:lnTo>
                  <a:lnTo>
                    <a:pt x="101600" y="609600"/>
                  </a:lnTo>
                  <a:lnTo>
                    <a:pt x="1468120" y="609600"/>
                  </a:lnTo>
                  <a:lnTo>
                    <a:pt x="1507676" y="601618"/>
                  </a:lnTo>
                  <a:lnTo>
                    <a:pt x="1539970" y="579850"/>
                  </a:lnTo>
                  <a:lnTo>
                    <a:pt x="1561738" y="547556"/>
                  </a:lnTo>
                  <a:lnTo>
                    <a:pt x="1569720" y="508000"/>
                  </a:lnTo>
                  <a:lnTo>
                    <a:pt x="1569720" y="101600"/>
                  </a:lnTo>
                  <a:lnTo>
                    <a:pt x="1561738" y="62043"/>
                  </a:lnTo>
                  <a:lnTo>
                    <a:pt x="1539970" y="29749"/>
                  </a:lnTo>
                  <a:lnTo>
                    <a:pt x="1507676" y="7981"/>
                  </a:lnTo>
                  <a:lnTo>
                    <a:pt x="1468120" y="0"/>
                  </a:lnTo>
                  <a:close/>
                </a:path>
              </a:pathLst>
            </a:custGeom>
            <a:solidFill>
              <a:srgbClr val="FFD966"/>
            </a:solidFill>
          </p:spPr>
          <p:txBody>
            <a:bodyPr wrap="square" lIns="0" tIns="0" rIns="0" bIns="0" rtlCol="0"/>
            <a:lstStyle/>
            <a:p>
              <a:pPr defTabSz="914363">
                <a:defRPr/>
              </a:pPr>
              <a:endParaRPr>
                <a:solidFill>
                  <a:prstClr val="black"/>
                </a:solidFill>
                <a:latin typeface="Calibri"/>
              </a:endParaRPr>
            </a:p>
          </p:txBody>
        </p:sp>
        <p:sp>
          <p:nvSpPr>
            <p:cNvPr id="60" name="object 60"/>
            <p:cNvSpPr/>
            <p:nvPr/>
          </p:nvSpPr>
          <p:spPr>
            <a:xfrm>
              <a:off x="6316979" y="4364735"/>
              <a:ext cx="1569720" cy="609600"/>
            </a:xfrm>
            <a:custGeom>
              <a:avLst/>
              <a:gdLst/>
              <a:ahLst/>
              <a:cxnLst/>
              <a:rect l="l" t="t" r="r" b="b"/>
              <a:pathLst>
                <a:path w="1569720" h="609600">
                  <a:moveTo>
                    <a:pt x="0" y="101600"/>
                  </a:moveTo>
                  <a:lnTo>
                    <a:pt x="7981" y="62043"/>
                  </a:lnTo>
                  <a:lnTo>
                    <a:pt x="29749" y="29749"/>
                  </a:lnTo>
                  <a:lnTo>
                    <a:pt x="62043" y="7981"/>
                  </a:lnTo>
                  <a:lnTo>
                    <a:pt x="101600" y="0"/>
                  </a:lnTo>
                  <a:lnTo>
                    <a:pt x="1468120" y="0"/>
                  </a:lnTo>
                  <a:lnTo>
                    <a:pt x="1507676" y="7981"/>
                  </a:lnTo>
                  <a:lnTo>
                    <a:pt x="1539970" y="29749"/>
                  </a:lnTo>
                  <a:lnTo>
                    <a:pt x="1561738" y="62043"/>
                  </a:lnTo>
                  <a:lnTo>
                    <a:pt x="1569720" y="101600"/>
                  </a:lnTo>
                  <a:lnTo>
                    <a:pt x="1569720" y="508000"/>
                  </a:lnTo>
                  <a:lnTo>
                    <a:pt x="1561738" y="547556"/>
                  </a:lnTo>
                  <a:lnTo>
                    <a:pt x="1539970" y="579850"/>
                  </a:lnTo>
                  <a:lnTo>
                    <a:pt x="1507676" y="601618"/>
                  </a:lnTo>
                  <a:lnTo>
                    <a:pt x="1468120" y="609600"/>
                  </a:lnTo>
                  <a:lnTo>
                    <a:pt x="101600" y="609600"/>
                  </a:lnTo>
                  <a:lnTo>
                    <a:pt x="62043" y="601618"/>
                  </a:lnTo>
                  <a:lnTo>
                    <a:pt x="29749" y="579850"/>
                  </a:lnTo>
                  <a:lnTo>
                    <a:pt x="7981" y="547556"/>
                  </a:lnTo>
                  <a:lnTo>
                    <a:pt x="0" y="508000"/>
                  </a:lnTo>
                  <a:lnTo>
                    <a:pt x="0" y="101600"/>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61" name="object 61"/>
          <p:cNvSpPr txBox="1"/>
          <p:nvPr/>
        </p:nvSpPr>
        <p:spPr>
          <a:xfrm>
            <a:off x="6449314" y="4401439"/>
            <a:ext cx="1306195" cy="504625"/>
          </a:xfrm>
          <a:prstGeom prst="rect">
            <a:avLst/>
          </a:prstGeom>
        </p:spPr>
        <p:txBody>
          <a:bodyPr vert="horz" wrap="square" lIns="0" tIns="12065" rIns="0" bIns="0" rtlCol="0">
            <a:spAutoFit/>
          </a:bodyPr>
          <a:lstStyle/>
          <a:p>
            <a:pPr algn="ctr" defTabSz="914363">
              <a:spcBef>
                <a:spcPts val="95"/>
              </a:spcBef>
              <a:defRPr/>
            </a:pPr>
            <a:r>
              <a:rPr sz="1600" b="1" spc="-10" dirty="0">
                <a:solidFill>
                  <a:prstClr val="black"/>
                </a:solidFill>
                <a:latin typeface="Calibri"/>
                <a:cs typeface="Calibri"/>
              </a:rPr>
              <a:t>Model</a:t>
            </a:r>
            <a:r>
              <a:rPr sz="1600" b="1" spc="-25" dirty="0">
                <a:solidFill>
                  <a:prstClr val="black"/>
                </a:solidFill>
                <a:latin typeface="Calibri"/>
                <a:cs typeface="Calibri"/>
              </a:rPr>
              <a:t> </a:t>
            </a:r>
            <a:r>
              <a:rPr sz="1600" b="1" spc="-5" dirty="0">
                <a:solidFill>
                  <a:prstClr val="black"/>
                </a:solidFill>
                <a:latin typeface="Calibri"/>
                <a:cs typeface="Calibri"/>
              </a:rPr>
              <a:t>Building</a:t>
            </a:r>
            <a:endParaRPr sz="1600">
              <a:solidFill>
                <a:prstClr val="black"/>
              </a:solidFill>
              <a:latin typeface="Calibri"/>
              <a:cs typeface="Calibri"/>
            </a:endParaRPr>
          </a:p>
          <a:p>
            <a:pPr marL="1270" algn="ctr" defTabSz="914363">
              <a:defRPr/>
            </a:pPr>
            <a:r>
              <a:rPr sz="1600" b="1" spc="-20" dirty="0">
                <a:solidFill>
                  <a:prstClr val="black"/>
                </a:solidFill>
                <a:latin typeface="Calibri"/>
                <a:cs typeface="Calibri"/>
              </a:rPr>
              <a:t>/Training</a:t>
            </a:r>
            <a:endParaRPr sz="1600">
              <a:solidFill>
                <a:prstClr val="black"/>
              </a:solidFill>
              <a:latin typeface="Calibri"/>
              <a:cs typeface="Calibri"/>
            </a:endParaRPr>
          </a:p>
        </p:txBody>
      </p:sp>
      <p:grpSp>
        <p:nvGrpSpPr>
          <p:cNvPr id="62" name="object 62"/>
          <p:cNvGrpSpPr/>
          <p:nvPr/>
        </p:nvGrpSpPr>
        <p:grpSpPr>
          <a:xfrm>
            <a:off x="4337051" y="2653283"/>
            <a:ext cx="1584325" cy="3035935"/>
            <a:chOff x="4337050" y="2653283"/>
            <a:chExt cx="1584325" cy="3035935"/>
          </a:xfrm>
        </p:grpSpPr>
        <p:pic>
          <p:nvPicPr>
            <p:cNvPr id="63" name="object 63"/>
            <p:cNvPicPr/>
            <p:nvPr/>
          </p:nvPicPr>
          <p:blipFill>
            <a:blip r:embed="rId5" cstate="print"/>
            <a:stretch>
              <a:fillRect/>
            </a:stretch>
          </p:blipFill>
          <p:spPr>
            <a:xfrm>
              <a:off x="4354068" y="2653283"/>
              <a:ext cx="1106436" cy="3035807"/>
            </a:xfrm>
            <a:prstGeom prst="rect">
              <a:avLst/>
            </a:prstGeom>
          </p:spPr>
        </p:pic>
        <p:pic>
          <p:nvPicPr>
            <p:cNvPr id="64" name="object 64"/>
            <p:cNvPicPr/>
            <p:nvPr/>
          </p:nvPicPr>
          <p:blipFill>
            <a:blip r:embed="rId9" cstate="print"/>
            <a:stretch>
              <a:fillRect/>
            </a:stretch>
          </p:blipFill>
          <p:spPr>
            <a:xfrm>
              <a:off x="4413503" y="2694431"/>
              <a:ext cx="992124" cy="2921507"/>
            </a:xfrm>
            <a:prstGeom prst="rect">
              <a:avLst/>
            </a:prstGeom>
          </p:spPr>
        </p:pic>
        <p:sp>
          <p:nvSpPr>
            <p:cNvPr id="65" name="object 65"/>
            <p:cNvSpPr/>
            <p:nvPr/>
          </p:nvSpPr>
          <p:spPr>
            <a:xfrm>
              <a:off x="4343400" y="4344923"/>
              <a:ext cx="1571625" cy="611505"/>
            </a:xfrm>
            <a:custGeom>
              <a:avLst/>
              <a:gdLst/>
              <a:ahLst/>
              <a:cxnLst/>
              <a:rect l="l" t="t" r="r" b="b"/>
              <a:pathLst>
                <a:path w="1571625" h="611504">
                  <a:moveTo>
                    <a:pt x="1469389" y="0"/>
                  </a:moveTo>
                  <a:lnTo>
                    <a:pt x="101853" y="0"/>
                  </a:lnTo>
                  <a:lnTo>
                    <a:pt x="62204" y="8002"/>
                  </a:lnTo>
                  <a:lnTo>
                    <a:pt x="29829" y="29829"/>
                  </a:lnTo>
                  <a:lnTo>
                    <a:pt x="8002" y="62204"/>
                  </a:lnTo>
                  <a:lnTo>
                    <a:pt x="0" y="101853"/>
                  </a:lnTo>
                  <a:lnTo>
                    <a:pt x="0" y="509269"/>
                  </a:lnTo>
                  <a:lnTo>
                    <a:pt x="8002" y="548919"/>
                  </a:lnTo>
                  <a:lnTo>
                    <a:pt x="29829" y="581294"/>
                  </a:lnTo>
                  <a:lnTo>
                    <a:pt x="62204" y="603121"/>
                  </a:lnTo>
                  <a:lnTo>
                    <a:pt x="101853" y="611124"/>
                  </a:lnTo>
                  <a:lnTo>
                    <a:pt x="1469389" y="611124"/>
                  </a:lnTo>
                  <a:lnTo>
                    <a:pt x="1509039" y="603121"/>
                  </a:lnTo>
                  <a:lnTo>
                    <a:pt x="1541414" y="581294"/>
                  </a:lnTo>
                  <a:lnTo>
                    <a:pt x="1563241" y="548919"/>
                  </a:lnTo>
                  <a:lnTo>
                    <a:pt x="1571244" y="509269"/>
                  </a:lnTo>
                  <a:lnTo>
                    <a:pt x="1571244" y="101853"/>
                  </a:lnTo>
                  <a:lnTo>
                    <a:pt x="1563241" y="62204"/>
                  </a:lnTo>
                  <a:lnTo>
                    <a:pt x="1541414" y="29829"/>
                  </a:lnTo>
                  <a:lnTo>
                    <a:pt x="1509039" y="8002"/>
                  </a:lnTo>
                  <a:lnTo>
                    <a:pt x="1469389" y="0"/>
                  </a:lnTo>
                  <a:close/>
                </a:path>
              </a:pathLst>
            </a:custGeom>
            <a:solidFill>
              <a:srgbClr val="FFD966"/>
            </a:solidFill>
          </p:spPr>
          <p:txBody>
            <a:bodyPr wrap="square" lIns="0" tIns="0" rIns="0" bIns="0" rtlCol="0"/>
            <a:lstStyle/>
            <a:p>
              <a:pPr defTabSz="914363">
                <a:defRPr/>
              </a:pPr>
              <a:endParaRPr>
                <a:solidFill>
                  <a:prstClr val="black"/>
                </a:solidFill>
                <a:latin typeface="Calibri"/>
              </a:endParaRPr>
            </a:p>
          </p:txBody>
        </p:sp>
        <p:sp>
          <p:nvSpPr>
            <p:cNvPr id="66" name="object 66"/>
            <p:cNvSpPr/>
            <p:nvPr/>
          </p:nvSpPr>
          <p:spPr>
            <a:xfrm>
              <a:off x="4343400" y="4344923"/>
              <a:ext cx="1571625" cy="611505"/>
            </a:xfrm>
            <a:custGeom>
              <a:avLst/>
              <a:gdLst/>
              <a:ahLst/>
              <a:cxnLst/>
              <a:rect l="l" t="t" r="r" b="b"/>
              <a:pathLst>
                <a:path w="1571625" h="611504">
                  <a:moveTo>
                    <a:pt x="0" y="101853"/>
                  </a:moveTo>
                  <a:lnTo>
                    <a:pt x="8002" y="62204"/>
                  </a:lnTo>
                  <a:lnTo>
                    <a:pt x="29829" y="29829"/>
                  </a:lnTo>
                  <a:lnTo>
                    <a:pt x="62204" y="8002"/>
                  </a:lnTo>
                  <a:lnTo>
                    <a:pt x="101853" y="0"/>
                  </a:lnTo>
                  <a:lnTo>
                    <a:pt x="1469389" y="0"/>
                  </a:lnTo>
                  <a:lnTo>
                    <a:pt x="1509039" y="8002"/>
                  </a:lnTo>
                  <a:lnTo>
                    <a:pt x="1541414" y="29829"/>
                  </a:lnTo>
                  <a:lnTo>
                    <a:pt x="1563241" y="62204"/>
                  </a:lnTo>
                  <a:lnTo>
                    <a:pt x="1571244" y="101853"/>
                  </a:lnTo>
                  <a:lnTo>
                    <a:pt x="1571244" y="509269"/>
                  </a:lnTo>
                  <a:lnTo>
                    <a:pt x="1563241" y="548919"/>
                  </a:lnTo>
                  <a:lnTo>
                    <a:pt x="1541414" y="581294"/>
                  </a:lnTo>
                  <a:lnTo>
                    <a:pt x="1509039" y="603121"/>
                  </a:lnTo>
                  <a:lnTo>
                    <a:pt x="1469389" y="611124"/>
                  </a:lnTo>
                  <a:lnTo>
                    <a:pt x="101853" y="611124"/>
                  </a:lnTo>
                  <a:lnTo>
                    <a:pt x="62204" y="603121"/>
                  </a:lnTo>
                  <a:lnTo>
                    <a:pt x="29829" y="581294"/>
                  </a:lnTo>
                  <a:lnTo>
                    <a:pt x="8002" y="548919"/>
                  </a:lnTo>
                  <a:lnTo>
                    <a:pt x="0" y="509269"/>
                  </a:lnTo>
                  <a:lnTo>
                    <a:pt x="0" y="101853"/>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67" name="object 67"/>
          <p:cNvSpPr txBox="1"/>
          <p:nvPr/>
        </p:nvSpPr>
        <p:spPr>
          <a:xfrm>
            <a:off x="4673853" y="4382212"/>
            <a:ext cx="909955" cy="504625"/>
          </a:xfrm>
          <a:prstGeom prst="rect">
            <a:avLst/>
          </a:prstGeom>
        </p:spPr>
        <p:txBody>
          <a:bodyPr vert="horz" wrap="square" lIns="0" tIns="12065" rIns="0" bIns="0" rtlCol="0">
            <a:spAutoFit/>
          </a:bodyPr>
          <a:lstStyle/>
          <a:p>
            <a:pPr marL="1270" algn="ctr" defTabSz="914363">
              <a:spcBef>
                <a:spcPts val="95"/>
              </a:spcBef>
              <a:defRPr/>
            </a:pPr>
            <a:r>
              <a:rPr sz="1600" b="1" spc="-5" dirty="0">
                <a:solidFill>
                  <a:prstClr val="black"/>
                </a:solidFill>
                <a:latin typeface="Calibri"/>
                <a:cs typeface="Calibri"/>
              </a:rPr>
              <a:t>Model</a:t>
            </a:r>
            <a:endParaRPr sz="1600">
              <a:solidFill>
                <a:prstClr val="black"/>
              </a:solidFill>
              <a:latin typeface="Calibri"/>
              <a:cs typeface="Calibri"/>
            </a:endParaRPr>
          </a:p>
          <a:p>
            <a:pPr algn="ctr" defTabSz="914363">
              <a:spcBef>
                <a:spcPts val="5"/>
              </a:spcBef>
              <a:defRPr/>
            </a:pPr>
            <a:r>
              <a:rPr sz="1600" b="1" spc="-10" dirty="0">
                <a:solidFill>
                  <a:prstClr val="black"/>
                </a:solidFill>
                <a:latin typeface="Calibri"/>
                <a:cs typeface="Calibri"/>
              </a:rPr>
              <a:t>Evaluation</a:t>
            </a:r>
            <a:endParaRPr sz="1600">
              <a:solidFill>
                <a:prstClr val="black"/>
              </a:solidFill>
              <a:latin typeface="Calibri"/>
              <a:cs typeface="Calibri"/>
            </a:endParaRPr>
          </a:p>
        </p:txBody>
      </p:sp>
      <p:grpSp>
        <p:nvGrpSpPr>
          <p:cNvPr id="68" name="object 68"/>
          <p:cNvGrpSpPr/>
          <p:nvPr/>
        </p:nvGrpSpPr>
        <p:grpSpPr>
          <a:xfrm>
            <a:off x="8256778" y="2300985"/>
            <a:ext cx="3863975" cy="3874770"/>
            <a:chOff x="8256778" y="2300985"/>
            <a:chExt cx="3863975" cy="3874770"/>
          </a:xfrm>
        </p:grpSpPr>
        <p:sp>
          <p:nvSpPr>
            <p:cNvPr id="69" name="object 69"/>
            <p:cNvSpPr/>
            <p:nvPr/>
          </p:nvSpPr>
          <p:spPr>
            <a:xfrm>
              <a:off x="8263128" y="2308351"/>
              <a:ext cx="3851275" cy="3860800"/>
            </a:xfrm>
            <a:custGeom>
              <a:avLst/>
              <a:gdLst/>
              <a:ahLst/>
              <a:cxnLst/>
              <a:rect l="l" t="t" r="r" b="b"/>
              <a:pathLst>
                <a:path w="3851275" h="3860800">
                  <a:moveTo>
                    <a:pt x="2163522" y="3848100"/>
                  </a:moveTo>
                  <a:lnTo>
                    <a:pt x="1687625" y="3848100"/>
                  </a:lnTo>
                  <a:lnTo>
                    <a:pt x="1734577" y="3860800"/>
                  </a:lnTo>
                  <a:lnTo>
                    <a:pt x="2116570" y="3860800"/>
                  </a:lnTo>
                  <a:lnTo>
                    <a:pt x="2163522" y="3848100"/>
                  </a:lnTo>
                  <a:close/>
                </a:path>
                <a:path w="3851275" h="3860800">
                  <a:moveTo>
                    <a:pt x="2256374" y="3835400"/>
                  </a:moveTo>
                  <a:lnTo>
                    <a:pt x="1594773" y="3835400"/>
                  </a:lnTo>
                  <a:lnTo>
                    <a:pt x="1641019" y="3848100"/>
                  </a:lnTo>
                  <a:lnTo>
                    <a:pt x="2210128" y="3848100"/>
                  </a:lnTo>
                  <a:lnTo>
                    <a:pt x="2256374" y="3835400"/>
                  </a:lnTo>
                  <a:close/>
                </a:path>
                <a:path w="3851275" h="3860800">
                  <a:moveTo>
                    <a:pt x="2302245" y="38100"/>
                  </a:moveTo>
                  <a:lnTo>
                    <a:pt x="1548902" y="38100"/>
                  </a:lnTo>
                  <a:lnTo>
                    <a:pt x="1239429" y="127000"/>
                  </a:lnTo>
                  <a:lnTo>
                    <a:pt x="1197045" y="152400"/>
                  </a:lnTo>
                  <a:lnTo>
                    <a:pt x="1155160" y="165100"/>
                  </a:lnTo>
                  <a:lnTo>
                    <a:pt x="1113786" y="190500"/>
                  </a:lnTo>
                  <a:lnTo>
                    <a:pt x="1072938" y="203200"/>
                  </a:lnTo>
                  <a:lnTo>
                    <a:pt x="1032629" y="228600"/>
                  </a:lnTo>
                  <a:lnTo>
                    <a:pt x="992873" y="241300"/>
                  </a:lnTo>
                  <a:lnTo>
                    <a:pt x="915077" y="292100"/>
                  </a:lnTo>
                  <a:lnTo>
                    <a:pt x="877064" y="317500"/>
                  </a:lnTo>
                  <a:lnTo>
                    <a:pt x="839659" y="342900"/>
                  </a:lnTo>
                  <a:lnTo>
                    <a:pt x="802876" y="368300"/>
                  </a:lnTo>
                  <a:lnTo>
                    <a:pt x="766729" y="393700"/>
                  </a:lnTo>
                  <a:lnTo>
                    <a:pt x="731232" y="419100"/>
                  </a:lnTo>
                  <a:lnTo>
                    <a:pt x="696399" y="444500"/>
                  </a:lnTo>
                  <a:lnTo>
                    <a:pt x="662242" y="482600"/>
                  </a:lnTo>
                  <a:lnTo>
                    <a:pt x="628777" y="508000"/>
                  </a:lnTo>
                  <a:lnTo>
                    <a:pt x="596017" y="533400"/>
                  </a:lnTo>
                  <a:lnTo>
                    <a:pt x="563975" y="571500"/>
                  </a:lnTo>
                  <a:lnTo>
                    <a:pt x="532665" y="596900"/>
                  </a:lnTo>
                  <a:lnTo>
                    <a:pt x="502102" y="635000"/>
                  </a:lnTo>
                  <a:lnTo>
                    <a:pt x="472299" y="673100"/>
                  </a:lnTo>
                  <a:lnTo>
                    <a:pt x="443270" y="698500"/>
                  </a:lnTo>
                  <a:lnTo>
                    <a:pt x="415028" y="736600"/>
                  </a:lnTo>
                  <a:lnTo>
                    <a:pt x="387588" y="774700"/>
                  </a:lnTo>
                  <a:lnTo>
                    <a:pt x="360963" y="812800"/>
                  </a:lnTo>
                  <a:lnTo>
                    <a:pt x="335167" y="850900"/>
                  </a:lnTo>
                  <a:lnTo>
                    <a:pt x="310213" y="889000"/>
                  </a:lnTo>
                  <a:lnTo>
                    <a:pt x="286116" y="927100"/>
                  </a:lnTo>
                  <a:lnTo>
                    <a:pt x="262889" y="965200"/>
                  </a:lnTo>
                  <a:lnTo>
                    <a:pt x="240547" y="1003300"/>
                  </a:lnTo>
                  <a:lnTo>
                    <a:pt x="219102" y="1041400"/>
                  </a:lnTo>
                  <a:lnTo>
                    <a:pt x="198569" y="1079500"/>
                  </a:lnTo>
                  <a:lnTo>
                    <a:pt x="178962" y="1117600"/>
                  </a:lnTo>
                  <a:lnTo>
                    <a:pt x="160294" y="1168400"/>
                  </a:lnTo>
                  <a:lnTo>
                    <a:pt x="142578" y="1206500"/>
                  </a:lnTo>
                  <a:lnTo>
                    <a:pt x="125830" y="1244600"/>
                  </a:lnTo>
                  <a:lnTo>
                    <a:pt x="110062" y="1295400"/>
                  </a:lnTo>
                  <a:lnTo>
                    <a:pt x="95289" y="1333500"/>
                  </a:lnTo>
                  <a:lnTo>
                    <a:pt x="81524" y="1384300"/>
                  </a:lnTo>
                  <a:lnTo>
                    <a:pt x="68781" y="1422400"/>
                  </a:lnTo>
                  <a:lnTo>
                    <a:pt x="57073" y="1473200"/>
                  </a:lnTo>
                  <a:lnTo>
                    <a:pt x="46415" y="1511300"/>
                  </a:lnTo>
                  <a:lnTo>
                    <a:pt x="36821" y="1562100"/>
                  </a:lnTo>
                  <a:lnTo>
                    <a:pt x="28303" y="1600200"/>
                  </a:lnTo>
                  <a:lnTo>
                    <a:pt x="20877" y="1651000"/>
                  </a:lnTo>
                  <a:lnTo>
                    <a:pt x="14555" y="1701800"/>
                  </a:lnTo>
                  <a:lnTo>
                    <a:pt x="9352" y="1739900"/>
                  </a:lnTo>
                  <a:lnTo>
                    <a:pt x="5281" y="1790700"/>
                  </a:lnTo>
                  <a:lnTo>
                    <a:pt x="2356" y="1841500"/>
                  </a:lnTo>
                  <a:lnTo>
                    <a:pt x="591" y="1892300"/>
                  </a:lnTo>
                  <a:lnTo>
                    <a:pt x="0" y="1930400"/>
                  </a:lnTo>
                  <a:lnTo>
                    <a:pt x="591" y="1981200"/>
                  </a:lnTo>
                  <a:lnTo>
                    <a:pt x="2356" y="2032000"/>
                  </a:lnTo>
                  <a:lnTo>
                    <a:pt x="5281" y="2082800"/>
                  </a:lnTo>
                  <a:lnTo>
                    <a:pt x="9352" y="2133600"/>
                  </a:lnTo>
                  <a:lnTo>
                    <a:pt x="14555" y="2171700"/>
                  </a:lnTo>
                  <a:lnTo>
                    <a:pt x="20877" y="2222500"/>
                  </a:lnTo>
                  <a:lnTo>
                    <a:pt x="28303" y="2273300"/>
                  </a:lnTo>
                  <a:lnTo>
                    <a:pt x="36821" y="2311400"/>
                  </a:lnTo>
                  <a:lnTo>
                    <a:pt x="46415" y="2362200"/>
                  </a:lnTo>
                  <a:lnTo>
                    <a:pt x="57073" y="2400300"/>
                  </a:lnTo>
                  <a:lnTo>
                    <a:pt x="68781" y="2451100"/>
                  </a:lnTo>
                  <a:lnTo>
                    <a:pt x="81524" y="2489200"/>
                  </a:lnTo>
                  <a:lnTo>
                    <a:pt x="95289" y="2540000"/>
                  </a:lnTo>
                  <a:lnTo>
                    <a:pt x="110062" y="2578100"/>
                  </a:lnTo>
                  <a:lnTo>
                    <a:pt x="125830" y="2628900"/>
                  </a:lnTo>
                  <a:lnTo>
                    <a:pt x="142578" y="2667000"/>
                  </a:lnTo>
                  <a:lnTo>
                    <a:pt x="160294" y="2705100"/>
                  </a:lnTo>
                  <a:lnTo>
                    <a:pt x="178962" y="2755900"/>
                  </a:lnTo>
                  <a:lnTo>
                    <a:pt x="198569" y="2794000"/>
                  </a:lnTo>
                  <a:lnTo>
                    <a:pt x="219102" y="2832100"/>
                  </a:lnTo>
                  <a:lnTo>
                    <a:pt x="240547" y="2870200"/>
                  </a:lnTo>
                  <a:lnTo>
                    <a:pt x="262890" y="2908300"/>
                  </a:lnTo>
                  <a:lnTo>
                    <a:pt x="286116" y="2946400"/>
                  </a:lnTo>
                  <a:lnTo>
                    <a:pt x="310213" y="2984500"/>
                  </a:lnTo>
                  <a:lnTo>
                    <a:pt x="335167" y="3022600"/>
                  </a:lnTo>
                  <a:lnTo>
                    <a:pt x="360963" y="3060700"/>
                  </a:lnTo>
                  <a:lnTo>
                    <a:pt x="387588" y="3098800"/>
                  </a:lnTo>
                  <a:lnTo>
                    <a:pt x="415028" y="3136900"/>
                  </a:lnTo>
                  <a:lnTo>
                    <a:pt x="443270" y="3175000"/>
                  </a:lnTo>
                  <a:lnTo>
                    <a:pt x="472299" y="3200400"/>
                  </a:lnTo>
                  <a:lnTo>
                    <a:pt x="502102" y="3238500"/>
                  </a:lnTo>
                  <a:lnTo>
                    <a:pt x="532665" y="3263900"/>
                  </a:lnTo>
                  <a:lnTo>
                    <a:pt x="563975" y="3302000"/>
                  </a:lnTo>
                  <a:lnTo>
                    <a:pt x="596017" y="3327400"/>
                  </a:lnTo>
                  <a:lnTo>
                    <a:pt x="628777" y="3365500"/>
                  </a:lnTo>
                  <a:lnTo>
                    <a:pt x="662242" y="3390900"/>
                  </a:lnTo>
                  <a:lnTo>
                    <a:pt x="696399" y="3416300"/>
                  </a:lnTo>
                  <a:lnTo>
                    <a:pt x="731232" y="3454400"/>
                  </a:lnTo>
                  <a:lnTo>
                    <a:pt x="766729" y="3479800"/>
                  </a:lnTo>
                  <a:lnTo>
                    <a:pt x="802876" y="3505200"/>
                  </a:lnTo>
                  <a:lnTo>
                    <a:pt x="839659" y="3530600"/>
                  </a:lnTo>
                  <a:lnTo>
                    <a:pt x="877064" y="3556000"/>
                  </a:lnTo>
                  <a:lnTo>
                    <a:pt x="915077" y="3581400"/>
                  </a:lnTo>
                  <a:lnTo>
                    <a:pt x="992873" y="3632200"/>
                  </a:lnTo>
                  <a:lnTo>
                    <a:pt x="1032629" y="3644900"/>
                  </a:lnTo>
                  <a:lnTo>
                    <a:pt x="1072938" y="3670300"/>
                  </a:lnTo>
                  <a:lnTo>
                    <a:pt x="1113786" y="3683000"/>
                  </a:lnTo>
                  <a:lnTo>
                    <a:pt x="1155160" y="3708400"/>
                  </a:lnTo>
                  <a:lnTo>
                    <a:pt x="1197045" y="3721100"/>
                  </a:lnTo>
                  <a:lnTo>
                    <a:pt x="1239429" y="3746500"/>
                  </a:lnTo>
                  <a:lnTo>
                    <a:pt x="1282297" y="3759200"/>
                  </a:lnTo>
                  <a:lnTo>
                    <a:pt x="1548902" y="3835400"/>
                  </a:lnTo>
                  <a:lnTo>
                    <a:pt x="2302245" y="3835400"/>
                  </a:lnTo>
                  <a:lnTo>
                    <a:pt x="2568850" y="3759200"/>
                  </a:lnTo>
                  <a:lnTo>
                    <a:pt x="2611718" y="3746500"/>
                  </a:lnTo>
                  <a:lnTo>
                    <a:pt x="2654102" y="3721100"/>
                  </a:lnTo>
                  <a:lnTo>
                    <a:pt x="2695987" y="3708400"/>
                  </a:lnTo>
                  <a:lnTo>
                    <a:pt x="2737361" y="3683000"/>
                  </a:lnTo>
                  <a:lnTo>
                    <a:pt x="2778209" y="3670300"/>
                  </a:lnTo>
                  <a:lnTo>
                    <a:pt x="2818518" y="3644900"/>
                  </a:lnTo>
                  <a:lnTo>
                    <a:pt x="2858274" y="3632200"/>
                  </a:lnTo>
                  <a:lnTo>
                    <a:pt x="2936070" y="3581400"/>
                  </a:lnTo>
                  <a:lnTo>
                    <a:pt x="2974083" y="3556000"/>
                  </a:lnTo>
                  <a:lnTo>
                    <a:pt x="3011488" y="3530600"/>
                  </a:lnTo>
                  <a:lnTo>
                    <a:pt x="3048271" y="3505200"/>
                  </a:lnTo>
                  <a:lnTo>
                    <a:pt x="3084418" y="3479800"/>
                  </a:lnTo>
                  <a:lnTo>
                    <a:pt x="3119915" y="3454400"/>
                  </a:lnTo>
                  <a:lnTo>
                    <a:pt x="3154748" y="3416300"/>
                  </a:lnTo>
                  <a:lnTo>
                    <a:pt x="3188905" y="3390900"/>
                  </a:lnTo>
                  <a:lnTo>
                    <a:pt x="3222370" y="3365500"/>
                  </a:lnTo>
                  <a:lnTo>
                    <a:pt x="3255130" y="3327400"/>
                  </a:lnTo>
                  <a:lnTo>
                    <a:pt x="3287172" y="3302000"/>
                  </a:lnTo>
                  <a:lnTo>
                    <a:pt x="3318482" y="3263900"/>
                  </a:lnTo>
                  <a:lnTo>
                    <a:pt x="3349045" y="3238500"/>
                  </a:lnTo>
                  <a:lnTo>
                    <a:pt x="3378848" y="3200400"/>
                  </a:lnTo>
                  <a:lnTo>
                    <a:pt x="3407877" y="3175000"/>
                  </a:lnTo>
                  <a:lnTo>
                    <a:pt x="3436119" y="3136900"/>
                  </a:lnTo>
                  <a:lnTo>
                    <a:pt x="3463559" y="3098800"/>
                  </a:lnTo>
                  <a:lnTo>
                    <a:pt x="3490184" y="3060700"/>
                  </a:lnTo>
                  <a:lnTo>
                    <a:pt x="3515980" y="3022600"/>
                  </a:lnTo>
                  <a:lnTo>
                    <a:pt x="3540934" y="2984500"/>
                  </a:lnTo>
                  <a:lnTo>
                    <a:pt x="3565031" y="2946400"/>
                  </a:lnTo>
                  <a:lnTo>
                    <a:pt x="3588258" y="2908300"/>
                  </a:lnTo>
                  <a:lnTo>
                    <a:pt x="1877519" y="2908300"/>
                  </a:lnTo>
                  <a:lnTo>
                    <a:pt x="1830075" y="2895600"/>
                  </a:lnTo>
                  <a:lnTo>
                    <a:pt x="1783296" y="2895600"/>
                  </a:lnTo>
                  <a:lnTo>
                    <a:pt x="1647502" y="2857500"/>
                  </a:lnTo>
                  <a:lnTo>
                    <a:pt x="1561309" y="2832100"/>
                  </a:lnTo>
                  <a:lnTo>
                    <a:pt x="1519680" y="2819400"/>
                  </a:lnTo>
                  <a:lnTo>
                    <a:pt x="1479101" y="2794000"/>
                  </a:lnTo>
                  <a:lnTo>
                    <a:pt x="1439629" y="2768600"/>
                  </a:lnTo>
                  <a:lnTo>
                    <a:pt x="1401319" y="2743200"/>
                  </a:lnTo>
                  <a:lnTo>
                    <a:pt x="1364225" y="2717800"/>
                  </a:lnTo>
                  <a:lnTo>
                    <a:pt x="1328403" y="2692400"/>
                  </a:lnTo>
                  <a:lnTo>
                    <a:pt x="1293908" y="2667000"/>
                  </a:lnTo>
                  <a:lnTo>
                    <a:pt x="1260795" y="2641600"/>
                  </a:lnTo>
                  <a:lnTo>
                    <a:pt x="1229119" y="2603500"/>
                  </a:lnTo>
                  <a:lnTo>
                    <a:pt x="1198936" y="2565400"/>
                  </a:lnTo>
                  <a:lnTo>
                    <a:pt x="1170301" y="2540000"/>
                  </a:lnTo>
                  <a:lnTo>
                    <a:pt x="1143268" y="2501900"/>
                  </a:lnTo>
                  <a:lnTo>
                    <a:pt x="1117893" y="2463800"/>
                  </a:lnTo>
                  <a:lnTo>
                    <a:pt x="1094232" y="2425700"/>
                  </a:lnTo>
                  <a:lnTo>
                    <a:pt x="1072338" y="2387600"/>
                  </a:lnTo>
                  <a:lnTo>
                    <a:pt x="1052268" y="2349500"/>
                  </a:lnTo>
                  <a:lnTo>
                    <a:pt x="1034076" y="2298700"/>
                  </a:lnTo>
                  <a:lnTo>
                    <a:pt x="1017818" y="2260600"/>
                  </a:lnTo>
                  <a:lnTo>
                    <a:pt x="1003549" y="2209800"/>
                  </a:lnTo>
                  <a:lnTo>
                    <a:pt x="991323" y="2171700"/>
                  </a:lnTo>
                  <a:lnTo>
                    <a:pt x="981197" y="2120900"/>
                  </a:lnTo>
                  <a:lnTo>
                    <a:pt x="973225" y="2082800"/>
                  </a:lnTo>
                  <a:lnTo>
                    <a:pt x="967463" y="2032000"/>
                  </a:lnTo>
                  <a:lnTo>
                    <a:pt x="963965" y="1981200"/>
                  </a:lnTo>
                  <a:lnTo>
                    <a:pt x="962787" y="1930400"/>
                  </a:lnTo>
                  <a:lnTo>
                    <a:pt x="963965" y="1892300"/>
                  </a:lnTo>
                  <a:lnTo>
                    <a:pt x="967463" y="1841500"/>
                  </a:lnTo>
                  <a:lnTo>
                    <a:pt x="973225" y="1790700"/>
                  </a:lnTo>
                  <a:lnTo>
                    <a:pt x="981197" y="1752600"/>
                  </a:lnTo>
                  <a:lnTo>
                    <a:pt x="991323" y="1701800"/>
                  </a:lnTo>
                  <a:lnTo>
                    <a:pt x="1003549" y="1651000"/>
                  </a:lnTo>
                  <a:lnTo>
                    <a:pt x="1017818" y="1612900"/>
                  </a:lnTo>
                  <a:lnTo>
                    <a:pt x="1034076" y="1574800"/>
                  </a:lnTo>
                  <a:lnTo>
                    <a:pt x="1052268" y="1524000"/>
                  </a:lnTo>
                  <a:lnTo>
                    <a:pt x="1072338" y="1485900"/>
                  </a:lnTo>
                  <a:lnTo>
                    <a:pt x="1094231" y="1447800"/>
                  </a:lnTo>
                  <a:lnTo>
                    <a:pt x="1117893" y="1409700"/>
                  </a:lnTo>
                  <a:lnTo>
                    <a:pt x="1143268" y="1371600"/>
                  </a:lnTo>
                  <a:lnTo>
                    <a:pt x="1170301" y="1333500"/>
                  </a:lnTo>
                  <a:lnTo>
                    <a:pt x="1198936" y="1295400"/>
                  </a:lnTo>
                  <a:lnTo>
                    <a:pt x="1229119" y="1270000"/>
                  </a:lnTo>
                  <a:lnTo>
                    <a:pt x="1260795" y="1231900"/>
                  </a:lnTo>
                  <a:lnTo>
                    <a:pt x="1293908" y="1206500"/>
                  </a:lnTo>
                  <a:lnTo>
                    <a:pt x="1328403" y="1181100"/>
                  </a:lnTo>
                  <a:lnTo>
                    <a:pt x="1364225" y="1155700"/>
                  </a:lnTo>
                  <a:lnTo>
                    <a:pt x="1401319" y="1130300"/>
                  </a:lnTo>
                  <a:lnTo>
                    <a:pt x="1439629" y="1104900"/>
                  </a:lnTo>
                  <a:lnTo>
                    <a:pt x="1479101" y="1079500"/>
                  </a:lnTo>
                  <a:lnTo>
                    <a:pt x="1519680" y="1054100"/>
                  </a:lnTo>
                  <a:lnTo>
                    <a:pt x="1603935" y="1028700"/>
                  </a:lnTo>
                  <a:lnTo>
                    <a:pt x="1647502" y="1003300"/>
                  </a:lnTo>
                  <a:lnTo>
                    <a:pt x="1691954" y="990600"/>
                  </a:lnTo>
                  <a:lnTo>
                    <a:pt x="1737238" y="990600"/>
                  </a:lnTo>
                  <a:lnTo>
                    <a:pt x="1783296" y="977900"/>
                  </a:lnTo>
                  <a:lnTo>
                    <a:pt x="1830075" y="977900"/>
                  </a:lnTo>
                  <a:lnTo>
                    <a:pt x="1877519" y="965200"/>
                  </a:lnTo>
                  <a:lnTo>
                    <a:pt x="3588257" y="965200"/>
                  </a:lnTo>
                  <a:lnTo>
                    <a:pt x="3565031" y="927100"/>
                  </a:lnTo>
                  <a:lnTo>
                    <a:pt x="3540934" y="889000"/>
                  </a:lnTo>
                  <a:lnTo>
                    <a:pt x="3515980" y="850900"/>
                  </a:lnTo>
                  <a:lnTo>
                    <a:pt x="3490184" y="812800"/>
                  </a:lnTo>
                  <a:lnTo>
                    <a:pt x="3463559" y="774700"/>
                  </a:lnTo>
                  <a:lnTo>
                    <a:pt x="3436119" y="736600"/>
                  </a:lnTo>
                  <a:lnTo>
                    <a:pt x="3407877" y="698500"/>
                  </a:lnTo>
                  <a:lnTo>
                    <a:pt x="3378848" y="673100"/>
                  </a:lnTo>
                  <a:lnTo>
                    <a:pt x="3349045" y="635000"/>
                  </a:lnTo>
                  <a:lnTo>
                    <a:pt x="3318482" y="596900"/>
                  </a:lnTo>
                  <a:lnTo>
                    <a:pt x="3287172" y="571500"/>
                  </a:lnTo>
                  <a:lnTo>
                    <a:pt x="3255130" y="533400"/>
                  </a:lnTo>
                  <a:lnTo>
                    <a:pt x="3222370" y="508000"/>
                  </a:lnTo>
                  <a:lnTo>
                    <a:pt x="3188905" y="482600"/>
                  </a:lnTo>
                  <a:lnTo>
                    <a:pt x="3154748" y="444500"/>
                  </a:lnTo>
                  <a:lnTo>
                    <a:pt x="3119915" y="419100"/>
                  </a:lnTo>
                  <a:lnTo>
                    <a:pt x="3084418" y="393700"/>
                  </a:lnTo>
                  <a:lnTo>
                    <a:pt x="3048271" y="368300"/>
                  </a:lnTo>
                  <a:lnTo>
                    <a:pt x="3011488" y="342900"/>
                  </a:lnTo>
                  <a:lnTo>
                    <a:pt x="2974083" y="317500"/>
                  </a:lnTo>
                  <a:lnTo>
                    <a:pt x="2936070" y="292100"/>
                  </a:lnTo>
                  <a:lnTo>
                    <a:pt x="2858274" y="241300"/>
                  </a:lnTo>
                  <a:lnTo>
                    <a:pt x="2818518" y="228600"/>
                  </a:lnTo>
                  <a:lnTo>
                    <a:pt x="2778209" y="203200"/>
                  </a:lnTo>
                  <a:lnTo>
                    <a:pt x="2737361" y="190500"/>
                  </a:lnTo>
                  <a:lnTo>
                    <a:pt x="2695987" y="165100"/>
                  </a:lnTo>
                  <a:lnTo>
                    <a:pt x="2654102" y="152400"/>
                  </a:lnTo>
                  <a:lnTo>
                    <a:pt x="2611718" y="127000"/>
                  </a:lnTo>
                  <a:lnTo>
                    <a:pt x="2302245" y="38100"/>
                  </a:lnTo>
                  <a:close/>
                </a:path>
                <a:path w="3851275" h="3860800">
                  <a:moveTo>
                    <a:pt x="3588257" y="965200"/>
                  </a:moveTo>
                  <a:lnTo>
                    <a:pt x="1973628" y="965200"/>
                  </a:lnTo>
                  <a:lnTo>
                    <a:pt x="2021072" y="977900"/>
                  </a:lnTo>
                  <a:lnTo>
                    <a:pt x="2067851" y="977900"/>
                  </a:lnTo>
                  <a:lnTo>
                    <a:pt x="2113909" y="990600"/>
                  </a:lnTo>
                  <a:lnTo>
                    <a:pt x="2159193" y="990600"/>
                  </a:lnTo>
                  <a:lnTo>
                    <a:pt x="2203645" y="1003300"/>
                  </a:lnTo>
                  <a:lnTo>
                    <a:pt x="2247212" y="1028700"/>
                  </a:lnTo>
                  <a:lnTo>
                    <a:pt x="2331467" y="1054100"/>
                  </a:lnTo>
                  <a:lnTo>
                    <a:pt x="2372046" y="1079500"/>
                  </a:lnTo>
                  <a:lnTo>
                    <a:pt x="2411518" y="1104900"/>
                  </a:lnTo>
                  <a:lnTo>
                    <a:pt x="2449828" y="1130300"/>
                  </a:lnTo>
                  <a:lnTo>
                    <a:pt x="2486922" y="1155700"/>
                  </a:lnTo>
                  <a:lnTo>
                    <a:pt x="2522744" y="1181100"/>
                  </a:lnTo>
                  <a:lnTo>
                    <a:pt x="2557239" y="1206500"/>
                  </a:lnTo>
                  <a:lnTo>
                    <a:pt x="2590352" y="1231900"/>
                  </a:lnTo>
                  <a:lnTo>
                    <a:pt x="2622028" y="1270000"/>
                  </a:lnTo>
                  <a:lnTo>
                    <a:pt x="2652211" y="1295400"/>
                  </a:lnTo>
                  <a:lnTo>
                    <a:pt x="2680846" y="1333500"/>
                  </a:lnTo>
                  <a:lnTo>
                    <a:pt x="2707879" y="1371600"/>
                  </a:lnTo>
                  <a:lnTo>
                    <a:pt x="2733254" y="1409700"/>
                  </a:lnTo>
                  <a:lnTo>
                    <a:pt x="2756916" y="1447800"/>
                  </a:lnTo>
                  <a:lnTo>
                    <a:pt x="2778809" y="1485900"/>
                  </a:lnTo>
                  <a:lnTo>
                    <a:pt x="2798879" y="1524000"/>
                  </a:lnTo>
                  <a:lnTo>
                    <a:pt x="2817071" y="1574800"/>
                  </a:lnTo>
                  <a:lnTo>
                    <a:pt x="2833329" y="1612900"/>
                  </a:lnTo>
                  <a:lnTo>
                    <a:pt x="2847598" y="1651000"/>
                  </a:lnTo>
                  <a:lnTo>
                    <a:pt x="2859824" y="1701800"/>
                  </a:lnTo>
                  <a:lnTo>
                    <a:pt x="2869950" y="1752600"/>
                  </a:lnTo>
                  <a:lnTo>
                    <a:pt x="2877922" y="1790700"/>
                  </a:lnTo>
                  <a:lnTo>
                    <a:pt x="2883684" y="1841500"/>
                  </a:lnTo>
                  <a:lnTo>
                    <a:pt x="2887182" y="1892300"/>
                  </a:lnTo>
                  <a:lnTo>
                    <a:pt x="2888361" y="1930400"/>
                  </a:lnTo>
                  <a:lnTo>
                    <a:pt x="2887182" y="1981200"/>
                  </a:lnTo>
                  <a:lnTo>
                    <a:pt x="2883684" y="2032000"/>
                  </a:lnTo>
                  <a:lnTo>
                    <a:pt x="2877922" y="2082800"/>
                  </a:lnTo>
                  <a:lnTo>
                    <a:pt x="2869950" y="2120900"/>
                  </a:lnTo>
                  <a:lnTo>
                    <a:pt x="2859824" y="2171700"/>
                  </a:lnTo>
                  <a:lnTo>
                    <a:pt x="2847598" y="2209800"/>
                  </a:lnTo>
                  <a:lnTo>
                    <a:pt x="2833329" y="2260600"/>
                  </a:lnTo>
                  <a:lnTo>
                    <a:pt x="2817071" y="2298700"/>
                  </a:lnTo>
                  <a:lnTo>
                    <a:pt x="2798879" y="2349500"/>
                  </a:lnTo>
                  <a:lnTo>
                    <a:pt x="2778809" y="2387600"/>
                  </a:lnTo>
                  <a:lnTo>
                    <a:pt x="2756916" y="2425700"/>
                  </a:lnTo>
                  <a:lnTo>
                    <a:pt x="2733254" y="2463800"/>
                  </a:lnTo>
                  <a:lnTo>
                    <a:pt x="2707879" y="2501900"/>
                  </a:lnTo>
                  <a:lnTo>
                    <a:pt x="2680846" y="2540000"/>
                  </a:lnTo>
                  <a:lnTo>
                    <a:pt x="2652211" y="2565400"/>
                  </a:lnTo>
                  <a:lnTo>
                    <a:pt x="2622028" y="2603500"/>
                  </a:lnTo>
                  <a:lnTo>
                    <a:pt x="2590352" y="2641600"/>
                  </a:lnTo>
                  <a:lnTo>
                    <a:pt x="2557239" y="2667000"/>
                  </a:lnTo>
                  <a:lnTo>
                    <a:pt x="2522744" y="2692400"/>
                  </a:lnTo>
                  <a:lnTo>
                    <a:pt x="2486922" y="2717800"/>
                  </a:lnTo>
                  <a:lnTo>
                    <a:pt x="2449828" y="2743200"/>
                  </a:lnTo>
                  <a:lnTo>
                    <a:pt x="2411518" y="2768600"/>
                  </a:lnTo>
                  <a:lnTo>
                    <a:pt x="2372046" y="2794000"/>
                  </a:lnTo>
                  <a:lnTo>
                    <a:pt x="2331467" y="2819400"/>
                  </a:lnTo>
                  <a:lnTo>
                    <a:pt x="2289838" y="2832100"/>
                  </a:lnTo>
                  <a:lnTo>
                    <a:pt x="2203645" y="2857500"/>
                  </a:lnTo>
                  <a:lnTo>
                    <a:pt x="2067851" y="2895600"/>
                  </a:lnTo>
                  <a:lnTo>
                    <a:pt x="2021072" y="2895600"/>
                  </a:lnTo>
                  <a:lnTo>
                    <a:pt x="1973628" y="2908300"/>
                  </a:lnTo>
                  <a:lnTo>
                    <a:pt x="3588258" y="2908300"/>
                  </a:lnTo>
                  <a:lnTo>
                    <a:pt x="3610600" y="2870200"/>
                  </a:lnTo>
                  <a:lnTo>
                    <a:pt x="3632045" y="2832100"/>
                  </a:lnTo>
                  <a:lnTo>
                    <a:pt x="3652578" y="2794000"/>
                  </a:lnTo>
                  <a:lnTo>
                    <a:pt x="3672185" y="2755900"/>
                  </a:lnTo>
                  <a:lnTo>
                    <a:pt x="3690853" y="2705100"/>
                  </a:lnTo>
                  <a:lnTo>
                    <a:pt x="3708569" y="2667000"/>
                  </a:lnTo>
                  <a:lnTo>
                    <a:pt x="3725317" y="2628900"/>
                  </a:lnTo>
                  <a:lnTo>
                    <a:pt x="3741085" y="2578100"/>
                  </a:lnTo>
                  <a:lnTo>
                    <a:pt x="3755858" y="2540000"/>
                  </a:lnTo>
                  <a:lnTo>
                    <a:pt x="3769623" y="2489200"/>
                  </a:lnTo>
                  <a:lnTo>
                    <a:pt x="3782366" y="2451100"/>
                  </a:lnTo>
                  <a:lnTo>
                    <a:pt x="3794074" y="2400300"/>
                  </a:lnTo>
                  <a:lnTo>
                    <a:pt x="3804732" y="2362200"/>
                  </a:lnTo>
                  <a:lnTo>
                    <a:pt x="3814326" y="2311400"/>
                  </a:lnTo>
                  <a:lnTo>
                    <a:pt x="3822844" y="2273300"/>
                  </a:lnTo>
                  <a:lnTo>
                    <a:pt x="3830270" y="2222500"/>
                  </a:lnTo>
                  <a:lnTo>
                    <a:pt x="3836592" y="2171700"/>
                  </a:lnTo>
                  <a:lnTo>
                    <a:pt x="3841795" y="2133600"/>
                  </a:lnTo>
                  <a:lnTo>
                    <a:pt x="3845866" y="2082800"/>
                  </a:lnTo>
                  <a:lnTo>
                    <a:pt x="3848791" y="2032000"/>
                  </a:lnTo>
                  <a:lnTo>
                    <a:pt x="3850556" y="1981200"/>
                  </a:lnTo>
                  <a:lnTo>
                    <a:pt x="3851148" y="1930400"/>
                  </a:lnTo>
                  <a:lnTo>
                    <a:pt x="3850556" y="1892300"/>
                  </a:lnTo>
                  <a:lnTo>
                    <a:pt x="3848791" y="1841500"/>
                  </a:lnTo>
                  <a:lnTo>
                    <a:pt x="3845866" y="1790700"/>
                  </a:lnTo>
                  <a:lnTo>
                    <a:pt x="3841795" y="1739900"/>
                  </a:lnTo>
                  <a:lnTo>
                    <a:pt x="3836592" y="1701800"/>
                  </a:lnTo>
                  <a:lnTo>
                    <a:pt x="3830270" y="1651000"/>
                  </a:lnTo>
                  <a:lnTo>
                    <a:pt x="3822844" y="1600200"/>
                  </a:lnTo>
                  <a:lnTo>
                    <a:pt x="3814326" y="1562100"/>
                  </a:lnTo>
                  <a:lnTo>
                    <a:pt x="3804732" y="1511300"/>
                  </a:lnTo>
                  <a:lnTo>
                    <a:pt x="3794074" y="1473200"/>
                  </a:lnTo>
                  <a:lnTo>
                    <a:pt x="3782366" y="1422400"/>
                  </a:lnTo>
                  <a:lnTo>
                    <a:pt x="3769623" y="1384300"/>
                  </a:lnTo>
                  <a:lnTo>
                    <a:pt x="3755858" y="1333500"/>
                  </a:lnTo>
                  <a:lnTo>
                    <a:pt x="3741085" y="1295400"/>
                  </a:lnTo>
                  <a:lnTo>
                    <a:pt x="3725317" y="1244600"/>
                  </a:lnTo>
                  <a:lnTo>
                    <a:pt x="3708569" y="1206500"/>
                  </a:lnTo>
                  <a:lnTo>
                    <a:pt x="3690853" y="1168400"/>
                  </a:lnTo>
                  <a:lnTo>
                    <a:pt x="3672185" y="1117600"/>
                  </a:lnTo>
                  <a:lnTo>
                    <a:pt x="3652578" y="1079500"/>
                  </a:lnTo>
                  <a:lnTo>
                    <a:pt x="3632045" y="1041400"/>
                  </a:lnTo>
                  <a:lnTo>
                    <a:pt x="3610600" y="1003300"/>
                  </a:lnTo>
                  <a:lnTo>
                    <a:pt x="3588257" y="965200"/>
                  </a:lnTo>
                  <a:close/>
                </a:path>
                <a:path w="3851275" h="3860800">
                  <a:moveTo>
                    <a:pt x="2210128" y="25400"/>
                  </a:moveTo>
                  <a:lnTo>
                    <a:pt x="1641019" y="25400"/>
                  </a:lnTo>
                  <a:lnTo>
                    <a:pt x="1594773" y="38100"/>
                  </a:lnTo>
                  <a:lnTo>
                    <a:pt x="2256374" y="38100"/>
                  </a:lnTo>
                  <a:lnTo>
                    <a:pt x="2210128" y="25400"/>
                  </a:lnTo>
                  <a:close/>
                </a:path>
                <a:path w="3851275" h="3860800">
                  <a:moveTo>
                    <a:pt x="2116570" y="12700"/>
                  </a:moveTo>
                  <a:lnTo>
                    <a:pt x="1734577" y="12700"/>
                  </a:lnTo>
                  <a:lnTo>
                    <a:pt x="1687625" y="25400"/>
                  </a:lnTo>
                  <a:lnTo>
                    <a:pt x="2163522" y="25400"/>
                  </a:lnTo>
                  <a:lnTo>
                    <a:pt x="2116570" y="12700"/>
                  </a:lnTo>
                  <a:close/>
                </a:path>
                <a:path w="3851275" h="3860800">
                  <a:moveTo>
                    <a:pt x="1973773" y="0"/>
                  </a:moveTo>
                  <a:lnTo>
                    <a:pt x="1877374" y="0"/>
                  </a:lnTo>
                  <a:lnTo>
                    <a:pt x="1829465" y="12700"/>
                  </a:lnTo>
                  <a:lnTo>
                    <a:pt x="2021682" y="12700"/>
                  </a:lnTo>
                  <a:lnTo>
                    <a:pt x="1973773" y="0"/>
                  </a:lnTo>
                  <a:close/>
                </a:path>
              </a:pathLst>
            </a:custGeom>
            <a:solidFill>
              <a:srgbClr val="6F2F9F"/>
            </a:solidFill>
          </p:spPr>
          <p:txBody>
            <a:bodyPr wrap="square" lIns="0" tIns="0" rIns="0" bIns="0" rtlCol="0"/>
            <a:lstStyle/>
            <a:p>
              <a:pPr defTabSz="914363">
                <a:defRPr/>
              </a:pPr>
              <a:endParaRPr>
                <a:solidFill>
                  <a:prstClr val="black"/>
                </a:solidFill>
                <a:latin typeface="Calibri"/>
              </a:endParaRPr>
            </a:p>
          </p:txBody>
        </p:sp>
        <p:sp>
          <p:nvSpPr>
            <p:cNvPr id="70" name="object 70"/>
            <p:cNvSpPr/>
            <p:nvPr/>
          </p:nvSpPr>
          <p:spPr>
            <a:xfrm>
              <a:off x="8263128" y="2307335"/>
              <a:ext cx="3851275" cy="3862070"/>
            </a:xfrm>
            <a:custGeom>
              <a:avLst/>
              <a:gdLst/>
              <a:ahLst/>
              <a:cxnLst/>
              <a:rect l="l" t="t" r="r" b="b"/>
              <a:pathLst>
                <a:path w="3851275" h="3862070">
                  <a:moveTo>
                    <a:pt x="0" y="1930908"/>
                  </a:moveTo>
                  <a:lnTo>
                    <a:pt x="591" y="1882575"/>
                  </a:lnTo>
                  <a:lnTo>
                    <a:pt x="2356" y="1834535"/>
                  </a:lnTo>
                  <a:lnTo>
                    <a:pt x="5281" y="1786801"/>
                  </a:lnTo>
                  <a:lnTo>
                    <a:pt x="9352" y="1739386"/>
                  </a:lnTo>
                  <a:lnTo>
                    <a:pt x="14555" y="1692304"/>
                  </a:lnTo>
                  <a:lnTo>
                    <a:pt x="20877" y="1645570"/>
                  </a:lnTo>
                  <a:lnTo>
                    <a:pt x="28303" y="1599197"/>
                  </a:lnTo>
                  <a:lnTo>
                    <a:pt x="36821" y="1553199"/>
                  </a:lnTo>
                  <a:lnTo>
                    <a:pt x="46415" y="1507590"/>
                  </a:lnTo>
                  <a:lnTo>
                    <a:pt x="57073" y="1462383"/>
                  </a:lnTo>
                  <a:lnTo>
                    <a:pt x="68781" y="1417593"/>
                  </a:lnTo>
                  <a:lnTo>
                    <a:pt x="81524" y="1373233"/>
                  </a:lnTo>
                  <a:lnTo>
                    <a:pt x="95289" y="1329317"/>
                  </a:lnTo>
                  <a:lnTo>
                    <a:pt x="110062" y="1285859"/>
                  </a:lnTo>
                  <a:lnTo>
                    <a:pt x="125830" y="1242872"/>
                  </a:lnTo>
                  <a:lnTo>
                    <a:pt x="142578" y="1200372"/>
                  </a:lnTo>
                  <a:lnTo>
                    <a:pt x="160294" y="1158370"/>
                  </a:lnTo>
                  <a:lnTo>
                    <a:pt x="178962" y="1116882"/>
                  </a:lnTo>
                  <a:lnTo>
                    <a:pt x="198569" y="1075921"/>
                  </a:lnTo>
                  <a:lnTo>
                    <a:pt x="219102" y="1035500"/>
                  </a:lnTo>
                  <a:lnTo>
                    <a:pt x="240547" y="995635"/>
                  </a:lnTo>
                  <a:lnTo>
                    <a:pt x="262889" y="956338"/>
                  </a:lnTo>
                  <a:lnTo>
                    <a:pt x="286116" y="917623"/>
                  </a:lnTo>
                  <a:lnTo>
                    <a:pt x="310213" y="879504"/>
                  </a:lnTo>
                  <a:lnTo>
                    <a:pt x="335167" y="841996"/>
                  </a:lnTo>
                  <a:lnTo>
                    <a:pt x="360963" y="805111"/>
                  </a:lnTo>
                  <a:lnTo>
                    <a:pt x="387588" y="768864"/>
                  </a:lnTo>
                  <a:lnTo>
                    <a:pt x="415028" y="733268"/>
                  </a:lnTo>
                  <a:lnTo>
                    <a:pt x="443270" y="698338"/>
                  </a:lnTo>
                  <a:lnTo>
                    <a:pt x="472299" y="664087"/>
                  </a:lnTo>
                  <a:lnTo>
                    <a:pt x="502102" y="630529"/>
                  </a:lnTo>
                  <a:lnTo>
                    <a:pt x="532665" y="597677"/>
                  </a:lnTo>
                  <a:lnTo>
                    <a:pt x="563975" y="565546"/>
                  </a:lnTo>
                  <a:lnTo>
                    <a:pt x="596017" y="534150"/>
                  </a:lnTo>
                  <a:lnTo>
                    <a:pt x="628777" y="503502"/>
                  </a:lnTo>
                  <a:lnTo>
                    <a:pt x="662242" y="473616"/>
                  </a:lnTo>
                  <a:lnTo>
                    <a:pt x="696399" y="444506"/>
                  </a:lnTo>
                  <a:lnTo>
                    <a:pt x="731232" y="416186"/>
                  </a:lnTo>
                  <a:lnTo>
                    <a:pt x="766729" y="388669"/>
                  </a:lnTo>
                  <a:lnTo>
                    <a:pt x="802876" y="361970"/>
                  </a:lnTo>
                  <a:lnTo>
                    <a:pt x="839659" y="336102"/>
                  </a:lnTo>
                  <a:lnTo>
                    <a:pt x="877064" y="311079"/>
                  </a:lnTo>
                  <a:lnTo>
                    <a:pt x="915077" y="286915"/>
                  </a:lnTo>
                  <a:lnTo>
                    <a:pt x="953685" y="263623"/>
                  </a:lnTo>
                  <a:lnTo>
                    <a:pt x="992873" y="241218"/>
                  </a:lnTo>
                  <a:lnTo>
                    <a:pt x="1032629" y="219714"/>
                  </a:lnTo>
                  <a:lnTo>
                    <a:pt x="1072938" y="199124"/>
                  </a:lnTo>
                  <a:lnTo>
                    <a:pt x="1113786" y="179462"/>
                  </a:lnTo>
                  <a:lnTo>
                    <a:pt x="1155160" y="160741"/>
                  </a:lnTo>
                  <a:lnTo>
                    <a:pt x="1197045" y="142977"/>
                  </a:lnTo>
                  <a:lnTo>
                    <a:pt x="1239429" y="126182"/>
                  </a:lnTo>
                  <a:lnTo>
                    <a:pt x="1282297" y="110370"/>
                  </a:lnTo>
                  <a:lnTo>
                    <a:pt x="1325635" y="95555"/>
                  </a:lnTo>
                  <a:lnTo>
                    <a:pt x="1369430" y="81752"/>
                  </a:lnTo>
                  <a:lnTo>
                    <a:pt x="1413668" y="68973"/>
                  </a:lnTo>
                  <a:lnTo>
                    <a:pt x="1458335" y="57233"/>
                  </a:lnTo>
                  <a:lnTo>
                    <a:pt x="1503418" y="46545"/>
                  </a:lnTo>
                  <a:lnTo>
                    <a:pt x="1548902" y="36924"/>
                  </a:lnTo>
                  <a:lnTo>
                    <a:pt x="1594773" y="28383"/>
                  </a:lnTo>
                  <a:lnTo>
                    <a:pt x="1641019" y="20935"/>
                  </a:lnTo>
                  <a:lnTo>
                    <a:pt x="1687625" y="14596"/>
                  </a:lnTo>
                  <a:lnTo>
                    <a:pt x="1734577" y="9378"/>
                  </a:lnTo>
                  <a:lnTo>
                    <a:pt x="1781862" y="5296"/>
                  </a:lnTo>
                  <a:lnTo>
                    <a:pt x="1829465" y="2363"/>
                  </a:lnTo>
                  <a:lnTo>
                    <a:pt x="1877374" y="593"/>
                  </a:lnTo>
                  <a:lnTo>
                    <a:pt x="1925574" y="0"/>
                  </a:lnTo>
                  <a:lnTo>
                    <a:pt x="1973773" y="593"/>
                  </a:lnTo>
                  <a:lnTo>
                    <a:pt x="2021682" y="2363"/>
                  </a:lnTo>
                  <a:lnTo>
                    <a:pt x="2069285" y="5296"/>
                  </a:lnTo>
                  <a:lnTo>
                    <a:pt x="2116570" y="9378"/>
                  </a:lnTo>
                  <a:lnTo>
                    <a:pt x="2163522" y="14596"/>
                  </a:lnTo>
                  <a:lnTo>
                    <a:pt x="2210128" y="20935"/>
                  </a:lnTo>
                  <a:lnTo>
                    <a:pt x="2256374" y="28383"/>
                  </a:lnTo>
                  <a:lnTo>
                    <a:pt x="2302245" y="36924"/>
                  </a:lnTo>
                  <a:lnTo>
                    <a:pt x="2347729" y="46545"/>
                  </a:lnTo>
                  <a:lnTo>
                    <a:pt x="2392812" y="57233"/>
                  </a:lnTo>
                  <a:lnTo>
                    <a:pt x="2437479" y="68973"/>
                  </a:lnTo>
                  <a:lnTo>
                    <a:pt x="2481717" y="81752"/>
                  </a:lnTo>
                  <a:lnTo>
                    <a:pt x="2525512" y="95555"/>
                  </a:lnTo>
                  <a:lnTo>
                    <a:pt x="2568850" y="110370"/>
                  </a:lnTo>
                  <a:lnTo>
                    <a:pt x="2611718" y="126182"/>
                  </a:lnTo>
                  <a:lnTo>
                    <a:pt x="2654102" y="142977"/>
                  </a:lnTo>
                  <a:lnTo>
                    <a:pt x="2695987" y="160741"/>
                  </a:lnTo>
                  <a:lnTo>
                    <a:pt x="2737361" y="179462"/>
                  </a:lnTo>
                  <a:lnTo>
                    <a:pt x="2778209" y="199124"/>
                  </a:lnTo>
                  <a:lnTo>
                    <a:pt x="2818518" y="219714"/>
                  </a:lnTo>
                  <a:lnTo>
                    <a:pt x="2858274" y="241218"/>
                  </a:lnTo>
                  <a:lnTo>
                    <a:pt x="2897462" y="263623"/>
                  </a:lnTo>
                  <a:lnTo>
                    <a:pt x="2936070" y="286915"/>
                  </a:lnTo>
                  <a:lnTo>
                    <a:pt x="2974083" y="311079"/>
                  </a:lnTo>
                  <a:lnTo>
                    <a:pt x="3011488" y="336102"/>
                  </a:lnTo>
                  <a:lnTo>
                    <a:pt x="3048271" y="361970"/>
                  </a:lnTo>
                  <a:lnTo>
                    <a:pt x="3084418" y="388669"/>
                  </a:lnTo>
                  <a:lnTo>
                    <a:pt x="3119915" y="416186"/>
                  </a:lnTo>
                  <a:lnTo>
                    <a:pt x="3154748" y="444506"/>
                  </a:lnTo>
                  <a:lnTo>
                    <a:pt x="3188905" y="473616"/>
                  </a:lnTo>
                  <a:lnTo>
                    <a:pt x="3222370" y="503502"/>
                  </a:lnTo>
                  <a:lnTo>
                    <a:pt x="3255130" y="534150"/>
                  </a:lnTo>
                  <a:lnTo>
                    <a:pt x="3287172" y="565546"/>
                  </a:lnTo>
                  <a:lnTo>
                    <a:pt x="3318482" y="597677"/>
                  </a:lnTo>
                  <a:lnTo>
                    <a:pt x="3349045" y="630529"/>
                  </a:lnTo>
                  <a:lnTo>
                    <a:pt x="3378848" y="664087"/>
                  </a:lnTo>
                  <a:lnTo>
                    <a:pt x="3407877" y="698338"/>
                  </a:lnTo>
                  <a:lnTo>
                    <a:pt x="3436119" y="733268"/>
                  </a:lnTo>
                  <a:lnTo>
                    <a:pt x="3463559" y="768864"/>
                  </a:lnTo>
                  <a:lnTo>
                    <a:pt x="3490184" y="805111"/>
                  </a:lnTo>
                  <a:lnTo>
                    <a:pt x="3515980" y="841996"/>
                  </a:lnTo>
                  <a:lnTo>
                    <a:pt x="3540934" y="879504"/>
                  </a:lnTo>
                  <a:lnTo>
                    <a:pt x="3565031" y="917623"/>
                  </a:lnTo>
                  <a:lnTo>
                    <a:pt x="3588257" y="956338"/>
                  </a:lnTo>
                  <a:lnTo>
                    <a:pt x="3610600" y="995635"/>
                  </a:lnTo>
                  <a:lnTo>
                    <a:pt x="3632045" y="1035500"/>
                  </a:lnTo>
                  <a:lnTo>
                    <a:pt x="3652578" y="1075921"/>
                  </a:lnTo>
                  <a:lnTo>
                    <a:pt x="3672185" y="1116882"/>
                  </a:lnTo>
                  <a:lnTo>
                    <a:pt x="3690853" y="1158370"/>
                  </a:lnTo>
                  <a:lnTo>
                    <a:pt x="3708569" y="1200372"/>
                  </a:lnTo>
                  <a:lnTo>
                    <a:pt x="3725317" y="1242872"/>
                  </a:lnTo>
                  <a:lnTo>
                    <a:pt x="3741085" y="1285859"/>
                  </a:lnTo>
                  <a:lnTo>
                    <a:pt x="3755858" y="1329317"/>
                  </a:lnTo>
                  <a:lnTo>
                    <a:pt x="3769623" y="1373233"/>
                  </a:lnTo>
                  <a:lnTo>
                    <a:pt x="3782366" y="1417593"/>
                  </a:lnTo>
                  <a:lnTo>
                    <a:pt x="3794074" y="1462383"/>
                  </a:lnTo>
                  <a:lnTo>
                    <a:pt x="3804732" y="1507590"/>
                  </a:lnTo>
                  <a:lnTo>
                    <a:pt x="3814326" y="1553199"/>
                  </a:lnTo>
                  <a:lnTo>
                    <a:pt x="3822844" y="1599197"/>
                  </a:lnTo>
                  <a:lnTo>
                    <a:pt x="3830270" y="1645570"/>
                  </a:lnTo>
                  <a:lnTo>
                    <a:pt x="3836592" y="1692304"/>
                  </a:lnTo>
                  <a:lnTo>
                    <a:pt x="3841795" y="1739386"/>
                  </a:lnTo>
                  <a:lnTo>
                    <a:pt x="3845866" y="1786801"/>
                  </a:lnTo>
                  <a:lnTo>
                    <a:pt x="3848791" y="1834535"/>
                  </a:lnTo>
                  <a:lnTo>
                    <a:pt x="3850556" y="1882575"/>
                  </a:lnTo>
                  <a:lnTo>
                    <a:pt x="3851148" y="1930908"/>
                  </a:lnTo>
                  <a:lnTo>
                    <a:pt x="3850556" y="1979240"/>
                  </a:lnTo>
                  <a:lnTo>
                    <a:pt x="3848791" y="2027280"/>
                  </a:lnTo>
                  <a:lnTo>
                    <a:pt x="3845866" y="2075014"/>
                  </a:lnTo>
                  <a:lnTo>
                    <a:pt x="3841795" y="2122429"/>
                  </a:lnTo>
                  <a:lnTo>
                    <a:pt x="3836592" y="2169511"/>
                  </a:lnTo>
                  <a:lnTo>
                    <a:pt x="3830270" y="2216245"/>
                  </a:lnTo>
                  <a:lnTo>
                    <a:pt x="3822844" y="2262618"/>
                  </a:lnTo>
                  <a:lnTo>
                    <a:pt x="3814326" y="2308616"/>
                  </a:lnTo>
                  <a:lnTo>
                    <a:pt x="3804732" y="2354225"/>
                  </a:lnTo>
                  <a:lnTo>
                    <a:pt x="3794074" y="2399432"/>
                  </a:lnTo>
                  <a:lnTo>
                    <a:pt x="3782366" y="2444222"/>
                  </a:lnTo>
                  <a:lnTo>
                    <a:pt x="3769623" y="2488582"/>
                  </a:lnTo>
                  <a:lnTo>
                    <a:pt x="3755858" y="2532498"/>
                  </a:lnTo>
                  <a:lnTo>
                    <a:pt x="3741085" y="2575956"/>
                  </a:lnTo>
                  <a:lnTo>
                    <a:pt x="3725317" y="2618943"/>
                  </a:lnTo>
                  <a:lnTo>
                    <a:pt x="3708569" y="2661443"/>
                  </a:lnTo>
                  <a:lnTo>
                    <a:pt x="3690853" y="2703445"/>
                  </a:lnTo>
                  <a:lnTo>
                    <a:pt x="3672185" y="2744933"/>
                  </a:lnTo>
                  <a:lnTo>
                    <a:pt x="3652578" y="2785894"/>
                  </a:lnTo>
                  <a:lnTo>
                    <a:pt x="3632045" y="2826315"/>
                  </a:lnTo>
                  <a:lnTo>
                    <a:pt x="3610600" y="2866180"/>
                  </a:lnTo>
                  <a:lnTo>
                    <a:pt x="3588258" y="2905477"/>
                  </a:lnTo>
                  <a:lnTo>
                    <a:pt x="3565031" y="2944192"/>
                  </a:lnTo>
                  <a:lnTo>
                    <a:pt x="3540934" y="2982311"/>
                  </a:lnTo>
                  <a:lnTo>
                    <a:pt x="3515980" y="3019819"/>
                  </a:lnTo>
                  <a:lnTo>
                    <a:pt x="3490184" y="3056704"/>
                  </a:lnTo>
                  <a:lnTo>
                    <a:pt x="3463559" y="3092951"/>
                  </a:lnTo>
                  <a:lnTo>
                    <a:pt x="3436119" y="3128547"/>
                  </a:lnTo>
                  <a:lnTo>
                    <a:pt x="3407877" y="3163477"/>
                  </a:lnTo>
                  <a:lnTo>
                    <a:pt x="3378848" y="3197728"/>
                  </a:lnTo>
                  <a:lnTo>
                    <a:pt x="3349045" y="3231286"/>
                  </a:lnTo>
                  <a:lnTo>
                    <a:pt x="3318482" y="3264138"/>
                  </a:lnTo>
                  <a:lnTo>
                    <a:pt x="3287172" y="3296269"/>
                  </a:lnTo>
                  <a:lnTo>
                    <a:pt x="3255130" y="3327665"/>
                  </a:lnTo>
                  <a:lnTo>
                    <a:pt x="3222370" y="3358313"/>
                  </a:lnTo>
                  <a:lnTo>
                    <a:pt x="3188905" y="3388199"/>
                  </a:lnTo>
                  <a:lnTo>
                    <a:pt x="3154748" y="3417309"/>
                  </a:lnTo>
                  <a:lnTo>
                    <a:pt x="3119915" y="3445629"/>
                  </a:lnTo>
                  <a:lnTo>
                    <a:pt x="3084418" y="3473146"/>
                  </a:lnTo>
                  <a:lnTo>
                    <a:pt x="3048271" y="3499845"/>
                  </a:lnTo>
                  <a:lnTo>
                    <a:pt x="3011488" y="3525713"/>
                  </a:lnTo>
                  <a:lnTo>
                    <a:pt x="2974083" y="3550736"/>
                  </a:lnTo>
                  <a:lnTo>
                    <a:pt x="2936070" y="3574900"/>
                  </a:lnTo>
                  <a:lnTo>
                    <a:pt x="2897462" y="3598192"/>
                  </a:lnTo>
                  <a:lnTo>
                    <a:pt x="2858274" y="3620597"/>
                  </a:lnTo>
                  <a:lnTo>
                    <a:pt x="2818518" y="3642101"/>
                  </a:lnTo>
                  <a:lnTo>
                    <a:pt x="2778209" y="3662691"/>
                  </a:lnTo>
                  <a:lnTo>
                    <a:pt x="2737361" y="3682353"/>
                  </a:lnTo>
                  <a:lnTo>
                    <a:pt x="2695987" y="3701074"/>
                  </a:lnTo>
                  <a:lnTo>
                    <a:pt x="2654102" y="3718838"/>
                  </a:lnTo>
                  <a:lnTo>
                    <a:pt x="2611718" y="3735633"/>
                  </a:lnTo>
                  <a:lnTo>
                    <a:pt x="2568850" y="3751445"/>
                  </a:lnTo>
                  <a:lnTo>
                    <a:pt x="2525512" y="3766260"/>
                  </a:lnTo>
                  <a:lnTo>
                    <a:pt x="2481717" y="3780063"/>
                  </a:lnTo>
                  <a:lnTo>
                    <a:pt x="2437479" y="3792842"/>
                  </a:lnTo>
                  <a:lnTo>
                    <a:pt x="2392812" y="3804582"/>
                  </a:lnTo>
                  <a:lnTo>
                    <a:pt x="2347729" y="3815270"/>
                  </a:lnTo>
                  <a:lnTo>
                    <a:pt x="2302245" y="3824891"/>
                  </a:lnTo>
                  <a:lnTo>
                    <a:pt x="2256374" y="3833432"/>
                  </a:lnTo>
                  <a:lnTo>
                    <a:pt x="2210128" y="3840880"/>
                  </a:lnTo>
                  <a:lnTo>
                    <a:pt x="2163522" y="3847219"/>
                  </a:lnTo>
                  <a:lnTo>
                    <a:pt x="2116570" y="3852437"/>
                  </a:lnTo>
                  <a:lnTo>
                    <a:pt x="2069285" y="3856519"/>
                  </a:lnTo>
                  <a:lnTo>
                    <a:pt x="2021682" y="3859452"/>
                  </a:lnTo>
                  <a:lnTo>
                    <a:pt x="1973773" y="3861222"/>
                  </a:lnTo>
                  <a:lnTo>
                    <a:pt x="1925574" y="3861816"/>
                  </a:lnTo>
                  <a:lnTo>
                    <a:pt x="1877374" y="3861222"/>
                  </a:lnTo>
                  <a:lnTo>
                    <a:pt x="1829465" y="3859452"/>
                  </a:lnTo>
                  <a:lnTo>
                    <a:pt x="1781862" y="3856519"/>
                  </a:lnTo>
                  <a:lnTo>
                    <a:pt x="1734577" y="3852437"/>
                  </a:lnTo>
                  <a:lnTo>
                    <a:pt x="1687625" y="3847219"/>
                  </a:lnTo>
                  <a:lnTo>
                    <a:pt x="1641019" y="3840880"/>
                  </a:lnTo>
                  <a:lnTo>
                    <a:pt x="1594773" y="3833432"/>
                  </a:lnTo>
                  <a:lnTo>
                    <a:pt x="1548902" y="3824891"/>
                  </a:lnTo>
                  <a:lnTo>
                    <a:pt x="1503418" y="3815270"/>
                  </a:lnTo>
                  <a:lnTo>
                    <a:pt x="1458335" y="3804582"/>
                  </a:lnTo>
                  <a:lnTo>
                    <a:pt x="1413668" y="3792842"/>
                  </a:lnTo>
                  <a:lnTo>
                    <a:pt x="1369430" y="3780063"/>
                  </a:lnTo>
                  <a:lnTo>
                    <a:pt x="1325635" y="3766260"/>
                  </a:lnTo>
                  <a:lnTo>
                    <a:pt x="1282297" y="3751445"/>
                  </a:lnTo>
                  <a:lnTo>
                    <a:pt x="1239429" y="3735633"/>
                  </a:lnTo>
                  <a:lnTo>
                    <a:pt x="1197045" y="3718838"/>
                  </a:lnTo>
                  <a:lnTo>
                    <a:pt x="1155160" y="3701074"/>
                  </a:lnTo>
                  <a:lnTo>
                    <a:pt x="1113786" y="3682353"/>
                  </a:lnTo>
                  <a:lnTo>
                    <a:pt x="1072938" y="3662691"/>
                  </a:lnTo>
                  <a:lnTo>
                    <a:pt x="1032629" y="3642101"/>
                  </a:lnTo>
                  <a:lnTo>
                    <a:pt x="992873" y="3620597"/>
                  </a:lnTo>
                  <a:lnTo>
                    <a:pt x="953685" y="3598192"/>
                  </a:lnTo>
                  <a:lnTo>
                    <a:pt x="915077" y="3574900"/>
                  </a:lnTo>
                  <a:lnTo>
                    <a:pt x="877064" y="3550736"/>
                  </a:lnTo>
                  <a:lnTo>
                    <a:pt x="839659" y="3525713"/>
                  </a:lnTo>
                  <a:lnTo>
                    <a:pt x="802876" y="3499845"/>
                  </a:lnTo>
                  <a:lnTo>
                    <a:pt x="766729" y="3473146"/>
                  </a:lnTo>
                  <a:lnTo>
                    <a:pt x="731232" y="3445629"/>
                  </a:lnTo>
                  <a:lnTo>
                    <a:pt x="696399" y="3417309"/>
                  </a:lnTo>
                  <a:lnTo>
                    <a:pt x="662242" y="3388199"/>
                  </a:lnTo>
                  <a:lnTo>
                    <a:pt x="628777" y="3358313"/>
                  </a:lnTo>
                  <a:lnTo>
                    <a:pt x="596017" y="3327665"/>
                  </a:lnTo>
                  <a:lnTo>
                    <a:pt x="563975" y="3296269"/>
                  </a:lnTo>
                  <a:lnTo>
                    <a:pt x="532665" y="3264138"/>
                  </a:lnTo>
                  <a:lnTo>
                    <a:pt x="502102" y="3231286"/>
                  </a:lnTo>
                  <a:lnTo>
                    <a:pt x="472299" y="3197728"/>
                  </a:lnTo>
                  <a:lnTo>
                    <a:pt x="443270" y="3163477"/>
                  </a:lnTo>
                  <a:lnTo>
                    <a:pt x="415028" y="3128547"/>
                  </a:lnTo>
                  <a:lnTo>
                    <a:pt x="387588" y="3092951"/>
                  </a:lnTo>
                  <a:lnTo>
                    <a:pt x="360963" y="3056704"/>
                  </a:lnTo>
                  <a:lnTo>
                    <a:pt x="335167" y="3019819"/>
                  </a:lnTo>
                  <a:lnTo>
                    <a:pt x="310213" y="2982311"/>
                  </a:lnTo>
                  <a:lnTo>
                    <a:pt x="286116" y="2944192"/>
                  </a:lnTo>
                  <a:lnTo>
                    <a:pt x="262890" y="2905477"/>
                  </a:lnTo>
                  <a:lnTo>
                    <a:pt x="240547" y="2866180"/>
                  </a:lnTo>
                  <a:lnTo>
                    <a:pt x="219102" y="2826315"/>
                  </a:lnTo>
                  <a:lnTo>
                    <a:pt x="198569" y="2785894"/>
                  </a:lnTo>
                  <a:lnTo>
                    <a:pt x="178962" y="2744933"/>
                  </a:lnTo>
                  <a:lnTo>
                    <a:pt x="160294" y="2703445"/>
                  </a:lnTo>
                  <a:lnTo>
                    <a:pt x="142578" y="2661443"/>
                  </a:lnTo>
                  <a:lnTo>
                    <a:pt x="125830" y="2618943"/>
                  </a:lnTo>
                  <a:lnTo>
                    <a:pt x="110062" y="2575956"/>
                  </a:lnTo>
                  <a:lnTo>
                    <a:pt x="95289" y="2532498"/>
                  </a:lnTo>
                  <a:lnTo>
                    <a:pt x="81524" y="2488582"/>
                  </a:lnTo>
                  <a:lnTo>
                    <a:pt x="68781" y="2444222"/>
                  </a:lnTo>
                  <a:lnTo>
                    <a:pt x="57073" y="2399432"/>
                  </a:lnTo>
                  <a:lnTo>
                    <a:pt x="46415" y="2354225"/>
                  </a:lnTo>
                  <a:lnTo>
                    <a:pt x="36821" y="2308616"/>
                  </a:lnTo>
                  <a:lnTo>
                    <a:pt x="28303" y="2262618"/>
                  </a:lnTo>
                  <a:lnTo>
                    <a:pt x="20877" y="2216245"/>
                  </a:lnTo>
                  <a:lnTo>
                    <a:pt x="14555" y="2169511"/>
                  </a:lnTo>
                  <a:lnTo>
                    <a:pt x="9352" y="2122429"/>
                  </a:lnTo>
                  <a:lnTo>
                    <a:pt x="5281" y="2075014"/>
                  </a:lnTo>
                  <a:lnTo>
                    <a:pt x="2356" y="2027280"/>
                  </a:lnTo>
                  <a:lnTo>
                    <a:pt x="591" y="1979240"/>
                  </a:lnTo>
                  <a:lnTo>
                    <a:pt x="0" y="1930908"/>
                  </a:lnTo>
                  <a:close/>
                </a:path>
                <a:path w="3851275" h="3862070">
                  <a:moveTo>
                    <a:pt x="962787" y="1930908"/>
                  </a:moveTo>
                  <a:lnTo>
                    <a:pt x="963965" y="1979226"/>
                  </a:lnTo>
                  <a:lnTo>
                    <a:pt x="967463" y="2026931"/>
                  </a:lnTo>
                  <a:lnTo>
                    <a:pt x="973225" y="2073967"/>
                  </a:lnTo>
                  <a:lnTo>
                    <a:pt x="981197" y="2120280"/>
                  </a:lnTo>
                  <a:lnTo>
                    <a:pt x="991323" y="2165813"/>
                  </a:lnTo>
                  <a:lnTo>
                    <a:pt x="1003549" y="2210511"/>
                  </a:lnTo>
                  <a:lnTo>
                    <a:pt x="1017818" y="2254318"/>
                  </a:lnTo>
                  <a:lnTo>
                    <a:pt x="1034076" y="2297179"/>
                  </a:lnTo>
                  <a:lnTo>
                    <a:pt x="1052268" y="2339039"/>
                  </a:lnTo>
                  <a:lnTo>
                    <a:pt x="1072338" y="2379842"/>
                  </a:lnTo>
                  <a:lnTo>
                    <a:pt x="1094232" y="2419533"/>
                  </a:lnTo>
                  <a:lnTo>
                    <a:pt x="1117893" y="2458056"/>
                  </a:lnTo>
                  <a:lnTo>
                    <a:pt x="1143268" y="2495355"/>
                  </a:lnTo>
                  <a:lnTo>
                    <a:pt x="1170301" y="2531376"/>
                  </a:lnTo>
                  <a:lnTo>
                    <a:pt x="1198936" y="2566063"/>
                  </a:lnTo>
                  <a:lnTo>
                    <a:pt x="1229119" y="2599359"/>
                  </a:lnTo>
                  <a:lnTo>
                    <a:pt x="1260795" y="2631211"/>
                  </a:lnTo>
                  <a:lnTo>
                    <a:pt x="1293908" y="2661562"/>
                  </a:lnTo>
                  <a:lnTo>
                    <a:pt x="1328403" y="2690357"/>
                  </a:lnTo>
                  <a:lnTo>
                    <a:pt x="1364225" y="2717540"/>
                  </a:lnTo>
                  <a:lnTo>
                    <a:pt x="1401319" y="2743056"/>
                  </a:lnTo>
                  <a:lnTo>
                    <a:pt x="1439629" y="2766850"/>
                  </a:lnTo>
                  <a:lnTo>
                    <a:pt x="1479101" y="2788865"/>
                  </a:lnTo>
                  <a:lnTo>
                    <a:pt x="1519680" y="2809048"/>
                  </a:lnTo>
                  <a:lnTo>
                    <a:pt x="1561309" y="2827341"/>
                  </a:lnTo>
                  <a:lnTo>
                    <a:pt x="1603935" y="2843690"/>
                  </a:lnTo>
                  <a:lnTo>
                    <a:pt x="1647502" y="2858039"/>
                  </a:lnTo>
                  <a:lnTo>
                    <a:pt x="1691954" y="2870332"/>
                  </a:lnTo>
                  <a:lnTo>
                    <a:pt x="1737238" y="2880515"/>
                  </a:lnTo>
                  <a:lnTo>
                    <a:pt x="1783296" y="2888531"/>
                  </a:lnTo>
                  <a:lnTo>
                    <a:pt x="1830075" y="2894326"/>
                  </a:lnTo>
                  <a:lnTo>
                    <a:pt x="1877519" y="2897844"/>
                  </a:lnTo>
                  <a:lnTo>
                    <a:pt x="1925574" y="2899029"/>
                  </a:lnTo>
                  <a:lnTo>
                    <a:pt x="1973628" y="2897844"/>
                  </a:lnTo>
                  <a:lnTo>
                    <a:pt x="2021072" y="2894326"/>
                  </a:lnTo>
                  <a:lnTo>
                    <a:pt x="2067851" y="2888531"/>
                  </a:lnTo>
                  <a:lnTo>
                    <a:pt x="2113909" y="2880515"/>
                  </a:lnTo>
                  <a:lnTo>
                    <a:pt x="2159193" y="2870332"/>
                  </a:lnTo>
                  <a:lnTo>
                    <a:pt x="2203645" y="2858039"/>
                  </a:lnTo>
                  <a:lnTo>
                    <a:pt x="2247212" y="2843690"/>
                  </a:lnTo>
                  <a:lnTo>
                    <a:pt x="2289838" y="2827341"/>
                  </a:lnTo>
                  <a:lnTo>
                    <a:pt x="2331467" y="2809048"/>
                  </a:lnTo>
                  <a:lnTo>
                    <a:pt x="2372046" y="2788865"/>
                  </a:lnTo>
                  <a:lnTo>
                    <a:pt x="2411518" y="2766850"/>
                  </a:lnTo>
                  <a:lnTo>
                    <a:pt x="2449828" y="2743056"/>
                  </a:lnTo>
                  <a:lnTo>
                    <a:pt x="2486922" y="2717540"/>
                  </a:lnTo>
                  <a:lnTo>
                    <a:pt x="2522744" y="2690357"/>
                  </a:lnTo>
                  <a:lnTo>
                    <a:pt x="2557239" y="2661562"/>
                  </a:lnTo>
                  <a:lnTo>
                    <a:pt x="2590352" y="2631211"/>
                  </a:lnTo>
                  <a:lnTo>
                    <a:pt x="2622028" y="2599359"/>
                  </a:lnTo>
                  <a:lnTo>
                    <a:pt x="2652211" y="2566063"/>
                  </a:lnTo>
                  <a:lnTo>
                    <a:pt x="2680846" y="2531376"/>
                  </a:lnTo>
                  <a:lnTo>
                    <a:pt x="2707879" y="2495355"/>
                  </a:lnTo>
                  <a:lnTo>
                    <a:pt x="2733254" y="2458056"/>
                  </a:lnTo>
                  <a:lnTo>
                    <a:pt x="2756916" y="2419533"/>
                  </a:lnTo>
                  <a:lnTo>
                    <a:pt x="2778809" y="2379842"/>
                  </a:lnTo>
                  <a:lnTo>
                    <a:pt x="2798879" y="2339039"/>
                  </a:lnTo>
                  <a:lnTo>
                    <a:pt x="2817071" y="2297179"/>
                  </a:lnTo>
                  <a:lnTo>
                    <a:pt x="2833329" y="2254318"/>
                  </a:lnTo>
                  <a:lnTo>
                    <a:pt x="2847598" y="2210511"/>
                  </a:lnTo>
                  <a:lnTo>
                    <a:pt x="2859824" y="2165813"/>
                  </a:lnTo>
                  <a:lnTo>
                    <a:pt x="2869950" y="2120280"/>
                  </a:lnTo>
                  <a:lnTo>
                    <a:pt x="2877922" y="2073967"/>
                  </a:lnTo>
                  <a:lnTo>
                    <a:pt x="2883684" y="2026931"/>
                  </a:lnTo>
                  <a:lnTo>
                    <a:pt x="2887182" y="1979226"/>
                  </a:lnTo>
                  <a:lnTo>
                    <a:pt x="2888361" y="1930908"/>
                  </a:lnTo>
                  <a:lnTo>
                    <a:pt x="2887182" y="1882589"/>
                  </a:lnTo>
                  <a:lnTo>
                    <a:pt x="2883684" y="1834884"/>
                  </a:lnTo>
                  <a:lnTo>
                    <a:pt x="2877922" y="1787848"/>
                  </a:lnTo>
                  <a:lnTo>
                    <a:pt x="2869950" y="1741535"/>
                  </a:lnTo>
                  <a:lnTo>
                    <a:pt x="2859824" y="1696002"/>
                  </a:lnTo>
                  <a:lnTo>
                    <a:pt x="2847598" y="1651304"/>
                  </a:lnTo>
                  <a:lnTo>
                    <a:pt x="2833329" y="1607497"/>
                  </a:lnTo>
                  <a:lnTo>
                    <a:pt x="2817071" y="1564636"/>
                  </a:lnTo>
                  <a:lnTo>
                    <a:pt x="2798879" y="1522776"/>
                  </a:lnTo>
                  <a:lnTo>
                    <a:pt x="2778809" y="1481973"/>
                  </a:lnTo>
                  <a:lnTo>
                    <a:pt x="2756916" y="1442282"/>
                  </a:lnTo>
                  <a:lnTo>
                    <a:pt x="2733254" y="1403759"/>
                  </a:lnTo>
                  <a:lnTo>
                    <a:pt x="2707879" y="1366460"/>
                  </a:lnTo>
                  <a:lnTo>
                    <a:pt x="2680846" y="1330439"/>
                  </a:lnTo>
                  <a:lnTo>
                    <a:pt x="2652211" y="1295752"/>
                  </a:lnTo>
                  <a:lnTo>
                    <a:pt x="2622028" y="1262456"/>
                  </a:lnTo>
                  <a:lnTo>
                    <a:pt x="2590352" y="1230604"/>
                  </a:lnTo>
                  <a:lnTo>
                    <a:pt x="2557239" y="1200253"/>
                  </a:lnTo>
                  <a:lnTo>
                    <a:pt x="2522744" y="1171458"/>
                  </a:lnTo>
                  <a:lnTo>
                    <a:pt x="2486922" y="1144275"/>
                  </a:lnTo>
                  <a:lnTo>
                    <a:pt x="2449828" y="1118759"/>
                  </a:lnTo>
                  <a:lnTo>
                    <a:pt x="2411518" y="1094965"/>
                  </a:lnTo>
                  <a:lnTo>
                    <a:pt x="2372046" y="1072950"/>
                  </a:lnTo>
                  <a:lnTo>
                    <a:pt x="2331467" y="1052767"/>
                  </a:lnTo>
                  <a:lnTo>
                    <a:pt x="2289838" y="1034474"/>
                  </a:lnTo>
                  <a:lnTo>
                    <a:pt x="2247212" y="1018125"/>
                  </a:lnTo>
                  <a:lnTo>
                    <a:pt x="2203645" y="1003776"/>
                  </a:lnTo>
                  <a:lnTo>
                    <a:pt x="2159193" y="991483"/>
                  </a:lnTo>
                  <a:lnTo>
                    <a:pt x="2113909" y="981300"/>
                  </a:lnTo>
                  <a:lnTo>
                    <a:pt x="2067851" y="973284"/>
                  </a:lnTo>
                  <a:lnTo>
                    <a:pt x="2021072" y="967489"/>
                  </a:lnTo>
                  <a:lnTo>
                    <a:pt x="1973628" y="963971"/>
                  </a:lnTo>
                  <a:lnTo>
                    <a:pt x="1925574" y="962787"/>
                  </a:lnTo>
                  <a:lnTo>
                    <a:pt x="1877519" y="963971"/>
                  </a:lnTo>
                  <a:lnTo>
                    <a:pt x="1830075" y="967489"/>
                  </a:lnTo>
                  <a:lnTo>
                    <a:pt x="1783296" y="973284"/>
                  </a:lnTo>
                  <a:lnTo>
                    <a:pt x="1737238" y="981300"/>
                  </a:lnTo>
                  <a:lnTo>
                    <a:pt x="1691954" y="991483"/>
                  </a:lnTo>
                  <a:lnTo>
                    <a:pt x="1647502" y="1003776"/>
                  </a:lnTo>
                  <a:lnTo>
                    <a:pt x="1603935" y="1018125"/>
                  </a:lnTo>
                  <a:lnTo>
                    <a:pt x="1561309" y="1034474"/>
                  </a:lnTo>
                  <a:lnTo>
                    <a:pt x="1519680" y="1052767"/>
                  </a:lnTo>
                  <a:lnTo>
                    <a:pt x="1479101" y="1072950"/>
                  </a:lnTo>
                  <a:lnTo>
                    <a:pt x="1439629" y="1094965"/>
                  </a:lnTo>
                  <a:lnTo>
                    <a:pt x="1401319" y="1118759"/>
                  </a:lnTo>
                  <a:lnTo>
                    <a:pt x="1364225" y="1144275"/>
                  </a:lnTo>
                  <a:lnTo>
                    <a:pt x="1328403" y="1171458"/>
                  </a:lnTo>
                  <a:lnTo>
                    <a:pt x="1293908" y="1200253"/>
                  </a:lnTo>
                  <a:lnTo>
                    <a:pt x="1260795" y="1230604"/>
                  </a:lnTo>
                  <a:lnTo>
                    <a:pt x="1229119" y="1262456"/>
                  </a:lnTo>
                  <a:lnTo>
                    <a:pt x="1198936" y="1295752"/>
                  </a:lnTo>
                  <a:lnTo>
                    <a:pt x="1170301" y="1330439"/>
                  </a:lnTo>
                  <a:lnTo>
                    <a:pt x="1143268" y="1366460"/>
                  </a:lnTo>
                  <a:lnTo>
                    <a:pt x="1117893" y="1403759"/>
                  </a:lnTo>
                  <a:lnTo>
                    <a:pt x="1094231" y="1442282"/>
                  </a:lnTo>
                  <a:lnTo>
                    <a:pt x="1072338" y="1481973"/>
                  </a:lnTo>
                  <a:lnTo>
                    <a:pt x="1052268" y="1522776"/>
                  </a:lnTo>
                  <a:lnTo>
                    <a:pt x="1034076" y="1564636"/>
                  </a:lnTo>
                  <a:lnTo>
                    <a:pt x="1017818" y="1607497"/>
                  </a:lnTo>
                  <a:lnTo>
                    <a:pt x="1003549" y="1651304"/>
                  </a:lnTo>
                  <a:lnTo>
                    <a:pt x="991323" y="1696002"/>
                  </a:lnTo>
                  <a:lnTo>
                    <a:pt x="981197" y="1741535"/>
                  </a:lnTo>
                  <a:lnTo>
                    <a:pt x="973225" y="1787848"/>
                  </a:lnTo>
                  <a:lnTo>
                    <a:pt x="967463" y="1834884"/>
                  </a:lnTo>
                  <a:lnTo>
                    <a:pt x="963965" y="1882589"/>
                  </a:lnTo>
                  <a:lnTo>
                    <a:pt x="962787" y="1930908"/>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sp>
          <p:nvSpPr>
            <p:cNvPr id="71" name="object 71"/>
            <p:cNvSpPr/>
            <p:nvPr/>
          </p:nvSpPr>
          <p:spPr>
            <a:xfrm>
              <a:off x="9403080" y="2558795"/>
              <a:ext cx="1571625" cy="609600"/>
            </a:xfrm>
            <a:custGeom>
              <a:avLst/>
              <a:gdLst/>
              <a:ahLst/>
              <a:cxnLst/>
              <a:rect l="l" t="t" r="r" b="b"/>
              <a:pathLst>
                <a:path w="1571625" h="609600">
                  <a:moveTo>
                    <a:pt x="1469644" y="0"/>
                  </a:moveTo>
                  <a:lnTo>
                    <a:pt x="101600" y="0"/>
                  </a:lnTo>
                  <a:lnTo>
                    <a:pt x="62043" y="7981"/>
                  </a:lnTo>
                  <a:lnTo>
                    <a:pt x="29749" y="29749"/>
                  </a:lnTo>
                  <a:lnTo>
                    <a:pt x="7981" y="62043"/>
                  </a:lnTo>
                  <a:lnTo>
                    <a:pt x="0" y="101600"/>
                  </a:lnTo>
                  <a:lnTo>
                    <a:pt x="0" y="508000"/>
                  </a:lnTo>
                  <a:lnTo>
                    <a:pt x="7981" y="547556"/>
                  </a:lnTo>
                  <a:lnTo>
                    <a:pt x="29749" y="579850"/>
                  </a:lnTo>
                  <a:lnTo>
                    <a:pt x="62043" y="601618"/>
                  </a:lnTo>
                  <a:lnTo>
                    <a:pt x="101600" y="609600"/>
                  </a:lnTo>
                  <a:lnTo>
                    <a:pt x="1469644" y="609600"/>
                  </a:lnTo>
                  <a:lnTo>
                    <a:pt x="1509200" y="601618"/>
                  </a:lnTo>
                  <a:lnTo>
                    <a:pt x="1541494" y="579850"/>
                  </a:lnTo>
                  <a:lnTo>
                    <a:pt x="1563262" y="547556"/>
                  </a:lnTo>
                  <a:lnTo>
                    <a:pt x="1571244" y="508000"/>
                  </a:lnTo>
                  <a:lnTo>
                    <a:pt x="1571244" y="101600"/>
                  </a:lnTo>
                  <a:lnTo>
                    <a:pt x="1563262" y="62043"/>
                  </a:lnTo>
                  <a:lnTo>
                    <a:pt x="1541494" y="29749"/>
                  </a:lnTo>
                  <a:lnTo>
                    <a:pt x="1509200" y="7981"/>
                  </a:lnTo>
                  <a:lnTo>
                    <a:pt x="1469644" y="0"/>
                  </a:lnTo>
                  <a:close/>
                </a:path>
              </a:pathLst>
            </a:custGeom>
            <a:solidFill>
              <a:srgbClr val="FFD966"/>
            </a:solidFill>
          </p:spPr>
          <p:txBody>
            <a:bodyPr wrap="square" lIns="0" tIns="0" rIns="0" bIns="0" rtlCol="0"/>
            <a:lstStyle/>
            <a:p>
              <a:pPr defTabSz="914363">
                <a:defRPr/>
              </a:pPr>
              <a:endParaRPr>
                <a:solidFill>
                  <a:prstClr val="black"/>
                </a:solidFill>
                <a:latin typeface="Calibri"/>
              </a:endParaRPr>
            </a:p>
          </p:txBody>
        </p:sp>
        <p:sp>
          <p:nvSpPr>
            <p:cNvPr id="72" name="object 72"/>
            <p:cNvSpPr/>
            <p:nvPr/>
          </p:nvSpPr>
          <p:spPr>
            <a:xfrm>
              <a:off x="9403080" y="2558795"/>
              <a:ext cx="1571625" cy="609600"/>
            </a:xfrm>
            <a:custGeom>
              <a:avLst/>
              <a:gdLst/>
              <a:ahLst/>
              <a:cxnLst/>
              <a:rect l="l" t="t" r="r" b="b"/>
              <a:pathLst>
                <a:path w="1571625" h="609600">
                  <a:moveTo>
                    <a:pt x="0" y="101600"/>
                  </a:moveTo>
                  <a:lnTo>
                    <a:pt x="7981" y="62043"/>
                  </a:lnTo>
                  <a:lnTo>
                    <a:pt x="29749" y="29749"/>
                  </a:lnTo>
                  <a:lnTo>
                    <a:pt x="62043" y="7981"/>
                  </a:lnTo>
                  <a:lnTo>
                    <a:pt x="101600" y="0"/>
                  </a:lnTo>
                  <a:lnTo>
                    <a:pt x="1469644" y="0"/>
                  </a:lnTo>
                  <a:lnTo>
                    <a:pt x="1509200" y="7981"/>
                  </a:lnTo>
                  <a:lnTo>
                    <a:pt x="1541494" y="29749"/>
                  </a:lnTo>
                  <a:lnTo>
                    <a:pt x="1563262" y="62043"/>
                  </a:lnTo>
                  <a:lnTo>
                    <a:pt x="1571244" y="101600"/>
                  </a:lnTo>
                  <a:lnTo>
                    <a:pt x="1571244" y="508000"/>
                  </a:lnTo>
                  <a:lnTo>
                    <a:pt x="1563262" y="547556"/>
                  </a:lnTo>
                  <a:lnTo>
                    <a:pt x="1541494" y="579850"/>
                  </a:lnTo>
                  <a:lnTo>
                    <a:pt x="1509200" y="601618"/>
                  </a:lnTo>
                  <a:lnTo>
                    <a:pt x="1469644" y="609600"/>
                  </a:lnTo>
                  <a:lnTo>
                    <a:pt x="101600" y="609600"/>
                  </a:lnTo>
                  <a:lnTo>
                    <a:pt x="62043" y="601618"/>
                  </a:lnTo>
                  <a:lnTo>
                    <a:pt x="29749" y="579850"/>
                  </a:lnTo>
                  <a:lnTo>
                    <a:pt x="7981" y="547556"/>
                  </a:lnTo>
                  <a:lnTo>
                    <a:pt x="0" y="508000"/>
                  </a:lnTo>
                  <a:lnTo>
                    <a:pt x="0" y="101600"/>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73" name="object 73"/>
          <p:cNvSpPr txBox="1"/>
          <p:nvPr/>
        </p:nvSpPr>
        <p:spPr>
          <a:xfrm>
            <a:off x="9880854" y="2717419"/>
            <a:ext cx="618490" cy="258404"/>
          </a:xfrm>
          <a:prstGeom prst="rect">
            <a:avLst/>
          </a:prstGeom>
        </p:spPr>
        <p:txBody>
          <a:bodyPr vert="horz" wrap="square" lIns="0" tIns="12065" rIns="0" bIns="0" rtlCol="0">
            <a:spAutoFit/>
          </a:bodyPr>
          <a:lstStyle/>
          <a:p>
            <a:pPr marL="12699" defTabSz="914363">
              <a:spcBef>
                <a:spcPts val="95"/>
              </a:spcBef>
              <a:defRPr/>
            </a:pPr>
            <a:r>
              <a:rPr sz="1600" b="1" spc="-10" dirty="0">
                <a:solidFill>
                  <a:prstClr val="black"/>
                </a:solidFill>
                <a:latin typeface="Calibri"/>
                <a:cs typeface="Calibri"/>
              </a:rPr>
              <a:t>Deploy</a:t>
            </a:r>
            <a:endParaRPr sz="1600">
              <a:solidFill>
                <a:prstClr val="black"/>
              </a:solidFill>
              <a:latin typeface="Calibri"/>
              <a:cs typeface="Calibri"/>
            </a:endParaRPr>
          </a:p>
        </p:txBody>
      </p:sp>
      <p:grpSp>
        <p:nvGrpSpPr>
          <p:cNvPr id="74" name="object 74"/>
          <p:cNvGrpSpPr/>
          <p:nvPr/>
        </p:nvGrpSpPr>
        <p:grpSpPr>
          <a:xfrm>
            <a:off x="10536682" y="2823973"/>
            <a:ext cx="1584325" cy="3035935"/>
            <a:chOff x="10536681" y="2823972"/>
            <a:chExt cx="1584325" cy="3035935"/>
          </a:xfrm>
        </p:grpSpPr>
        <p:pic>
          <p:nvPicPr>
            <p:cNvPr id="75" name="object 75"/>
            <p:cNvPicPr/>
            <p:nvPr/>
          </p:nvPicPr>
          <p:blipFill>
            <a:blip r:embed="rId3" cstate="print"/>
            <a:stretch>
              <a:fillRect/>
            </a:stretch>
          </p:blipFill>
          <p:spPr>
            <a:xfrm>
              <a:off x="10893551" y="2823972"/>
              <a:ext cx="1106436" cy="3035808"/>
            </a:xfrm>
            <a:prstGeom prst="rect">
              <a:avLst/>
            </a:prstGeom>
          </p:spPr>
        </p:pic>
        <p:pic>
          <p:nvPicPr>
            <p:cNvPr id="76" name="object 76"/>
            <p:cNvPicPr/>
            <p:nvPr/>
          </p:nvPicPr>
          <p:blipFill>
            <a:blip r:embed="rId10" cstate="print"/>
            <a:stretch>
              <a:fillRect/>
            </a:stretch>
          </p:blipFill>
          <p:spPr>
            <a:xfrm>
              <a:off x="10952987" y="2863596"/>
              <a:ext cx="992123" cy="2921520"/>
            </a:xfrm>
            <a:prstGeom prst="rect">
              <a:avLst/>
            </a:prstGeom>
          </p:spPr>
        </p:pic>
        <p:sp>
          <p:nvSpPr>
            <p:cNvPr id="77" name="object 77"/>
            <p:cNvSpPr/>
            <p:nvPr/>
          </p:nvSpPr>
          <p:spPr>
            <a:xfrm>
              <a:off x="10543031" y="4038600"/>
              <a:ext cx="1571625" cy="611505"/>
            </a:xfrm>
            <a:custGeom>
              <a:avLst/>
              <a:gdLst/>
              <a:ahLst/>
              <a:cxnLst/>
              <a:rect l="l" t="t" r="r" b="b"/>
              <a:pathLst>
                <a:path w="1571625" h="611504">
                  <a:moveTo>
                    <a:pt x="1469390" y="0"/>
                  </a:moveTo>
                  <a:lnTo>
                    <a:pt x="101853" y="0"/>
                  </a:lnTo>
                  <a:lnTo>
                    <a:pt x="62204" y="8002"/>
                  </a:lnTo>
                  <a:lnTo>
                    <a:pt x="29829" y="29829"/>
                  </a:lnTo>
                  <a:lnTo>
                    <a:pt x="8002" y="62204"/>
                  </a:lnTo>
                  <a:lnTo>
                    <a:pt x="0" y="101854"/>
                  </a:lnTo>
                  <a:lnTo>
                    <a:pt x="0" y="509269"/>
                  </a:lnTo>
                  <a:lnTo>
                    <a:pt x="8002" y="548919"/>
                  </a:lnTo>
                  <a:lnTo>
                    <a:pt x="29829" y="581294"/>
                  </a:lnTo>
                  <a:lnTo>
                    <a:pt x="62204" y="603121"/>
                  </a:lnTo>
                  <a:lnTo>
                    <a:pt x="101853" y="611124"/>
                  </a:lnTo>
                  <a:lnTo>
                    <a:pt x="1469390" y="611124"/>
                  </a:lnTo>
                  <a:lnTo>
                    <a:pt x="1509039" y="603121"/>
                  </a:lnTo>
                  <a:lnTo>
                    <a:pt x="1541414" y="581294"/>
                  </a:lnTo>
                  <a:lnTo>
                    <a:pt x="1563241" y="548919"/>
                  </a:lnTo>
                  <a:lnTo>
                    <a:pt x="1571244" y="509269"/>
                  </a:lnTo>
                  <a:lnTo>
                    <a:pt x="1571244" y="101854"/>
                  </a:lnTo>
                  <a:lnTo>
                    <a:pt x="1563241" y="62204"/>
                  </a:lnTo>
                  <a:lnTo>
                    <a:pt x="1541414" y="29829"/>
                  </a:lnTo>
                  <a:lnTo>
                    <a:pt x="1509039" y="8002"/>
                  </a:lnTo>
                  <a:lnTo>
                    <a:pt x="1469390" y="0"/>
                  </a:lnTo>
                  <a:close/>
                </a:path>
              </a:pathLst>
            </a:custGeom>
            <a:solidFill>
              <a:srgbClr val="FFD966"/>
            </a:solidFill>
          </p:spPr>
          <p:txBody>
            <a:bodyPr wrap="square" lIns="0" tIns="0" rIns="0" bIns="0" rtlCol="0"/>
            <a:lstStyle/>
            <a:p>
              <a:pPr defTabSz="914363">
                <a:defRPr/>
              </a:pPr>
              <a:endParaRPr>
                <a:solidFill>
                  <a:prstClr val="black"/>
                </a:solidFill>
                <a:latin typeface="Calibri"/>
              </a:endParaRPr>
            </a:p>
          </p:txBody>
        </p:sp>
        <p:sp>
          <p:nvSpPr>
            <p:cNvPr id="78" name="object 78"/>
            <p:cNvSpPr/>
            <p:nvPr/>
          </p:nvSpPr>
          <p:spPr>
            <a:xfrm>
              <a:off x="10543031" y="4038600"/>
              <a:ext cx="1571625" cy="611505"/>
            </a:xfrm>
            <a:custGeom>
              <a:avLst/>
              <a:gdLst/>
              <a:ahLst/>
              <a:cxnLst/>
              <a:rect l="l" t="t" r="r" b="b"/>
              <a:pathLst>
                <a:path w="1571625" h="611504">
                  <a:moveTo>
                    <a:pt x="0" y="101854"/>
                  </a:moveTo>
                  <a:lnTo>
                    <a:pt x="8002" y="62204"/>
                  </a:lnTo>
                  <a:lnTo>
                    <a:pt x="29829" y="29829"/>
                  </a:lnTo>
                  <a:lnTo>
                    <a:pt x="62204" y="8002"/>
                  </a:lnTo>
                  <a:lnTo>
                    <a:pt x="101853" y="0"/>
                  </a:lnTo>
                  <a:lnTo>
                    <a:pt x="1469390" y="0"/>
                  </a:lnTo>
                  <a:lnTo>
                    <a:pt x="1509039" y="8002"/>
                  </a:lnTo>
                  <a:lnTo>
                    <a:pt x="1541414" y="29829"/>
                  </a:lnTo>
                  <a:lnTo>
                    <a:pt x="1563241" y="62204"/>
                  </a:lnTo>
                  <a:lnTo>
                    <a:pt x="1571244" y="101854"/>
                  </a:lnTo>
                  <a:lnTo>
                    <a:pt x="1571244" y="509269"/>
                  </a:lnTo>
                  <a:lnTo>
                    <a:pt x="1563241" y="548919"/>
                  </a:lnTo>
                  <a:lnTo>
                    <a:pt x="1541414" y="581294"/>
                  </a:lnTo>
                  <a:lnTo>
                    <a:pt x="1509039" y="603121"/>
                  </a:lnTo>
                  <a:lnTo>
                    <a:pt x="1469390" y="611124"/>
                  </a:lnTo>
                  <a:lnTo>
                    <a:pt x="101853" y="611124"/>
                  </a:lnTo>
                  <a:lnTo>
                    <a:pt x="62204" y="603121"/>
                  </a:lnTo>
                  <a:lnTo>
                    <a:pt x="29829" y="581294"/>
                  </a:lnTo>
                  <a:lnTo>
                    <a:pt x="8002" y="548919"/>
                  </a:lnTo>
                  <a:lnTo>
                    <a:pt x="0" y="509269"/>
                  </a:lnTo>
                  <a:lnTo>
                    <a:pt x="0" y="101854"/>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79" name="object 79"/>
          <p:cNvSpPr txBox="1"/>
          <p:nvPr/>
        </p:nvSpPr>
        <p:spPr>
          <a:xfrm>
            <a:off x="10896092" y="4198365"/>
            <a:ext cx="868044" cy="258404"/>
          </a:xfrm>
          <a:prstGeom prst="rect">
            <a:avLst/>
          </a:prstGeom>
        </p:spPr>
        <p:txBody>
          <a:bodyPr vert="horz" wrap="square" lIns="0" tIns="12065" rIns="0" bIns="0" rtlCol="0">
            <a:spAutoFit/>
          </a:bodyPr>
          <a:lstStyle/>
          <a:p>
            <a:pPr marL="12699" defTabSz="914363">
              <a:spcBef>
                <a:spcPts val="95"/>
              </a:spcBef>
              <a:defRPr/>
            </a:pPr>
            <a:r>
              <a:rPr sz="1600" b="1" spc="-5" dirty="0">
                <a:solidFill>
                  <a:prstClr val="black"/>
                </a:solidFill>
                <a:latin typeface="Calibri"/>
                <a:cs typeface="Calibri"/>
              </a:rPr>
              <a:t>A</a:t>
            </a:r>
            <a:r>
              <a:rPr sz="1600" b="1" spc="-10" dirty="0">
                <a:solidFill>
                  <a:prstClr val="black"/>
                </a:solidFill>
                <a:latin typeface="Calibri"/>
                <a:cs typeface="Calibri"/>
              </a:rPr>
              <a:t>u</a:t>
            </a:r>
            <a:r>
              <a:rPr sz="1600" b="1" spc="-20" dirty="0">
                <a:solidFill>
                  <a:prstClr val="black"/>
                </a:solidFill>
                <a:latin typeface="Calibri"/>
                <a:cs typeface="Calibri"/>
              </a:rPr>
              <a:t>t</a:t>
            </a:r>
            <a:r>
              <a:rPr sz="1600" b="1" spc="-5" dirty="0">
                <a:solidFill>
                  <a:prstClr val="black"/>
                </a:solidFill>
                <a:latin typeface="Calibri"/>
                <a:cs typeface="Calibri"/>
              </a:rPr>
              <a:t>o</a:t>
            </a:r>
            <a:r>
              <a:rPr sz="1600" b="1" spc="-10" dirty="0">
                <a:solidFill>
                  <a:prstClr val="black"/>
                </a:solidFill>
                <a:latin typeface="Calibri"/>
                <a:cs typeface="Calibri"/>
              </a:rPr>
              <a:t>m</a:t>
            </a:r>
            <a:r>
              <a:rPr sz="1600" b="1" spc="-15" dirty="0">
                <a:solidFill>
                  <a:prstClr val="black"/>
                </a:solidFill>
                <a:latin typeface="Calibri"/>
                <a:cs typeface="Calibri"/>
              </a:rPr>
              <a:t>a</a:t>
            </a:r>
            <a:r>
              <a:rPr sz="1600" b="1" spc="-30" dirty="0">
                <a:solidFill>
                  <a:prstClr val="black"/>
                </a:solidFill>
                <a:latin typeface="Calibri"/>
                <a:cs typeface="Calibri"/>
              </a:rPr>
              <a:t>t</a:t>
            </a:r>
            <a:r>
              <a:rPr sz="1600" b="1" spc="-5" dirty="0">
                <a:solidFill>
                  <a:prstClr val="black"/>
                </a:solidFill>
                <a:latin typeface="Calibri"/>
                <a:cs typeface="Calibri"/>
              </a:rPr>
              <a:t>e</a:t>
            </a:r>
            <a:endParaRPr sz="1600">
              <a:solidFill>
                <a:prstClr val="black"/>
              </a:solidFill>
              <a:latin typeface="Calibri"/>
              <a:cs typeface="Calibri"/>
            </a:endParaRPr>
          </a:p>
        </p:txBody>
      </p:sp>
      <p:grpSp>
        <p:nvGrpSpPr>
          <p:cNvPr id="80" name="object 80"/>
          <p:cNvGrpSpPr/>
          <p:nvPr/>
        </p:nvGrpSpPr>
        <p:grpSpPr>
          <a:xfrm>
            <a:off x="9457690" y="5304791"/>
            <a:ext cx="1582420" cy="624205"/>
            <a:chOff x="9457690" y="5304790"/>
            <a:chExt cx="1582420" cy="624205"/>
          </a:xfrm>
        </p:grpSpPr>
        <p:sp>
          <p:nvSpPr>
            <p:cNvPr id="81" name="object 81"/>
            <p:cNvSpPr/>
            <p:nvPr/>
          </p:nvSpPr>
          <p:spPr>
            <a:xfrm>
              <a:off x="9464040" y="5311140"/>
              <a:ext cx="1569720" cy="611505"/>
            </a:xfrm>
            <a:custGeom>
              <a:avLst/>
              <a:gdLst/>
              <a:ahLst/>
              <a:cxnLst/>
              <a:rect l="l" t="t" r="r" b="b"/>
              <a:pathLst>
                <a:path w="1569720" h="611504">
                  <a:moveTo>
                    <a:pt x="1467865" y="0"/>
                  </a:moveTo>
                  <a:lnTo>
                    <a:pt x="101853" y="0"/>
                  </a:lnTo>
                  <a:lnTo>
                    <a:pt x="62204" y="8002"/>
                  </a:lnTo>
                  <a:lnTo>
                    <a:pt x="29829" y="29829"/>
                  </a:lnTo>
                  <a:lnTo>
                    <a:pt x="8002" y="62204"/>
                  </a:lnTo>
                  <a:lnTo>
                    <a:pt x="0" y="101854"/>
                  </a:lnTo>
                  <a:lnTo>
                    <a:pt x="0" y="509270"/>
                  </a:lnTo>
                  <a:lnTo>
                    <a:pt x="8002" y="548914"/>
                  </a:lnTo>
                  <a:lnTo>
                    <a:pt x="29829" y="581290"/>
                  </a:lnTo>
                  <a:lnTo>
                    <a:pt x="62204" y="603119"/>
                  </a:lnTo>
                  <a:lnTo>
                    <a:pt x="101853" y="611124"/>
                  </a:lnTo>
                  <a:lnTo>
                    <a:pt x="1467865" y="611124"/>
                  </a:lnTo>
                  <a:lnTo>
                    <a:pt x="1507515" y="603119"/>
                  </a:lnTo>
                  <a:lnTo>
                    <a:pt x="1539890" y="581290"/>
                  </a:lnTo>
                  <a:lnTo>
                    <a:pt x="1561717" y="548914"/>
                  </a:lnTo>
                  <a:lnTo>
                    <a:pt x="1569719" y="509270"/>
                  </a:lnTo>
                  <a:lnTo>
                    <a:pt x="1569719" y="101854"/>
                  </a:lnTo>
                  <a:lnTo>
                    <a:pt x="1561717" y="62204"/>
                  </a:lnTo>
                  <a:lnTo>
                    <a:pt x="1539890" y="29829"/>
                  </a:lnTo>
                  <a:lnTo>
                    <a:pt x="1507515" y="8002"/>
                  </a:lnTo>
                  <a:lnTo>
                    <a:pt x="1467865" y="0"/>
                  </a:lnTo>
                  <a:close/>
                </a:path>
              </a:pathLst>
            </a:custGeom>
            <a:solidFill>
              <a:srgbClr val="FFD966"/>
            </a:solidFill>
          </p:spPr>
          <p:txBody>
            <a:bodyPr wrap="square" lIns="0" tIns="0" rIns="0" bIns="0" rtlCol="0"/>
            <a:lstStyle/>
            <a:p>
              <a:pPr defTabSz="914363">
                <a:defRPr/>
              </a:pPr>
              <a:endParaRPr>
                <a:solidFill>
                  <a:prstClr val="black"/>
                </a:solidFill>
                <a:latin typeface="Calibri"/>
              </a:endParaRPr>
            </a:p>
          </p:txBody>
        </p:sp>
        <p:sp>
          <p:nvSpPr>
            <p:cNvPr id="82" name="object 82"/>
            <p:cNvSpPr/>
            <p:nvPr/>
          </p:nvSpPr>
          <p:spPr>
            <a:xfrm>
              <a:off x="9464040" y="5311140"/>
              <a:ext cx="1569720" cy="611505"/>
            </a:xfrm>
            <a:custGeom>
              <a:avLst/>
              <a:gdLst/>
              <a:ahLst/>
              <a:cxnLst/>
              <a:rect l="l" t="t" r="r" b="b"/>
              <a:pathLst>
                <a:path w="1569720" h="611504">
                  <a:moveTo>
                    <a:pt x="0" y="101854"/>
                  </a:moveTo>
                  <a:lnTo>
                    <a:pt x="8002" y="62204"/>
                  </a:lnTo>
                  <a:lnTo>
                    <a:pt x="29829" y="29829"/>
                  </a:lnTo>
                  <a:lnTo>
                    <a:pt x="62204" y="8002"/>
                  </a:lnTo>
                  <a:lnTo>
                    <a:pt x="101853" y="0"/>
                  </a:lnTo>
                  <a:lnTo>
                    <a:pt x="1467865" y="0"/>
                  </a:lnTo>
                  <a:lnTo>
                    <a:pt x="1507515" y="8002"/>
                  </a:lnTo>
                  <a:lnTo>
                    <a:pt x="1539890" y="29829"/>
                  </a:lnTo>
                  <a:lnTo>
                    <a:pt x="1561717" y="62204"/>
                  </a:lnTo>
                  <a:lnTo>
                    <a:pt x="1569719" y="101854"/>
                  </a:lnTo>
                  <a:lnTo>
                    <a:pt x="1569719" y="509270"/>
                  </a:lnTo>
                  <a:lnTo>
                    <a:pt x="1561717" y="548914"/>
                  </a:lnTo>
                  <a:lnTo>
                    <a:pt x="1539890" y="581290"/>
                  </a:lnTo>
                  <a:lnTo>
                    <a:pt x="1507515" y="603119"/>
                  </a:lnTo>
                  <a:lnTo>
                    <a:pt x="1467865" y="611124"/>
                  </a:lnTo>
                  <a:lnTo>
                    <a:pt x="101853" y="611124"/>
                  </a:lnTo>
                  <a:lnTo>
                    <a:pt x="62204" y="603119"/>
                  </a:lnTo>
                  <a:lnTo>
                    <a:pt x="29829" y="581290"/>
                  </a:lnTo>
                  <a:lnTo>
                    <a:pt x="8002" y="548914"/>
                  </a:lnTo>
                  <a:lnTo>
                    <a:pt x="0" y="509270"/>
                  </a:lnTo>
                  <a:lnTo>
                    <a:pt x="0" y="101854"/>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83" name="object 83"/>
          <p:cNvSpPr txBox="1"/>
          <p:nvPr/>
        </p:nvSpPr>
        <p:spPr>
          <a:xfrm>
            <a:off x="9895078" y="5470956"/>
            <a:ext cx="708660" cy="258404"/>
          </a:xfrm>
          <a:prstGeom prst="rect">
            <a:avLst/>
          </a:prstGeom>
        </p:spPr>
        <p:txBody>
          <a:bodyPr vert="horz" wrap="square" lIns="0" tIns="12065" rIns="0" bIns="0" rtlCol="0">
            <a:spAutoFit/>
          </a:bodyPr>
          <a:lstStyle/>
          <a:p>
            <a:pPr marL="12699" defTabSz="914363">
              <a:spcBef>
                <a:spcPts val="95"/>
              </a:spcBef>
              <a:defRPr/>
            </a:pPr>
            <a:r>
              <a:rPr sz="1600" b="1" spc="-20" dirty="0">
                <a:solidFill>
                  <a:prstClr val="black"/>
                </a:solidFill>
                <a:latin typeface="Calibri"/>
                <a:cs typeface="Calibri"/>
              </a:rPr>
              <a:t>Operate</a:t>
            </a:r>
            <a:endParaRPr sz="1600">
              <a:solidFill>
                <a:prstClr val="black"/>
              </a:solidFill>
              <a:latin typeface="Calibri"/>
              <a:cs typeface="Calibri"/>
            </a:endParaRPr>
          </a:p>
        </p:txBody>
      </p:sp>
      <p:grpSp>
        <p:nvGrpSpPr>
          <p:cNvPr id="84" name="object 84"/>
          <p:cNvGrpSpPr/>
          <p:nvPr/>
        </p:nvGrpSpPr>
        <p:grpSpPr>
          <a:xfrm>
            <a:off x="8389367" y="2750821"/>
            <a:ext cx="1584325" cy="3035935"/>
            <a:chOff x="8389366" y="2750820"/>
            <a:chExt cx="1584325" cy="3035935"/>
          </a:xfrm>
        </p:grpSpPr>
        <p:pic>
          <p:nvPicPr>
            <p:cNvPr id="85" name="object 85"/>
            <p:cNvPicPr/>
            <p:nvPr/>
          </p:nvPicPr>
          <p:blipFill>
            <a:blip r:embed="rId5" cstate="print"/>
            <a:stretch>
              <a:fillRect/>
            </a:stretch>
          </p:blipFill>
          <p:spPr>
            <a:xfrm>
              <a:off x="8433816" y="2750820"/>
              <a:ext cx="1106436" cy="3035807"/>
            </a:xfrm>
            <a:prstGeom prst="rect">
              <a:avLst/>
            </a:prstGeom>
          </p:spPr>
        </p:pic>
        <p:pic>
          <p:nvPicPr>
            <p:cNvPr id="86" name="object 86"/>
            <p:cNvPicPr/>
            <p:nvPr/>
          </p:nvPicPr>
          <p:blipFill>
            <a:blip r:embed="rId11" cstate="print"/>
            <a:stretch>
              <a:fillRect/>
            </a:stretch>
          </p:blipFill>
          <p:spPr>
            <a:xfrm>
              <a:off x="8493252" y="2791968"/>
              <a:ext cx="992124" cy="2921508"/>
            </a:xfrm>
            <a:prstGeom prst="rect">
              <a:avLst/>
            </a:prstGeom>
          </p:spPr>
        </p:pic>
        <p:sp>
          <p:nvSpPr>
            <p:cNvPr id="87" name="object 87"/>
            <p:cNvSpPr/>
            <p:nvPr/>
          </p:nvSpPr>
          <p:spPr>
            <a:xfrm>
              <a:off x="8395716" y="4419600"/>
              <a:ext cx="1571625" cy="609600"/>
            </a:xfrm>
            <a:custGeom>
              <a:avLst/>
              <a:gdLst/>
              <a:ahLst/>
              <a:cxnLst/>
              <a:rect l="l" t="t" r="r" b="b"/>
              <a:pathLst>
                <a:path w="1571625" h="609600">
                  <a:moveTo>
                    <a:pt x="1469643" y="0"/>
                  </a:moveTo>
                  <a:lnTo>
                    <a:pt x="101600" y="0"/>
                  </a:lnTo>
                  <a:lnTo>
                    <a:pt x="62043" y="7981"/>
                  </a:lnTo>
                  <a:lnTo>
                    <a:pt x="29749" y="29749"/>
                  </a:lnTo>
                  <a:lnTo>
                    <a:pt x="7981" y="62043"/>
                  </a:lnTo>
                  <a:lnTo>
                    <a:pt x="0" y="101600"/>
                  </a:lnTo>
                  <a:lnTo>
                    <a:pt x="0" y="508000"/>
                  </a:lnTo>
                  <a:lnTo>
                    <a:pt x="7981" y="547556"/>
                  </a:lnTo>
                  <a:lnTo>
                    <a:pt x="29749" y="579850"/>
                  </a:lnTo>
                  <a:lnTo>
                    <a:pt x="62043" y="601618"/>
                  </a:lnTo>
                  <a:lnTo>
                    <a:pt x="101600" y="609600"/>
                  </a:lnTo>
                  <a:lnTo>
                    <a:pt x="1469643" y="609600"/>
                  </a:lnTo>
                  <a:lnTo>
                    <a:pt x="1509200" y="601618"/>
                  </a:lnTo>
                  <a:lnTo>
                    <a:pt x="1541494" y="579850"/>
                  </a:lnTo>
                  <a:lnTo>
                    <a:pt x="1563262" y="547556"/>
                  </a:lnTo>
                  <a:lnTo>
                    <a:pt x="1571243" y="508000"/>
                  </a:lnTo>
                  <a:lnTo>
                    <a:pt x="1571243" y="101600"/>
                  </a:lnTo>
                  <a:lnTo>
                    <a:pt x="1563262" y="62043"/>
                  </a:lnTo>
                  <a:lnTo>
                    <a:pt x="1541494" y="29749"/>
                  </a:lnTo>
                  <a:lnTo>
                    <a:pt x="1509200" y="7981"/>
                  </a:lnTo>
                  <a:lnTo>
                    <a:pt x="1469643" y="0"/>
                  </a:lnTo>
                  <a:close/>
                </a:path>
              </a:pathLst>
            </a:custGeom>
            <a:solidFill>
              <a:srgbClr val="FFD966"/>
            </a:solidFill>
          </p:spPr>
          <p:txBody>
            <a:bodyPr wrap="square" lIns="0" tIns="0" rIns="0" bIns="0" rtlCol="0"/>
            <a:lstStyle/>
            <a:p>
              <a:pPr defTabSz="914363">
                <a:defRPr/>
              </a:pPr>
              <a:endParaRPr>
                <a:solidFill>
                  <a:prstClr val="black"/>
                </a:solidFill>
                <a:latin typeface="Calibri"/>
              </a:endParaRPr>
            </a:p>
          </p:txBody>
        </p:sp>
        <p:sp>
          <p:nvSpPr>
            <p:cNvPr id="88" name="object 88"/>
            <p:cNvSpPr/>
            <p:nvPr/>
          </p:nvSpPr>
          <p:spPr>
            <a:xfrm>
              <a:off x="8395716" y="4419600"/>
              <a:ext cx="1571625" cy="609600"/>
            </a:xfrm>
            <a:custGeom>
              <a:avLst/>
              <a:gdLst/>
              <a:ahLst/>
              <a:cxnLst/>
              <a:rect l="l" t="t" r="r" b="b"/>
              <a:pathLst>
                <a:path w="1571625" h="609600">
                  <a:moveTo>
                    <a:pt x="0" y="101600"/>
                  </a:moveTo>
                  <a:lnTo>
                    <a:pt x="7981" y="62043"/>
                  </a:lnTo>
                  <a:lnTo>
                    <a:pt x="29749" y="29749"/>
                  </a:lnTo>
                  <a:lnTo>
                    <a:pt x="62043" y="7981"/>
                  </a:lnTo>
                  <a:lnTo>
                    <a:pt x="101600" y="0"/>
                  </a:lnTo>
                  <a:lnTo>
                    <a:pt x="1469643" y="0"/>
                  </a:lnTo>
                  <a:lnTo>
                    <a:pt x="1509200" y="7981"/>
                  </a:lnTo>
                  <a:lnTo>
                    <a:pt x="1541494" y="29749"/>
                  </a:lnTo>
                  <a:lnTo>
                    <a:pt x="1563262" y="62043"/>
                  </a:lnTo>
                  <a:lnTo>
                    <a:pt x="1571243" y="101600"/>
                  </a:lnTo>
                  <a:lnTo>
                    <a:pt x="1571243" y="508000"/>
                  </a:lnTo>
                  <a:lnTo>
                    <a:pt x="1563262" y="547556"/>
                  </a:lnTo>
                  <a:lnTo>
                    <a:pt x="1541494" y="579850"/>
                  </a:lnTo>
                  <a:lnTo>
                    <a:pt x="1509200" y="601618"/>
                  </a:lnTo>
                  <a:lnTo>
                    <a:pt x="1469643" y="609600"/>
                  </a:lnTo>
                  <a:lnTo>
                    <a:pt x="101600" y="609600"/>
                  </a:lnTo>
                  <a:lnTo>
                    <a:pt x="62043" y="601618"/>
                  </a:lnTo>
                  <a:lnTo>
                    <a:pt x="29749" y="579850"/>
                  </a:lnTo>
                  <a:lnTo>
                    <a:pt x="7981" y="547556"/>
                  </a:lnTo>
                  <a:lnTo>
                    <a:pt x="0" y="508000"/>
                  </a:lnTo>
                  <a:lnTo>
                    <a:pt x="0" y="101600"/>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89" name="object 89"/>
          <p:cNvSpPr txBox="1"/>
          <p:nvPr/>
        </p:nvSpPr>
        <p:spPr>
          <a:xfrm>
            <a:off x="8821293" y="4579111"/>
            <a:ext cx="720725" cy="258404"/>
          </a:xfrm>
          <a:prstGeom prst="rect">
            <a:avLst/>
          </a:prstGeom>
        </p:spPr>
        <p:txBody>
          <a:bodyPr vert="horz" wrap="square" lIns="0" tIns="12065" rIns="0" bIns="0" rtlCol="0">
            <a:spAutoFit/>
          </a:bodyPr>
          <a:lstStyle/>
          <a:p>
            <a:pPr marL="12699" defTabSz="914363">
              <a:spcBef>
                <a:spcPts val="95"/>
              </a:spcBef>
              <a:defRPr/>
            </a:pPr>
            <a:r>
              <a:rPr sz="1600" b="1" spc="-5" dirty="0">
                <a:solidFill>
                  <a:prstClr val="black"/>
                </a:solidFill>
                <a:latin typeface="Calibri"/>
                <a:cs typeface="Calibri"/>
              </a:rPr>
              <a:t>Moni</a:t>
            </a:r>
            <a:r>
              <a:rPr sz="1600" b="1" spc="-20" dirty="0">
                <a:solidFill>
                  <a:prstClr val="black"/>
                </a:solidFill>
                <a:latin typeface="Calibri"/>
                <a:cs typeface="Calibri"/>
              </a:rPr>
              <a:t>t</a:t>
            </a:r>
            <a:r>
              <a:rPr sz="1600" b="1" spc="-5" dirty="0">
                <a:solidFill>
                  <a:prstClr val="black"/>
                </a:solidFill>
                <a:latin typeface="Calibri"/>
                <a:cs typeface="Calibri"/>
              </a:rPr>
              <a:t>or</a:t>
            </a:r>
            <a:endParaRPr sz="1600">
              <a:solidFill>
                <a:prstClr val="black"/>
              </a:solidFill>
              <a:latin typeface="Calibri"/>
              <a:cs typeface="Calibri"/>
            </a:endParaRPr>
          </a:p>
        </p:txBody>
      </p:sp>
      <p:grpSp>
        <p:nvGrpSpPr>
          <p:cNvPr id="90" name="object 90"/>
          <p:cNvGrpSpPr/>
          <p:nvPr/>
        </p:nvGrpSpPr>
        <p:grpSpPr>
          <a:xfrm>
            <a:off x="5355083" y="5227066"/>
            <a:ext cx="1668145" cy="624205"/>
            <a:chOff x="5355082" y="5227065"/>
            <a:chExt cx="1668145" cy="624205"/>
          </a:xfrm>
        </p:grpSpPr>
        <p:sp>
          <p:nvSpPr>
            <p:cNvPr id="91" name="object 91"/>
            <p:cNvSpPr/>
            <p:nvPr/>
          </p:nvSpPr>
          <p:spPr>
            <a:xfrm>
              <a:off x="5361432" y="5233415"/>
              <a:ext cx="1655445" cy="611505"/>
            </a:xfrm>
            <a:custGeom>
              <a:avLst/>
              <a:gdLst/>
              <a:ahLst/>
              <a:cxnLst/>
              <a:rect l="l" t="t" r="r" b="b"/>
              <a:pathLst>
                <a:path w="1655445" h="611504">
                  <a:moveTo>
                    <a:pt x="1553210" y="0"/>
                  </a:moveTo>
                  <a:lnTo>
                    <a:pt x="101853" y="0"/>
                  </a:lnTo>
                  <a:lnTo>
                    <a:pt x="62204" y="8002"/>
                  </a:lnTo>
                  <a:lnTo>
                    <a:pt x="29829" y="29829"/>
                  </a:lnTo>
                  <a:lnTo>
                    <a:pt x="8002" y="62204"/>
                  </a:lnTo>
                  <a:lnTo>
                    <a:pt x="0" y="101854"/>
                  </a:lnTo>
                  <a:lnTo>
                    <a:pt x="0" y="509270"/>
                  </a:lnTo>
                  <a:lnTo>
                    <a:pt x="8002" y="548914"/>
                  </a:lnTo>
                  <a:lnTo>
                    <a:pt x="29829" y="581290"/>
                  </a:lnTo>
                  <a:lnTo>
                    <a:pt x="62204" y="603119"/>
                  </a:lnTo>
                  <a:lnTo>
                    <a:pt x="101853" y="611124"/>
                  </a:lnTo>
                  <a:lnTo>
                    <a:pt x="1553210" y="611124"/>
                  </a:lnTo>
                  <a:lnTo>
                    <a:pt x="1592859" y="603119"/>
                  </a:lnTo>
                  <a:lnTo>
                    <a:pt x="1625234" y="581290"/>
                  </a:lnTo>
                  <a:lnTo>
                    <a:pt x="1647061" y="548914"/>
                  </a:lnTo>
                  <a:lnTo>
                    <a:pt x="1655064" y="509270"/>
                  </a:lnTo>
                  <a:lnTo>
                    <a:pt x="1655064" y="101854"/>
                  </a:lnTo>
                  <a:lnTo>
                    <a:pt x="1647061" y="62204"/>
                  </a:lnTo>
                  <a:lnTo>
                    <a:pt x="1625234" y="29829"/>
                  </a:lnTo>
                  <a:lnTo>
                    <a:pt x="1592859" y="8002"/>
                  </a:lnTo>
                  <a:lnTo>
                    <a:pt x="1553210" y="0"/>
                  </a:lnTo>
                  <a:close/>
                </a:path>
              </a:pathLst>
            </a:custGeom>
            <a:solidFill>
              <a:srgbClr val="FFD966"/>
            </a:solidFill>
          </p:spPr>
          <p:txBody>
            <a:bodyPr wrap="square" lIns="0" tIns="0" rIns="0" bIns="0" rtlCol="0"/>
            <a:lstStyle/>
            <a:p>
              <a:pPr defTabSz="914363">
                <a:defRPr/>
              </a:pPr>
              <a:endParaRPr>
                <a:solidFill>
                  <a:prstClr val="black"/>
                </a:solidFill>
                <a:latin typeface="Calibri"/>
              </a:endParaRPr>
            </a:p>
          </p:txBody>
        </p:sp>
        <p:sp>
          <p:nvSpPr>
            <p:cNvPr id="92" name="object 92"/>
            <p:cNvSpPr/>
            <p:nvPr/>
          </p:nvSpPr>
          <p:spPr>
            <a:xfrm>
              <a:off x="5361432" y="5233415"/>
              <a:ext cx="1655445" cy="611505"/>
            </a:xfrm>
            <a:custGeom>
              <a:avLst/>
              <a:gdLst/>
              <a:ahLst/>
              <a:cxnLst/>
              <a:rect l="l" t="t" r="r" b="b"/>
              <a:pathLst>
                <a:path w="1655445" h="611504">
                  <a:moveTo>
                    <a:pt x="0" y="101854"/>
                  </a:moveTo>
                  <a:lnTo>
                    <a:pt x="8002" y="62204"/>
                  </a:lnTo>
                  <a:lnTo>
                    <a:pt x="29829" y="29829"/>
                  </a:lnTo>
                  <a:lnTo>
                    <a:pt x="62204" y="8002"/>
                  </a:lnTo>
                  <a:lnTo>
                    <a:pt x="101853" y="0"/>
                  </a:lnTo>
                  <a:lnTo>
                    <a:pt x="1553210" y="0"/>
                  </a:lnTo>
                  <a:lnTo>
                    <a:pt x="1592859" y="8002"/>
                  </a:lnTo>
                  <a:lnTo>
                    <a:pt x="1625234" y="29829"/>
                  </a:lnTo>
                  <a:lnTo>
                    <a:pt x="1647061" y="62204"/>
                  </a:lnTo>
                  <a:lnTo>
                    <a:pt x="1655064" y="101854"/>
                  </a:lnTo>
                  <a:lnTo>
                    <a:pt x="1655064" y="509270"/>
                  </a:lnTo>
                  <a:lnTo>
                    <a:pt x="1647061" y="548914"/>
                  </a:lnTo>
                  <a:lnTo>
                    <a:pt x="1625234" y="581290"/>
                  </a:lnTo>
                  <a:lnTo>
                    <a:pt x="1592859" y="603119"/>
                  </a:lnTo>
                  <a:lnTo>
                    <a:pt x="1553210" y="611124"/>
                  </a:lnTo>
                  <a:lnTo>
                    <a:pt x="101853" y="611124"/>
                  </a:lnTo>
                  <a:lnTo>
                    <a:pt x="62204" y="603119"/>
                  </a:lnTo>
                  <a:lnTo>
                    <a:pt x="29829" y="581290"/>
                  </a:lnTo>
                  <a:lnTo>
                    <a:pt x="8002" y="548914"/>
                  </a:lnTo>
                  <a:lnTo>
                    <a:pt x="0" y="509270"/>
                  </a:lnTo>
                  <a:lnTo>
                    <a:pt x="0" y="101854"/>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93" name="object 93"/>
          <p:cNvSpPr txBox="1"/>
          <p:nvPr/>
        </p:nvSpPr>
        <p:spPr>
          <a:xfrm>
            <a:off x="5475223" y="5270957"/>
            <a:ext cx="1430020" cy="504625"/>
          </a:xfrm>
          <a:prstGeom prst="rect">
            <a:avLst/>
          </a:prstGeom>
        </p:spPr>
        <p:txBody>
          <a:bodyPr vert="horz" wrap="square" lIns="0" tIns="12065" rIns="0" bIns="0" rtlCol="0">
            <a:spAutoFit/>
          </a:bodyPr>
          <a:lstStyle/>
          <a:p>
            <a:pPr algn="ctr" defTabSz="914363">
              <a:spcBef>
                <a:spcPts val="95"/>
              </a:spcBef>
              <a:defRPr/>
            </a:pPr>
            <a:r>
              <a:rPr sz="1600" b="1" spc="-5" dirty="0">
                <a:solidFill>
                  <a:prstClr val="black"/>
                </a:solidFill>
                <a:latin typeface="Calibri"/>
                <a:cs typeface="Calibri"/>
              </a:rPr>
              <a:t>Model</a:t>
            </a:r>
            <a:endParaRPr sz="1600">
              <a:solidFill>
                <a:prstClr val="black"/>
              </a:solidFill>
              <a:latin typeface="Calibri"/>
              <a:cs typeface="Calibri"/>
            </a:endParaRPr>
          </a:p>
          <a:p>
            <a:pPr algn="ctr" defTabSz="914363">
              <a:spcBef>
                <a:spcPts val="5"/>
              </a:spcBef>
              <a:defRPr/>
            </a:pPr>
            <a:r>
              <a:rPr sz="1600" b="1" spc="-10" dirty="0">
                <a:solidFill>
                  <a:prstClr val="black"/>
                </a:solidFill>
                <a:latin typeface="Calibri"/>
                <a:cs typeface="Calibri"/>
              </a:rPr>
              <a:t>Experimentation</a:t>
            </a:r>
            <a:endParaRPr sz="1600">
              <a:solidFill>
                <a:prstClr val="black"/>
              </a:solidFill>
              <a:latin typeface="Calibri"/>
              <a:cs typeface="Calibri"/>
            </a:endParaRPr>
          </a:p>
        </p:txBody>
      </p:sp>
      <p:grpSp>
        <p:nvGrpSpPr>
          <p:cNvPr id="94" name="object 94"/>
          <p:cNvGrpSpPr/>
          <p:nvPr/>
        </p:nvGrpSpPr>
        <p:grpSpPr>
          <a:xfrm>
            <a:off x="4282185" y="3422650"/>
            <a:ext cx="1582420" cy="622300"/>
            <a:chOff x="4282185" y="3422650"/>
            <a:chExt cx="1582420" cy="622300"/>
          </a:xfrm>
        </p:grpSpPr>
        <p:sp>
          <p:nvSpPr>
            <p:cNvPr id="95" name="object 95"/>
            <p:cNvSpPr/>
            <p:nvPr/>
          </p:nvSpPr>
          <p:spPr>
            <a:xfrm>
              <a:off x="4288535" y="3429000"/>
              <a:ext cx="1569720" cy="609600"/>
            </a:xfrm>
            <a:custGeom>
              <a:avLst/>
              <a:gdLst/>
              <a:ahLst/>
              <a:cxnLst/>
              <a:rect l="l" t="t" r="r" b="b"/>
              <a:pathLst>
                <a:path w="1569720" h="609600">
                  <a:moveTo>
                    <a:pt x="1468119" y="0"/>
                  </a:moveTo>
                  <a:lnTo>
                    <a:pt x="101600" y="0"/>
                  </a:lnTo>
                  <a:lnTo>
                    <a:pt x="62043" y="7981"/>
                  </a:lnTo>
                  <a:lnTo>
                    <a:pt x="29749" y="29749"/>
                  </a:lnTo>
                  <a:lnTo>
                    <a:pt x="7981" y="62043"/>
                  </a:lnTo>
                  <a:lnTo>
                    <a:pt x="0" y="101600"/>
                  </a:lnTo>
                  <a:lnTo>
                    <a:pt x="0" y="508000"/>
                  </a:lnTo>
                  <a:lnTo>
                    <a:pt x="7981" y="547556"/>
                  </a:lnTo>
                  <a:lnTo>
                    <a:pt x="29749" y="579850"/>
                  </a:lnTo>
                  <a:lnTo>
                    <a:pt x="62043" y="601618"/>
                  </a:lnTo>
                  <a:lnTo>
                    <a:pt x="101600" y="609600"/>
                  </a:lnTo>
                  <a:lnTo>
                    <a:pt x="1468119" y="609600"/>
                  </a:lnTo>
                  <a:lnTo>
                    <a:pt x="1507676" y="601618"/>
                  </a:lnTo>
                  <a:lnTo>
                    <a:pt x="1539970" y="579850"/>
                  </a:lnTo>
                  <a:lnTo>
                    <a:pt x="1561738" y="547556"/>
                  </a:lnTo>
                  <a:lnTo>
                    <a:pt x="1569719" y="508000"/>
                  </a:lnTo>
                  <a:lnTo>
                    <a:pt x="1569719" y="101600"/>
                  </a:lnTo>
                  <a:lnTo>
                    <a:pt x="1561738" y="62043"/>
                  </a:lnTo>
                  <a:lnTo>
                    <a:pt x="1539970" y="29749"/>
                  </a:lnTo>
                  <a:lnTo>
                    <a:pt x="1507676" y="7981"/>
                  </a:lnTo>
                  <a:lnTo>
                    <a:pt x="1468119" y="0"/>
                  </a:lnTo>
                  <a:close/>
                </a:path>
              </a:pathLst>
            </a:custGeom>
            <a:solidFill>
              <a:srgbClr val="FFD966"/>
            </a:solidFill>
          </p:spPr>
          <p:txBody>
            <a:bodyPr wrap="square" lIns="0" tIns="0" rIns="0" bIns="0" rtlCol="0"/>
            <a:lstStyle/>
            <a:p>
              <a:pPr defTabSz="914363">
                <a:defRPr/>
              </a:pPr>
              <a:endParaRPr>
                <a:solidFill>
                  <a:prstClr val="black"/>
                </a:solidFill>
                <a:latin typeface="Calibri"/>
              </a:endParaRPr>
            </a:p>
          </p:txBody>
        </p:sp>
        <p:sp>
          <p:nvSpPr>
            <p:cNvPr id="96" name="object 96"/>
            <p:cNvSpPr/>
            <p:nvPr/>
          </p:nvSpPr>
          <p:spPr>
            <a:xfrm>
              <a:off x="4288535" y="3429000"/>
              <a:ext cx="1569720" cy="609600"/>
            </a:xfrm>
            <a:custGeom>
              <a:avLst/>
              <a:gdLst/>
              <a:ahLst/>
              <a:cxnLst/>
              <a:rect l="l" t="t" r="r" b="b"/>
              <a:pathLst>
                <a:path w="1569720" h="609600">
                  <a:moveTo>
                    <a:pt x="0" y="101600"/>
                  </a:moveTo>
                  <a:lnTo>
                    <a:pt x="7981" y="62043"/>
                  </a:lnTo>
                  <a:lnTo>
                    <a:pt x="29749" y="29749"/>
                  </a:lnTo>
                  <a:lnTo>
                    <a:pt x="62043" y="7981"/>
                  </a:lnTo>
                  <a:lnTo>
                    <a:pt x="101600" y="0"/>
                  </a:lnTo>
                  <a:lnTo>
                    <a:pt x="1468119" y="0"/>
                  </a:lnTo>
                  <a:lnTo>
                    <a:pt x="1507676" y="7981"/>
                  </a:lnTo>
                  <a:lnTo>
                    <a:pt x="1539970" y="29749"/>
                  </a:lnTo>
                  <a:lnTo>
                    <a:pt x="1561738" y="62043"/>
                  </a:lnTo>
                  <a:lnTo>
                    <a:pt x="1569719" y="101600"/>
                  </a:lnTo>
                  <a:lnTo>
                    <a:pt x="1569719" y="508000"/>
                  </a:lnTo>
                  <a:lnTo>
                    <a:pt x="1561738" y="547556"/>
                  </a:lnTo>
                  <a:lnTo>
                    <a:pt x="1539970" y="579850"/>
                  </a:lnTo>
                  <a:lnTo>
                    <a:pt x="1507676" y="601618"/>
                  </a:lnTo>
                  <a:lnTo>
                    <a:pt x="1468119" y="609600"/>
                  </a:lnTo>
                  <a:lnTo>
                    <a:pt x="101600" y="609600"/>
                  </a:lnTo>
                  <a:lnTo>
                    <a:pt x="62043" y="601618"/>
                  </a:lnTo>
                  <a:lnTo>
                    <a:pt x="29749" y="579850"/>
                  </a:lnTo>
                  <a:lnTo>
                    <a:pt x="7981" y="547556"/>
                  </a:lnTo>
                  <a:lnTo>
                    <a:pt x="0" y="508000"/>
                  </a:lnTo>
                  <a:lnTo>
                    <a:pt x="0" y="101600"/>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97" name="object 97"/>
          <p:cNvSpPr txBox="1"/>
          <p:nvPr/>
        </p:nvSpPr>
        <p:spPr>
          <a:xfrm>
            <a:off x="4452621" y="3588259"/>
            <a:ext cx="1241425" cy="258404"/>
          </a:xfrm>
          <a:prstGeom prst="rect">
            <a:avLst/>
          </a:prstGeom>
        </p:spPr>
        <p:txBody>
          <a:bodyPr vert="horz" wrap="square" lIns="0" tIns="12065" rIns="0" bIns="0" rtlCol="0">
            <a:spAutoFit/>
          </a:bodyPr>
          <a:lstStyle/>
          <a:p>
            <a:pPr marL="12699" defTabSz="914363">
              <a:spcBef>
                <a:spcPts val="95"/>
              </a:spcBef>
              <a:defRPr/>
            </a:pPr>
            <a:r>
              <a:rPr sz="1600" b="1" spc="-5" dirty="0">
                <a:solidFill>
                  <a:prstClr val="black"/>
                </a:solidFill>
                <a:latin typeface="Calibri"/>
                <a:cs typeface="Calibri"/>
              </a:rPr>
              <a:t>Model</a:t>
            </a:r>
            <a:r>
              <a:rPr sz="1600" b="1" spc="-55" dirty="0">
                <a:solidFill>
                  <a:prstClr val="black"/>
                </a:solidFill>
                <a:latin typeface="Calibri"/>
                <a:cs typeface="Calibri"/>
              </a:rPr>
              <a:t> </a:t>
            </a:r>
            <a:r>
              <a:rPr sz="1600" b="1" spc="-5" dirty="0">
                <a:solidFill>
                  <a:prstClr val="black"/>
                </a:solidFill>
                <a:latin typeface="Calibri"/>
                <a:cs typeface="Calibri"/>
              </a:rPr>
              <a:t>Serving</a:t>
            </a:r>
            <a:endParaRPr sz="1600">
              <a:solidFill>
                <a:prstClr val="black"/>
              </a:solidFill>
              <a:latin typeface="Calibri"/>
              <a:cs typeface="Calibri"/>
            </a:endParaRPr>
          </a:p>
        </p:txBody>
      </p:sp>
      <p:grpSp>
        <p:nvGrpSpPr>
          <p:cNvPr id="98" name="object 98"/>
          <p:cNvGrpSpPr/>
          <p:nvPr/>
        </p:nvGrpSpPr>
        <p:grpSpPr>
          <a:xfrm>
            <a:off x="8421369" y="3462273"/>
            <a:ext cx="1584325" cy="622300"/>
            <a:chOff x="8421369" y="3462273"/>
            <a:chExt cx="1584325" cy="622300"/>
          </a:xfrm>
        </p:grpSpPr>
        <p:sp>
          <p:nvSpPr>
            <p:cNvPr id="99" name="object 99"/>
            <p:cNvSpPr/>
            <p:nvPr/>
          </p:nvSpPr>
          <p:spPr>
            <a:xfrm>
              <a:off x="8427719" y="3468623"/>
              <a:ext cx="1571625" cy="609600"/>
            </a:xfrm>
            <a:custGeom>
              <a:avLst/>
              <a:gdLst/>
              <a:ahLst/>
              <a:cxnLst/>
              <a:rect l="l" t="t" r="r" b="b"/>
              <a:pathLst>
                <a:path w="1571625" h="609600">
                  <a:moveTo>
                    <a:pt x="1469644" y="0"/>
                  </a:moveTo>
                  <a:lnTo>
                    <a:pt x="101600" y="0"/>
                  </a:lnTo>
                  <a:lnTo>
                    <a:pt x="62043" y="7981"/>
                  </a:lnTo>
                  <a:lnTo>
                    <a:pt x="29749" y="29749"/>
                  </a:lnTo>
                  <a:lnTo>
                    <a:pt x="7981" y="62043"/>
                  </a:lnTo>
                  <a:lnTo>
                    <a:pt x="0" y="101600"/>
                  </a:lnTo>
                  <a:lnTo>
                    <a:pt x="0" y="508000"/>
                  </a:lnTo>
                  <a:lnTo>
                    <a:pt x="7981" y="547556"/>
                  </a:lnTo>
                  <a:lnTo>
                    <a:pt x="29749" y="579850"/>
                  </a:lnTo>
                  <a:lnTo>
                    <a:pt x="62043" y="601618"/>
                  </a:lnTo>
                  <a:lnTo>
                    <a:pt x="101600" y="609600"/>
                  </a:lnTo>
                  <a:lnTo>
                    <a:pt x="1469644" y="609600"/>
                  </a:lnTo>
                  <a:lnTo>
                    <a:pt x="1509200" y="601618"/>
                  </a:lnTo>
                  <a:lnTo>
                    <a:pt x="1541494" y="579850"/>
                  </a:lnTo>
                  <a:lnTo>
                    <a:pt x="1563262" y="547556"/>
                  </a:lnTo>
                  <a:lnTo>
                    <a:pt x="1571244" y="508000"/>
                  </a:lnTo>
                  <a:lnTo>
                    <a:pt x="1571244" y="101600"/>
                  </a:lnTo>
                  <a:lnTo>
                    <a:pt x="1563262" y="62043"/>
                  </a:lnTo>
                  <a:lnTo>
                    <a:pt x="1541494" y="29749"/>
                  </a:lnTo>
                  <a:lnTo>
                    <a:pt x="1509200" y="7981"/>
                  </a:lnTo>
                  <a:lnTo>
                    <a:pt x="1469644" y="0"/>
                  </a:lnTo>
                  <a:close/>
                </a:path>
              </a:pathLst>
            </a:custGeom>
            <a:solidFill>
              <a:srgbClr val="FFD966"/>
            </a:solidFill>
          </p:spPr>
          <p:txBody>
            <a:bodyPr wrap="square" lIns="0" tIns="0" rIns="0" bIns="0" rtlCol="0"/>
            <a:lstStyle/>
            <a:p>
              <a:pPr defTabSz="914363">
                <a:defRPr/>
              </a:pPr>
              <a:endParaRPr>
                <a:solidFill>
                  <a:prstClr val="black"/>
                </a:solidFill>
                <a:latin typeface="Calibri"/>
              </a:endParaRPr>
            </a:p>
          </p:txBody>
        </p:sp>
        <p:sp>
          <p:nvSpPr>
            <p:cNvPr id="100" name="object 100"/>
            <p:cNvSpPr/>
            <p:nvPr/>
          </p:nvSpPr>
          <p:spPr>
            <a:xfrm>
              <a:off x="8427719" y="3468623"/>
              <a:ext cx="1571625" cy="609600"/>
            </a:xfrm>
            <a:custGeom>
              <a:avLst/>
              <a:gdLst/>
              <a:ahLst/>
              <a:cxnLst/>
              <a:rect l="l" t="t" r="r" b="b"/>
              <a:pathLst>
                <a:path w="1571625" h="609600">
                  <a:moveTo>
                    <a:pt x="0" y="101600"/>
                  </a:moveTo>
                  <a:lnTo>
                    <a:pt x="7981" y="62043"/>
                  </a:lnTo>
                  <a:lnTo>
                    <a:pt x="29749" y="29749"/>
                  </a:lnTo>
                  <a:lnTo>
                    <a:pt x="62043" y="7981"/>
                  </a:lnTo>
                  <a:lnTo>
                    <a:pt x="101600" y="0"/>
                  </a:lnTo>
                  <a:lnTo>
                    <a:pt x="1469644" y="0"/>
                  </a:lnTo>
                  <a:lnTo>
                    <a:pt x="1509200" y="7981"/>
                  </a:lnTo>
                  <a:lnTo>
                    <a:pt x="1541494" y="29749"/>
                  </a:lnTo>
                  <a:lnTo>
                    <a:pt x="1563262" y="62043"/>
                  </a:lnTo>
                  <a:lnTo>
                    <a:pt x="1571244" y="101600"/>
                  </a:lnTo>
                  <a:lnTo>
                    <a:pt x="1571244" y="508000"/>
                  </a:lnTo>
                  <a:lnTo>
                    <a:pt x="1563262" y="547556"/>
                  </a:lnTo>
                  <a:lnTo>
                    <a:pt x="1541494" y="579850"/>
                  </a:lnTo>
                  <a:lnTo>
                    <a:pt x="1509200" y="601618"/>
                  </a:lnTo>
                  <a:lnTo>
                    <a:pt x="1469644" y="609600"/>
                  </a:lnTo>
                  <a:lnTo>
                    <a:pt x="101600" y="609600"/>
                  </a:lnTo>
                  <a:lnTo>
                    <a:pt x="62043" y="601618"/>
                  </a:lnTo>
                  <a:lnTo>
                    <a:pt x="29749" y="579850"/>
                  </a:lnTo>
                  <a:lnTo>
                    <a:pt x="7981" y="547556"/>
                  </a:lnTo>
                  <a:lnTo>
                    <a:pt x="0" y="508000"/>
                  </a:lnTo>
                  <a:lnTo>
                    <a:pt x="0" y="101600"/>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101" name="object 101"/>
          <p:cNvSpPr txBox="1"/>
          <p:nvPr/>
        </p:nvSpPr>
        <p:spPr>
          <a:xfrm>
            <a:off x="8821293" y="3627247"/>
            <a:ext cx="784860" cy="258404"/>
          </a:xfrm>
          <a:prstGeom prst="rect">
            <a:avLst/>
          </a:prstGeom>
        </p:spPr>
        <p:txBody>
          <a:bodyPr vert="horz" wrap="square" lIns="0" tIns="12065" rIns="0" bIns="0" rtlCol="0">
            <a:spAutoFit/>
          </a:bodyPr>
          <a:lstStyle/>
          <a:p>
            <a:pPr marL="12699" defTabSz="914363">
              <a:spcBef>
                <a:spcPts val="95"/>
              </a:spcBef>
              <a:defRPr/>
            </a:pPr>
            <a:r>
              <a:rPr sz="1600" b="1" spc="-10" dirty="0">
                <a:solidFill>
                  <a:prstClr val="black"/>
                </a:solidFill>
                <a:latin typeface="Calibri"/>
                <a:cs typeface="Calibri"/>
              </a:rPr>
              <a:t>O</a:t>
            </a:r>
            <a:r>
              <a:rPr sz="1600" b="1" spc="-25" dirty="0">
                <a:solidFill>
                  <a:prstClr val="black"/>
                </a:solidFill>
                <a:latin typeface="Calibri"/>
                <a:cs typeface="Calibri"/>
              </a:rPr>
              <a:t>p</a:t>
            </a:r>
            <a:r>
              <a:rPr sz="1600" b="1" spc="-5" dirty="0">
                <a:solidFill>
                  <a:prstClr val="black"/>
                </a:solidFill>
                <a:latin typeface="Calibri"/>
                <a:cs typeface="Calibri"/>
              </a:rPr>
              <a:t>tim</a:t>
            </a:r>
            <a:r>
              <a:rPr sz="1600" b="1" dirty="0">
                <a:solidFill>
                  <a:prstClr val="black"/>
                </a:solidFill>
                <a:latin typeface="Calibri"/>
                <a:cs typeface="Calibri"/>
              </a:rPr>
              <a:t>i</a:t>
            </a:r>
            <a:r>
              <a:rPr sz="1600" b="1" spc="-30" dirty="0">
                <a:solidFill>
                  <a:prstClr val="black"/>
                </a:solidFill>
                <a:latin typeface="Calibri"/>
                <a:cs typeface="Calibri"/>
              </a:rPr>
              <a:t>z</a:t>
            </a:r>
            <a:r>
              <a:rPr sz="1600" b="1" spc="-5" dirty="0">
                <a:solidFill>
                  <a:prstClr val="black"/>
                </a:solidFill>
                <a:latin typeface="Calibri"/>
                <a:cs typeface="Calibri"/>
              </a:rPr>
              <a:t>e</a:t>
            </a:r>
            <a:endParaRPr sz="1600">
              <a:solidFill>
                <a:prstClr val="black"/>
              </a:solidFill>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5A73-7D7B-4F24-949D-3ACD111CAAC9}"/>
              </a:ext>
            </a:extLst>
          </p:cNvPr>
          <p:cNvSpPr>
            <a:spLocks noGrp="1"/>
          </p:cNvSpPr>
          <p:nvPr>
            <p:ph type="title"/>
          </p:nvPr>
        </p:nvSpPr>
        <p:spPr>
          <a:xfrm>
            <a:off x="729793" y="689610"/>
            <a:ext cx="3410693" cy="370028"/>
          </a:xfrm>
        </p:spPr>
        <p:txBody>
          <a:bodyPr>
            <a:normAutofit fontScale="90000"/>
          </a:bodyPr>
          <a:lstStyle/>
          <a:p>
            <a:r>
              <a:rPr lang="en-US" dirty="0"/>
              <a:t>ML Lifecycle</a:t>
            </a:r>
            <a:endParaRPr lang="en-IN" dirty="0"/>
          </a:p>
        </p:txBody>
      </p:sp>
      <p:pic>
        <p:nvPicPr>
          <p:cNvPr id="4" name="object 3">
            <a:extLst>
              <a:ext uri="{FF2B5EF4-FFF2-40B4-BE49-F238E27FC236}">
                <a16:creationId xmlns:a16="http://schemas.microsoft.com/office/drawing/2014/main" id="{20A419B5-5456-4F42-AFD5-8AF14ADA899B}"/>
              </a:ext>
            </a:extLst>
          </p:cNvPr>
          <p:cNvPicPr/>
          <p:nvPr/>
        </p:nvPicPr>
        <p:blipFill>
          <a:blip r:embed="rId2" cstate="print"/>
          <a:stretch>
            <a:fillRect/>
          </a:stretch>
        </p:blipFill>
        <p:spPr>
          <a:xfrm>
            <a:off x="637994" y="1901872"/>
            <a:ext cx="10168293" cy="1209717"/>
          </a:xfrm>
          <a:prstGeom prst="rect">
            <a:avLst/>
          </a:prstGeom>
        </p:spPr>
      </p:pic>
    </p:spTree>
    <p:extLst>
      <p:ext uri="{BB962C8B-B14F-4D97-AF65-F5344CB8AC3E}">
        <p14:creationId xmlns:p14="http://schemas.microsoft.com/office/powerpoint/2010/main" val="332934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5616" y="596646"/>
            <a:ext cx="6664959" cy="391160"/>
          </a:xfrm>
          <a:prstGeom prst="rect">
            <a:avLst/>
          </a:prstGeom>
        </p:spPr>
        <p:txBody>
          <a:bodyPr vert="horz" wrap="square" lIns="0" tIns="12700" rIns="0" bIns="0" rtlCol="0">
            <a:spAutoFit/>
          </a:bodyPr>
          <a:lstStyle/>
          <a:p>
            <a:pPr marL="12700">
              <a:lnSpc>
                <a:spcPct val="100000"/>
              </a:lnSpc>
              <a:spcBef>
                <a:spcPts val="100"/>
              </a:spcBef>
            </a:pPr>
            <a:r>
              <a:rPr dirty="0">
                <a:latin typeface="Arial"/>
                <a:cs typeface="Arial"/>
              </a:rPr>
              <a:t>Major</a:t>
            </a:r>
            <a:r>
              <a:rPr spc="-15" dirty="0">
                <a:latin typeface="Arial"/>
                <a:cs typeface="Arial"/>
              </a:rPr>
              <a:t> </a:t>
            </a:r>
            <a:r>
              <a:rPr spc="-5" dirty="0">
                <a:latin typeface="Arial"/>
                <a:cs typeface="Arial"/>
              </a:rPr>
              <a:t>Phases</a:t>
            </a:r>
            <a:r>
              <a:rPr spc="10" dirty="0">
                <a:latin typeface="Arial"/>
                <a:cs typeface="Arial"/>
              </a:rPr>
              <a:t> </a:t>
            </a:r>
            <a:r>
              <a:rPr dirty="0">
                <a:latin typeface="Arial"/>
                <a:cs typeface="Arial"/>
              </a:rPr>
              <a:t>-</a:t>
            </a:r>
            <a:r>
              <a:rPr spc="-10" dirty="0">
                <a:latin typeface="Arial"/>
                <a:cs typeface="Arial"/>
              </a:rPr>
              <a:t> </a:t>
            </a:r>
            <a:r>
              <a:rPr spc="5" dirty="0">
                <a:latin typeface="Arial"/>
                <a:cs typeface="Arial"/>
              </a:rPr>
              <a:t>what</a:t>
            </a:r>
            <a:r>
              <a:rPr spc="-50" dirty="0">
                <a:latin typeface="Arial"/>
                <a:cs typeface="Arial"/>
              </a:rPr>
              <a:t> </a:t>
            </a:r>
            <a:r>
              <a:rPr dirty="0">
                <a:latin typeface="Arial"/>
                <a:cs typeface="Arial"/>
              </a:rPr>
              <a:t>it</a:t>
            </a:r>
            <a:r>
              <a:rPr spc="-20" dirty="0">
                <a:latin typeface="Arial"/>
                <a:cs typeface="Arial"/>
              </a:rPr>
              <a:t> </a:t>
            </a:r>
            <a:r>
              <a:rPr spc="-5" dirty="0">
                <a:latin typeface="Arial"/>
                <a:cs typeface="Arial"/>
              </a:rPr>
              <a:t>takes</a:t>
            </a:r>
            <a:r>
              <a:rPr spc="10" dirty="0">
                <a:latin typeface="Arial"/>
                <a:cs typeface="Arial"/>
              </a:rPr>
              <a:t> </a:t>
            </a:r>
            <a:r>
              <a:rPr dirty="0">
                <a:latin typeface="Arial"/>
                <a:cs typeface="Arial"/>
              </a:rPr>
              <a:t>to</a:t>
            </a:r>
            <a:r>
              <a:rPr spc="-5" dirty="0">
                <a:latin typeface="Arial"/>
                <a:cs typeface="Arial"/>
              </a:rPr>
              <a:t> master</a:t>
            </a:r>
            <a:r>
              <a:rPr spc="15" dirty="0">
                <a:latin typeface="Arial"/>
                <a:cs typeface="Arial"/>
              </a:rPr>
              <a:t> </a:t>
            </a:r>
            <a:r>
              <a:rPr dirty="0">
                <a:latin typeface="Arial"/>
                <a:cs typeface="Arial"/>
              </a:rPr>
              <a:t>MLOps</a:t>
            </a:r>
          </a:p>
        </p:txBody>
      </p:sp>
      <p:sp>
        <p:nvSpPr>
          <p:cNvPr id="3" name="object 3"/>
          <p:cNvSpPr txBox="1"/>
          <p:nvPr/>
        </p:nvSpPr>
        <p:spPr>
          <a:xfrm>
            <a:off x="1097991" y="1228471"/>
            <a:ext cx="8014970" cy="319341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10" normalizeH="0" baseline="0" noProof="0" dirty="0">
                <a:ln>
                  <a:noFill/>
                </a:ln>
                <a:solidFill>
                  <a:srgbClr val="6F2F9F"/>
                </a:solidFill>
                <a:effectLst/>
                <a:uLnTx/>
                <a:uFillTx/>
                <a:latin typeface="Calibri"/>
                <a:ea typeface="+mn-ea"/>
                <a:cs typeface="Calibri"/>
              </a:rPr>
              <a:t>Mastering</a:t>
            </a:r>
            <a:r>
              <a:rPr kumimoji="0" sz="1800" b="1" i="0" u="none" strike="noStrike" kern="1200" cap="none" spc="-5" normalizeH="0" baseline="0" noProof="0" dirty="0">
                <a:ln>
                  <a:noFill/>
                </a:ln>
                <a:solidFill>
                  <a:srgbClr val="6F2F9F"/>
                </a:solidFill>
                <a:effectLst/>
                <a:uLnTx/>
                <a:uFillTx/>
                <a:latin typeface="Calibri"/>
                <a:ea typeface="+mn-ea"/>
                <a:cs typeface="Calibri"/>
              </a:rPr>
              <a:t> </a:t>
            </a:r>
            <a:r>
              <a:rPr kumimoji="0" sz="1800" b="1" i="0" u="none" strike="noStrike" kern="1200" cap="none" spc="-15" normalizeH="0" baseline="0" noProof="0" dirty="0">
                <a:ln>
                  <a:noFill/>
                </a:ln>
                <a:solidFill>
                  <a:srgbClr val="6F2F9F"/>
                </a:solidFill>
                <a:effectLst/>
                <a:uLnTx/>
                <a:uFillTx/>
                <a:latin typeface="Calibri"/>
                <a:ea typeface="+mn-ea"/>
                <a:cs typeface="Calibri"/>
              </a:rPr>
              <a:t>MLOps</a:t>
            </a:r>
            <a:r>
              <a:rPr kumimoji="0" sz="1800" b="1" i="0" u="none" strike="noStrike" kern="1200" cap="none" spc="20" normalizeH="0" baseline="0" noProof="0" dirty="0">
                <a:ln>
                  <a:noFill/>
                </a:ln>
                <a:solidFill>
                  <a:srgbClr val="6F2F9F"/>
                </a:solidFill>
                <a:effectLst/>
                <a:uLnTx/>
                <a:uFillTx/>
                <a:latin typeface="Calibri"/>
                <a:ea typeface="+mn-ea"/>
                <a:cs typeface="Calibri"/>
              </a:rPr>
              <a:t> </a:t>
            </a:r>
            <a:r>
              <a:rPr kumimoji="0" sz="1800" b="1" i="0" u="none" strike="noStrike" kern="1200" cap="none" spc="0" normalizeH="0" baseline="0" noProof="0" dirty="0">
                <a:ln>
                  <a:noFill/>
                </a:ln>
                <a:solidFill>
                  <a:srgbClr val="6F2F9F"/>
                </a:solidFill>
                <a:effectLst/>
                <a:uLnTx/>
                <a:uFillTx/>
                <a:latin typeface="Calibri"/>
                <a:ea typeface="+mn-ea"/>
                <a:cs typeface="Calibri"/>
              </a:rPr>
              <a:t>(Machine</a:t>
            </a:r>
            <a:r>
              <a:rPr kumimoji="0" sz="1800" b="1" i="0" u="none" strike="noStrike" kern="1200" cap="none" spc="-40" normalizeH="0" baseline="0" noProof="0" dirty="0">
                <a:ln>
                  <a:noFill/>
                </a:ln>
                <a:solidFill>
                  <a:srgbClr val="6F2F9F"/>
                </a:solidFill>
                <a:effectLst/>
                <a:uLnTx/>
                <a:uFillTx/>
                <a:latin typeface="Calibri"/>
                <a:ea typeface="+mn-ea"/>
                <a:cs typeface="Calibri"/>
              </a:rPr>
              <a:t> </a:t>
            </a:r>
            <a:r>
              <a:rPr kumimoji="0" sz="1800" b="1" i="0" u="none" strike="noStrike" kern="1200" cap="none" spc="-5" normalizeH="0" baseline="0" noProof="0" dirty="0">
                <a:ln>
                  <a:noFill/>
                </a:ln>
                <a:solidFill>
                  <a:srgbClr val="6F2F9F"/>
                </a:solidFill>
                <a:effectLst/>
                <a:uLnTx/>
                <a:uFillTx/>
                <a:latin typeface="Calibri"/>
                <a:ea typeface="+mn-ea"/>
                <a:cs typeface="Calibri"/>
              </a:rPr>
              <a:t>Learning</a:t>
            </a:r>
            <a:r>
              <a:rPr kumimoji="0" sz="1800" b="1" i="0" u="none" strike="noStrike" kern="1200" cap="none" spc="-20" normalizeH="0" baseline="0" noProof="0" dirty="0">
                <a:ln>
                  <a:noFill/>
                </a:ln>
                <a:solidFill>
                  <a:srgbClr val="6F2F9F"/>
                </a:solidFill>
                <a:effectLst/>
                <a:uLnTx/>
                <a:uFillTx/>
                <a:latin typeface="Calibri"/>
                <a:ea typeface="+mn-ea"/>
                <a:cs typeface="Calibri"/>
              </a:rPr>
              <a:t> </a:t>
            </a:r>
            <a:r>
              <a:rPr kumimoji="0" sz="1800" b="1" i="0" u="none" strike="noStrike" kern="1200" cap="none" spc="-10" normalizeH="0" baseline="0" noProof="0" dirty="0">
                <a:ln>
                  <a:noFill/>
                </a:ln>
                <a:solidFill>
                  <a:srgbClr val="6F2F9F"/>
                </a:solidFill>
                <a:effectLst/>
                <a:uLnTx/>
                <a:uFillTx/>
                <a:latin typeface="Calibri"/>
                <a:ea typeface="+mn-ea"/>
                <a:cs typeface="Calibri"/>
              </a:rPr>
              <a:t>Operations)</a:t>
            </a:r>
            <a:r>
              <a:rPr kumimoji="0" sz="1800" b="1" i="0" u="none" strike="noStrike" kern="1200" cap="none" spc="-25" normalizeH="0" baseline="0" noProof="0" dirty="0">
                <a:ln>
                  <a:noFill/>
                </a:ln>
                <a:solidFill>
                  <a:srgbClr val="6F2F9F"/>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can</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be</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complex</a:t>
            </a:r>
            <a:r>
              <a:rPr kumimoji="0" sz="1800" b="1" i="0" u="none" strike="noStrike" kern="1200" cap="none" spc="-30"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and</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1" i="0" u="none" strike="noStrike" kern="1200" cap="none" spc="-10" normalizeH="0" baseline="0" noProof="0" dirty="0">
                <a:ln>
                  <a:noFill/>
                </a:ln>
                <a:solidFill>
                  <a:prstClr val="black"/>
                </a:solidFill>
                <a:effectLst/>
                <a:uLnTx/>
                <a:uFillTx/>
                <a:latin typeface="Calibri"/>
                <a:ea typeface="+mn-ea"/>
                <a:cs typeface="Calibri"/>
              </a:rPr>
              <a:t>multifaceted</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25" normalizeH="0" baseline="0" noProof="0" dirty="0">
                <a:ln>
                  <a:noFill/>
                </a:ln>
                <a:solidFill>
                  <a:prstClr val="black"/>
                </a:solidFill>
                <a:effectLst/>
                <a:uLnTx/>
                <a:uFillTx/>
                <a:latin typeface="Calibri"/>
                <a:ea typeface="+mn-ea"/>
                <a:cs typeface="Calibri"/>
              </a:rPr>
              <a:t>endeavor,</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as</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it </a:t>
            </a:r>
            <a:r>
              <a:rPr kumimoji="0" sz="1800" b="0" i="0" u="none" strike="noStrike" kern="1200" cap="none" spc="-10" normalizeH="0" baseline="0" noProof="0" dirty="0">
                <a:ln>
                  <a:noFill/>
                </a:ln>
                <a:solidFill>
                  <a:prstClr val="black"/>
                </a:solidFill>
                <a:effectLst/>
                <a:uLnTx/>
                <a:uFillTx/>
                <a:latin typeface="Calibri"/>
                <a:ea typeface="+mn-ea"/>
                <a:cs typeface="Calibri"/>
              </a:rPr>
              <a:t>involves</a:t>
            </a:r>
            <a:r>
              <a:rPr kumimoji="0" sz="1800" b="0" i="0" u="none" strike="noStrike" kern="1200" cap="none" spc="-5" normalizeH="0" baseline="0" noProof="0" dirty="0">
                <a:ln>
                  <a:noFill/>
                </a:ln>
                <a:solidFill>
                  <a:prstClr val="black"/>
                </a:solidFill>
                <a:effectLst/>
                <a:uLnTx/>
                <a:uFillTx/>
                <a:latin typeface="Calibri"/>
                <a:ea typeface="+mn-ea"/>
                <a:cs typeface="Calibri"/>
              </a:rPr>
              <a:t> both</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srgbClr val="6F2F9F"/>
                </a:solidFill>
                <a:effectLst/>
                <a:uLnTx/>
                <a:uFillTx/>
                <a:latin typeface="Calibri"/>
                <a:ea typeface="+mn-ea"/>
                <a:cs typeface="Calibri"/>
              </a:rPr>
              <a:t>machine</a:t>
            </a:r>
            <a:r>
              <a:rPr kumimoji="0" sz="1800" b="0" i="0" u="none" strike="noStrike" kern="1200" cap="none" spc="25" normalizeH="0" baseline="0" noProof="0" dirty="0">
                <a:ln>
                  <a:noFill/>
                </a:ln>
                <a:solidFill>
                  <a:srgbClr val="6F2F9F"/>
                </a:solidFill>
                <a:effectLst/>
                <a:uLnTx/>
                <a:uFillTx/>
                <a:latin typeface="Calibri"/>
                <a:ea typeface="+mn-ea"/>
                <a:cs typeface="Calibri"/>
              </a:rPr>
              <a:t> </a:t>
            </a:r>
            <a:r>
              <a:rPr kumimoji="0" sz="1800" b="0" i="0" u="none" strike="noStrike" kern="1200" cap="none" spc="-5" normalizeH="0" baseline="0" noProof="0" dirty="0">
                <a:ln>
                  <a:noFill/>
                </a:ln>
                <a:solidFill>
                  <a:srgbClr val="6F2F9F"/>
                </a:solidFill>
                <a:effectLst/>
                <a:uLnTx/>
                <a:uFillTx/>
                <a:latin typeface="Calibri"/>
                <a:ea typeface="+mn-ea"/>
                <a:cs typeface="Calibri"/>
              </a:rPr>
              <a:t>learning</a:t>
            </a:r>
            <a:r>
              <a:rPr kumimoji="0" sz="1800" b="0" i="0" u="none" strike="noStrike" kern="1200" cap="none" spc="15" normalizeH="0" baseline="0" noProof="0" dirty="0">
                <a:ln>
                  <a:noFill/>
                </a:ln>
                <a:solidFill>
                  <a:srgbClr val="6F2F9F"/>
                </a:solidFill>
                <a:effectLst/>
                <a:uLnTx/>
                <a:uFillTx/>
                <a:latin typeface="Calibri"/>
                <a:ea typeface="+mn-ea"/>
                <a:cs typeface="Calibri"/>
              </a:rPr>
              <a:t> </a:t>
            </a:r>
            <a:r>
              <a:rPr kumimoji="0" sz="1800" b="0" i="0" u="none" strike="noStrike" kern="1200" cap="none" spc="-5" normalizeH="0" baseline="0" noProof="0" dirty="0">
                <a:ln>
                  <a:noFill/>
                </a:ln>
                <a:solidFill>
                  <a:srgbClr val="6F2F9F"/>
                </a:solidFill>
                <a:effectLst/>
                <a:uLnTx/>
                <a:uFillTx/>
                <a:latin typeface="Calibri"/>
                <a:ea typeface="+mn-ea"/>
                <a:cs typeface="Calibri"/>
              </a:rPr>
              <a:t>expertise</a:t>
            </a:r>
            <a:r>
              <a:rPr kumimoji="0" sz="1800" b="0" i="0" u="none" strike="noStrike" kern="1200" cap="none" spc="10" normalizeH="0" baseline="0" noProof="0" dirty="0">
                <a:ln>
                  <a:noFill/>
                </a:ln>
                <a:solidFill>
                  <a:srgbClr val="6F2F9F"/>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and</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srgbClr val="6F2F9F"/>
                </a:solidFill>
                <a:effectLst/>
                <a:uLnTx/>
                <a:uFillTx/>
                <a:latin typeface="Calibri"/>
                <a:ea typeface="+mn-ea"/>
                <a:cs typeface="Calibri"/>
              </a:rPr>
              <a:t>operations</a:t>
            </a:r>
            <a:r>
              <a:rPr kumimoji="0" sz="1800" b="0" i="0" u="none" strike="noStrike" kern="1200" cap="none" spc="0" normalizeH="0" baseline="0" noProof="0" dirty="0">
                <a:ln>
                  <a:noFill/>
                </a:ln>
                <a:solidFill>
                  <a:srgbClr val="6F2F9F"/>
                </a:solidFill>
                <a:effectLst/>
                <a:uLnTx/>
                <a:uFillTx/>
                <a:latin typeface="Calibri"/>
                <a:ea typeface="+mn-ea"/>
                <a:cs typeface="Calibri"/>
              </a:rPr>
              <a:t> </a:t>
            </a:r>
            <a:r>
              <a:rPr kumimoji="0" sz="1800" b="0" i="0" u="none" strike="noStrike" kern="1200" cap="none" spc="-5" normalizeH="0" baseline="0" noProof="0" dirty="0">
                <a:ln>
                  <a:noFill/>
                </a:ln>
                <a:solidFill>
                  <a:srgbClr val="6F2F9F"/>
                </a:solidFill>
                <a:effectLst/>
                <a:uLnTx/>
                <a:uFillTx/>
                <a:latin typeface="Calibri"/>
                <a:ea typeface="+mn-ea"/>
                <a:cs typeface="Calibri"/>
              </a:rPr>
              <a:t>experience.</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40"/>
              </a:spcBef>
              <a:spcAft>
                <a:spcPts val="0"/>
              </a:spcAft>
              <a:buClrTx/>
              <a:buSzTx/>
              <a:buFontTx/>
              <a:buNone/>
              <a:tabLst/>
              <a:defRPr/>
            </a:pP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20" normalizeH="0" baseline="0" noProof="0" dirty="0">
                <a:ln>
                  <a:noFill/>
                </a:ln>
                <a:solidFill>
                  <a:srgbClr val="6F2F9F"/>
                </a:solidFill>
                <a:effectLst/>
                <a:uLnTx/>
                <a:uFillTx/>
                <a:latin typeface="Calibri"/>
                <a:ea typeface="+mn-ea"/>
                <a:cs typeface="Calibri"/>
              </a:rPr>
              <a:t>key </a:t>
            </a:r>
            <a:r>
              <a:rPr kumimoji="0" sz="1800" b="1" i="0" u="none" strike="noStrike" kern="1200" cap="none" spc="-10" normalizeH="0" baseline="0" noProof="0" dirty="0">
                <a:ln>
                  <a:noFill/>
                </a:ln>
                <a:solidFill>
                  <a:srgbClr val="6F2F9F"/>
                </a:solidFill>
                <a:effectLst/>
                <a:uLnTx/>
                <a:uFillTx/>
                <a:latin typeface="Calibri"/>
                <a:ea typeface="+mn-ea"/>
                <a:cs typeface="Calibri"/>
              </a:rPr>
              <a:t>areas</a:t>
            </a:r>
            <a:r>
              <a:rPr kumimoji="0" sz="1800" b="1" i="0" u="none" strike="noStrike" kern="1200" cap="none" spc="-15" normalizeH="0" baseline="0" noProof="0" dirty="0">
                <a:ln>
                  <a:noFill/>
                </a:ln>
                <a:solidFill>
                  <a:srgbClr val="6F2F9F"/>
                </a:solidFill>
                <a:effectLst/>
                <a:uLnTx/>
                <a:uFillTx/>
                <a:latin typeface="Calibri"/>
                <a:ea typeface="+mn-ea"/>
                <a:cs typeface="Calibri"/>
              </a:rPr>
              <a:t> </a:t>
            </a:r>
            <a:r>
              <a:rPr kumimoji="0" sz="1800" b="1" i="0" u="none" strike="noStrike" kern="1200" cap="none" spc="-5" normalizeH="0" baseline="0" noProof="0" dirty="0">
                <a:ln>
                  <a:noFill/>
                </a:ln>
                <a:solidFill>
                  <a:srgbClr val="6F2F9F"/>
                </a:solidFill>
                <a:effectLst/>
                <a:uLnTx/>
                <a:uFillTx/>
                <a:latin typeface="Calibri"/>
                <a:ea typeface="+mn-ea"/>
                <a:cs typeface="Calibri"/>
              </a:rPr>
              <a:t>that</a:t>
            </a:r>
            <a:r>
              <a:rPr kumimoji="0" sz="1800" b="1" i="0" u="none" strike="noStrike" kern="1200" cap="none" spc="-10" normalizeH="0" baseline="0" noProof="0" dirty="0">
                <a:ln>
                  <a:noFill/>
                </a:ln>
                <a:solidFill>
                  <a:srgbClr val="6F2F9F"/>
                </a:solidFill>
                <a:effectLst/>
                <a:uLnTx/>
                <a:uFillTx/>
                <a:latin typeface="Calibri"/>
                <a:ea typeface="+mn-ea"/>
                <a:cs typeface="Calibri"/>
              </a:rPr>
              <a:t> are</a:t>
            </a:r>
            <a:r>
              <a:rPr kumimoji="0" sz="1800" b="1" i="0" u="none" strike="noStrike" kern="1200" cap="none" spc="-5" normalizeH="0" baseline="0" noProof="0" dirty="0">
                <a:ln>
                  <a:noFill/>
                </a:ln>
                <a:solidFill>
                  <a:srgbClr val="6F2F9F"/>
                </a:solidFill>
                <a:effectLst/>
                <a:uLnTx/>
                <a:uFillTx/>
                <a:latin typeface="Calibri"/>
                <a:ea typeface="+mn-ea"/>
                <a:cs typeface="Calibri"/>
              </a:rPr>
              <a:t> important</a:t>
            </a:r>
            <a:r>
              <a:rPr kumimoji="0" sz="1800" b="1" i="0" u="none" strike="noStrike" kern="1200" cap="none" spc="-25" normalizeH="0" baseline="0" noProof="0" dirty="0">
                <a:ln>
                  <a:noFill/>
                </a:ln>
                <a:solidFill>
                  <a:srgbClr val="6F2F9F"/>
                </a:solidFill>
                <a:effectLst/>
                <a:uLnTx/>
                <a:uFillTx/>
                <a:latin typeface="Calibri"/>
                <a:ea typeface="+mn-ea"/>
                <a:cs typeface="Calibri"/>
              </a:rPr>
              <a:t> </a:t>
            </a:r>
            <a:r>
              <a:rPr kumimoji="0" sz="1800" b="1" i="0" u="none" strike="noStrike" kern="1200" cap="none" spc="-10" normalizeH="0" baseline="0" noProof="0" dirty="0">
                <a:ln>
                  <a:noFill/>
                </a:ln>
                <a:solidFill>
                  <a:srgbClr val="6F2F9F"/>
                </a:solidFill>
                <a:effectLst/>
                <a:uLnTx/>
                <a:uFillTx/>
                <a:latin typeface="Calibri"/>
                <a:ea typeface="+mn-ea"/>
                <a:cs typeface="Calibri"/>
              </a:rPr>
              <a:t>to</a:t>
            </a:r>
            <a:r>
              <a:rPr kumimoji="0" sz="1800" b="1" i="0" u="none" strike="noStrike" kern="1200" cap="none" spc="-15" normalizeH="0" baseline="0" noProof="0" dirty="0">
                <a:ln>
                  <a:noFill/>
                </a:ln>
                <a:solidFill>
                  <a:srgbClr val="6F2F9F"/>
                </a:solidFill>
                <a:effectLst/>
                <a:uLnTx/>
                <a:uFillTx/>
                <a:latin typeface="Calibri"/>
                <a:ea typeface="+mn-ea"/>
                <a:cs typeface="Calibri"/>
              </a:rPr>
              <a:t> </a:t>
            </a:r>
            <a:r>
              <a:rPr kumimoji="0" sz="1800" b="1" i="0" u="none" strike="noStrike" kern="1200" cap="none" spc="-10" normalizeH="0" baseline="0" noProof="0" dirty="0">
                <a:ln>
                  <a:noFill/>
                </a:ln>
                <a:solidFill>
                  <a:srgbClr val="6F2F9F"/>
                </a:solidFill>
                <a:effectLst/>
                <a:uLnTx/>
                <a:uFillTx/>
                <a:latin typeface="Calibri"/>
                <a:ea typeface="+mn-ea"/>
                <a:cs typeface="Calibri"/>
              </a:rPr>
              <a:t>master</a:t>
            </a:r>
            <a:r>
              <a:rPr kumimoji="0" sz="1800" b="1" i="0" u="none" strike="noStrike" kern="1200" cap="none" spc="-20" normalizeH="0" baseline="0" noProof="0" dirty="0">
                <a:ln>
                  <a:noFill/>
                </a:ln>
                <a:solidFill>
                  <a:srgbClr val="6F2F9F"/>
                </a:solidFill>
                <a:effectLst/>
                <a:uLnTx/>
                <a:uFillTx/>
                <a:latin typeface="Calibri"/>
                <a:ea typeface="+mn-ea"/>
                <a:cs typeface="Calibri"/>
              </a:rPr>
              <a:t> </a:t>
            </a:r>
            <a:r>
              <a:rPr kumimoji="0" sz="1800" b="1" i="0" u="none" strike="noStrike" kern="1200" cap="none" spc="0" normalizeH="0" baseline="0" noProof="0" dirty="0">
                <a:ln>
                  <a:noFill/>
                </a:ln>
                <a:solidFill>
                  <a:srgbClr val="6F2F9F"/>
                </a:solidFill>
                <a:effectLst/>
                <a:uLnTx/>
                <a:uFillTx/>
                <a:latin typeface="Calibri"/>
                <a:ea typeface="+mn-ea"/>
                <a:cs typeface="Calibri"/>
              </a:rPr>
              <a:t>in</a:t>
            </a:r>
            <a:r>
              <a:rPr kumimoji="0" sz="1800" b="1" i="0" u="none" strike="noStrike" kern="1200" cap="none" spc="-5" normalizeH="0" baseline="0" noProof="0" dirty="0">
                <a:ln>
                  <a:noFill/>
                </a:ln>
                <a:solidFill>
                  <a:srgbClr val="6F2F9F"/>
                </a:solidFill>
                <a:effectLst/>
                <a:uLnTx/>
                <a:uFillTx/>
                <a:latin typeface="Calibri"/>
                <a:ea typeface="+mn-ea"/>
                <a:cs typeface="Calibri"/>
              </a:rPr>
              <a:t> </a:t>
            </a:r>
            <a:r>
              <a:rPr kumimoji="0" sz="1800" b="1" i="0" u="none" strike="noStrike" kern="1200" cap="none" spc="-15" normalizeH="0" baseline="0" noProof="0" dirty="0">
                <a:ln>
                  <a:noFill/>
                </a:ln>
                <a:solidFill>
                  <a:srgbClr val="6F2F9F"/>
                </a:solidFill>
                <a:effectLst/>
                <a:uLnTx/>
                <a:uFillTx/>
                <a:latin typeface="Calibri"/>
                <a:ea typeface="+mn-ea"/>
                <a:cs typeface="Calibri"/>
              </a:rPr>
              <a:t>MLOps:</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754380" marR="0" lvl="0" indent="-287020" algn="l" defTabSz="914400" rtl="0" eaLnBrk="1" fontAlgn="auto" latinLnBrk="0" hangingPunct="1">
              <a:lnSpc>
                <a:spcPct val="100000"/>
              </a:lnSpc>
              <a:spcBef>
                <a:spcPts val="1430"/>
              </a:spcBef>
              <a:spcAft>
                <a:spcPts val="0"/>
              </a:spcAft>
              <a:buClrTx/>
              <a:buSzTx/>
              <a:buFont typeface="Wingdings"/>
              <a:buChar char=""/>
              <a:tabLst>
                <a:tab pos="755015" algn="l"/>
              </a:tabLst>
              <a:defRPr/>
            </a:pPr>
            <a:r>
              <a:rPr kumimoji="0" sz="1800" b="0" i="0" u="none" strike="noStrike" kern="1200" cap="none" spc="-5" normalizeH="0" baseline="0" noProof="0" dirty="0">
                <a:ln>
                  <a:noFill/>
                </a:ln>
                <a:solidFill>
                  <a:prstClr val="black"/>
                </a:solidFill>
                <a:effectLst/>
                <a:uLnTx/>
                <a:uFillTx/>
                <a:latin typeface="Calibri"/>
                <a:ea typeface="+mn-ea"/>
                <a:cs typeface="Calibri"/>
              </a:rPr>
              <a:t>Machine</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Learning</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754380" marR="0" lvl="0" indent="-287020" algn="l" defTabSz="914400" rtl="0" eaLnBrk="1" fontAlgn="auto" latinLnBrk="0" hangingPunct="1">
              <a:lnSpc>
                <a:spcPct val="100000"/>
              </a:lnSpc>
              <a:spcBef>
                <a:spcPts val="0"/>
              </a:spcBef>
              <a:spcAft>
                <a:spcPts val="0"/>
              </a:spcAft>
              <a:buClrTx/>
              <a:buSzTx/>
              <a:buFont typeface="Wingdings"/>
              <a:buChar char=""/>
              <a:tabLst>
                <a:tab pos="755015" algn="l"/>
              </a:tabLst>
              <a:defRPr/>
            </a:pPr>
            <a:r>
              <a:rPr kumimoji="0" sz="1800" b="0" i="0" u="none" strike="noStrike" kern="1200" cap="none" spc="-5" normalizeH="0" baseline="0" noProof="0" dirty="0">
                <a:ln>
                  <a:noFill/>
                </a:ln>
                <a:solidFill>
                  <a:prstClr val="black"/>
                </a:solidFill>
                <a:effectLst/>
                <a:uLnTx/>
                <a:uFillTx/>
                <a:latin typeface="Calibri"/>
                <a:ea typeface="+mn-ea"/>
                <a:cs typeface="Calibri"/>
              </a:rPr>
              <a:t>Cloud</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Computing</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and</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Infrastructure</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754380" marR="0" lvl="0" indent="-287020" algn="l" defTabSz="914400" rtl="0" eaLnBrk="1" fontAlgn="auto" latinLnBrk="0" hangingPunct="1">
              <a:lnSpc>
                <a:spcPct val="100000"/>
              </a:lnSpc>
              <a:spcBef>
                <a:spcPts val="0"/>
              </a:spcBef>
              <a:spcAft>
                <a:spcPts val="0"/>
              </a:spcAft>
              <a:buClrTx/>
              <a:buSzTx/>
              <a:buFont typeface="Wingdings"/>
              <a:buChar char=""/>
              <a:tabLst>
                <a:tab pos="755015" algn="l"/>
              </a:tabLst>
              <a:defRPr/>
            </a:pPr>
            <a:r>
              <a:rPr kumimoji="0" sz="1800" b="0" i="0" u="none" strike="noStrike" kern="1200" cap="none" spc="-5" normalizeH="0" baseline="0" noProof="0" dirty="0">
                <a:ln>
                  <a:noFill/>
                </a:ln>
                <a:solidFill>
                  <a:prstClr val="black"/>
                </a:solidFill>
                <a:effectLst/>
                <a:uLnTx/>
                <a:uFillTx/>
                <a:latin typeface="Calibri"/>
                <a:ea typeface="+mn-ea"/>
                <a:cs typeface="Calibri"/>
              </a:rPr>
              <a:t>CI/CD</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and </a:t>
            </a:r>
            <a:r>
              <a:rPr kumimoji="0" sz="1800" b="0" i="0" u="none" strike="noStrike" kern="1200" cap="none" spc="-10" normalizeH="0" baseline="0" noProof="0" dirty="0">
                <a:ln>
                  <a:noFill/>
                </a:ln>
                <a:solidFill>
                  <a:prstClr val="black"/>
                </a:solidFill>
                <a:effectLst/>
                <a:uLnTx/>
                <a:uFillTx/>
                <a:latin typeface="Calibri"/>
                <a:ea typeface="+mn-ea"/>
                <a:cs typeface="Calibri"/>
              </a:rPr>
              <a:t>Automation</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754380" marR="0" lvl="0" indent="-287020" algn="l" defTabSz="914400" rtl="0" eaLnBrk="1" fontAlgn="auto" latinLnBrk="0" hangingPunct="1">
              <a:lnSpc>
                <a:spcPct val="100000"/>
              </a:lnSpc>
              <a:spcBef>
                <a:spcPts val="0"/>
              </a:spcBef>
              <a:spcAft>
                <a:spcPts val="0"/>
              </a:spcAft>
              <a:buClrTx/>
              <a:buSzTx/>
              <a:buFont typeface="Wingdings"/>
              <a:buChar char=""/>
              <a:tabLst>
                <a:tab pos="755015" algn="l"/>
              </a:tabLst>
              <a:defRPr/>
            </a:pPr>
            <a:r>
              <a:rPr kumimoji="0" sz="1800" b="0" i="0" u="none" strike="noStrike" kern="1200" cap="none" spc="-10" normalizeH="0" baseline="0" noProof="0" dirty="0">
                <a:ln>
                  <a:noFill/>
                </a:ln>
                <a:solidFill>
                  <a:prstClr val="black"/>
                </a:solidFill>
                <a:effectLst/>
                <a:uLnTx/>
                <a:uFillTx/>
                <a:latin typeface="Calibri"/>
                <a:ea typeface="+mn-ea"/>
                <a:cs typeface="Calibri"/>
              </a:rPr>
              <a:t>Monitoring</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and </a:t>
            </a:r>
            <a:r>
              <a:rPr kumimoji="0" sz="1800" b="0" i="0" u="none" strike="noStrike" kern="1200" cap="none" spc="-10" normalizeH="0" baseline="0" noProof="0" dirty="0">
                <a:ln>
                  <a:noFill/>
                </a:ln>
                <a:solidFill>
                  <a:prstClr val="black"/>
                </a:solidFill>
                <a:effectLst/>
                <a:uLnTx/>
                <a:uFillTx/>
                <a:latin typeface="Calibri"/>
                <a:ea typeface="+mn-ea"/>
                <a:cs typeface="Calibri"/>
              </a:rPr>
              <a:t>Evaluation</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754380" marR="0" lvl="0" indent="-287020" algn="l" defTabSz="914400" rtl="0" eaLnBrk="1" fontAlgn="auto" latinLnBrk="0" hangingPunct="1">
              <a:lnSpc>
                <a:spcPct val="100000"/>
              </a:lnSpc>
              <a:spcBef>
                <a:spcPts val="0"/>
              </a:spcBef>
              <a:spcAft>
                <a:spcPts val="0"/>
              </a:spcAft>
              <a:buClrTx/>
              <a:buSzTx/>
              <a:buFont typeface="Wingdings"/>
              <a:buChar char=""/>
              <a:tabLst>
                <a:tab pos="755015" algn="l"/>
              </a:tabLst>
              <a:defRPr/>
            </a:pPr>
            <a:r>
              <a:rPr kumimoji="0" sz="1800" b="0" i="0" u="none" strike="noStrike" kern="1200" cap="none" spc="-5" normalizeH="0" baseline="0" noProof="0" dirty="0">
                <a:ln>
                  <a:noFill/>
                </a:ln>
                <a:solidFill>
                  <a:prstClr val="black"/>
                </a:solidFill>
                <a:effectLst/>
                <a:uLnTx/>
                <a:uFillTx/>
                <a:latin typeface="Calibri"/>
                <a:ea typeface="+mn-ea"/>
                <a:cs typeface="Calibri"/>
              </a:rPr>
              <a:t>Security</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and</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Compliance</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754380" marR="0" lvl="0" indent="-287020" algn="l" defTabSz="914400" rtl="0" eaLnBrk="1" fontAlgn="auto" latinLnBrk="0" hangingPunct="1">
              <a:lnSpc>
                <a:spcPct val="100000"/>
              </a:lnSpc>
              <a:spcBef>
                <a:spcPts val="0"/>
              </a:spcBef>
              <a:spcAft>
                <a:spcPts val="0"/>
              </a:spcAft>
              <a:buClrTx/>
              <a:buSzTx/>
              <a:buFont typeface="Wingdings"/>
              <a:buChar char=""/>
              <a:tabLst>
                <a:tab pos="755015" algn="l"/>
              </a:tabLst>
              <a:defRPr/>
            </a:pPr>
            <a:r>
              <a:rPr kumimoji="0" sz="1800" b="0" i="0" u="none" strike="noStrike" kern="1200" cap="none" spc="-15" normalizeH="0" baseline="0" noProof="0" dirty="0">
                <a:ln>
                  <a:noFill/>
                </a:ln>
                <a:solidFill>
                  <a:prstClr val="black"/>
                </a:solidFill>
                <a:effectLst/>
                <a:uLnTx/>
                <a:uFillTx/>
                <a:latin typeface="Calibri"/>
                <a:ea typeface="+mn-ea"/>
                <a:cs typeface="Calibri"/>
              </a:rPr>
              <a:t>Data</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Engineering</a:t>
            </a:r>
            <a:r>
              <a:rPr kumimoji="0" sz="1800" b="0" i="0" u="none" strike="noStrike" kern="1200" cap="none" spc="0" normalizeH="0" baseline="0" noProof="0" dirty="0">
                <a:ln>
                  <a:noFill/>
                </a:ln>
                <a:solidFill>
                  <a:prstClr val="black"/>
                </a:solidFill>
                <a:effectLst/>
                <a:uLnTx/>
                <a:uFillTx/>
                <a:latin typeface="Calibri"/>
                <a:ea typeface="+mn-ea"/>
                <a:cs typeface="Calibri"/>
              </a:rPr>
              <a:t> and </a:t>
            </a:r>
            <a:r>
              <a:rPr kumimoji="0" sz="1800" b="0" i="0" u="none" strike="noStrike" kern="1200" cap="none" spc="-10" normalizeH="0" baseline="0" noProof="0" dirty="0">
                <a:ln>
                  <a:noFill/>
                </a:ln>
                <a:solidFill>
                  <a:prstClr val="black"/>
                </a:solidFill>
                <a:effectLst/>
                <a:uLnTx/>
                <a:uFillTx/>
                <a:latin typeface="Calibri"/>
                <a:ea typeface="+mn-ea"/>
                <a:cs typeface="Calibri"/>
              </a:rPr>
              <a:t>Operations</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pic>
        <p:nvPicPr>
          <p:cNvPr id="4" name="object 4"/>
          <p:cNvPicPr/>
          <p:nvPr/>
        </p:nvPicPr>
        <p:blipFill>
          <a:blip r:embed="rId2" cstate="print"/>
          <a:stretch>
            <a:fillRect/>
          </a:stretch>
        </p:blipFill>
        <p:spPr>
          <a:xfrm>
            <a:off x="7510474" y="2281320"/>
            <a:ext cx="3535275" cy="33682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5616" y="596646"/>
            <a:ext cx="6664959" cy="391160"/>
          </a:xfrm>
          <a:prstGeom prst="rect">
            <a:avLst/>
          </a:prstGeom>
        </p:spPr>
        <p:txBody>
          <a:bodyPr vert="horz" wrap="square" lIns="0" tIns="12700" rIns="0" bIns="0" rtlCol="0">
            <a:spAutoFit/>
          </a:bodyPr>
          <a:lstStyle/>
          <a:p>
            <a:pPr marL="12700">
              <a:lnSpc>
                <a:spcPct val="100000"/>
              </a:lnSpc>
              <a:spcBef>
                <a:spcPts val="100"/>
              </a:spcBef>
            </a:pPr>
            <a:r>
              <a:rPr dirty="0">
                <a:latin typeface="Arial"/>
                <a:cs typeface="Arial"/>
              </a:rPr>
              <a:t>Major</a:t>
            </a:r>
            <a:r>
              <a:rPr spc="-15" dirty="0">
                <a:latin typeface="Arial"/>
                <a:cs typeface="Arial"/>
              </a:rPr>
              <a:t> </a:t>
            </a:r>
            <a:r>
              <a:rPr spc="-5" dirty="0">
                <a:latin typeface="Arial"/>
                <a:cs typeface="Arial"/>
              </a:rPr>
              <a:t>Phases</a:t>
            </a:r>
            <a:r>
              <a:rPr spc="10" dirty="0">
                <a:latin typeface="Arial"/>
                <a:cs typeface="Arial"/>
              </a:rPr>
              <a:t> </a:t>
            </a:r>
            <a:r>
              <a:rPr dirty="0">
                <a:latin typeface="Arial"/>
                <a:cs typeface="Arial"/>
              </a:rPr>
              <a:t>-</a:t>
            </a:r>
            <a:r>
              <a:rPr spc="-10" dirty="0">
                <a:latin typeface="Arial"/>
                <a:cs typeface="Arial"/>
              </a:rPr>
              <a:t> </a:t>
            </a:r>
            <a:r>
              <a:rPr spc="5" dirty="0">
                <a:latin typeface="Arial"/>
                <a:cs typeface="Arial"/>
              </a:rPr>
              <a:t>what</a:t>
            </a:r>
            <a:r>
              <a:rPr spc="-50" dirty="0">
                <a:latin typeface="Arial"/>
                <a:cs typeface="Arial"/>
              </a:rPr>
              <a:t> </a:t>
            </a:r>
            <a:r>
              <a:rPr dirty="0">
                <a:latin typeface="Arial"/>
                <a:cs typeface="Arial"/>
              </a:rPr>
              <a:t>it</a:t>
            </a:r>
            <a:r>
              <a:rPr spc="-20" dirty="0">
                <a:latin typeface="Arial"/>
                <a:cs typeface="Arial"/>
              </a:rPr>
              <a:t> </a:t>
            </a:r>
            <a:r>
              <a:rPr spc="-5" dirty="0">
                <a:latin typeface="Arial"/>
                <a:cs typeface="Arial"/>
              </a:rPr>
              <a:t>takes</a:t>
            </a:r>
            <a:r>
              <a:rPr spc="10" dirty="0">
                <a:latin typeface="Arial"/>
                <a:cs typeface="Arial"/>
              </a:rPr>
              <a:t> </a:t>
            </a:r>
            <a:r>
              <a:rPr dirty="0">
                <a:latin typeface="Arial"/>
                <a:cs typeface="Arial"/>
              </a:rPr>
              <a:t>to</a:t>
            </a:r>
            <a:r>
              <a:rPr spc="-5" dirty="0">
                <a:latin typeface="Arial"/>
                <a:cs typeface="Arial"/>
              </a:rPr>
              <a:t> master</a:t>
            </a:r>
            <a:r>
              <a:rPr spc="15" dirty="0">
                <a:latin typeface="Arial"/>
                <a:cs typeface="Arial"/>
              </a:rPr>
              <a:t> </a:t>
            </a:r>
            <a:r>
              <a:rPr dirty="0">
                <a:latin typeface="Arial"/>
                <a:cs typeface="Arial"/>
              </a:rPr>
              <a:t>MLOps</a:t>
            </a:r>
          </a:p>
        </p:txBody>
      </p:sp>
      <p:sp>
        <p:nvSpPr>
          <p:cNvPr id="3" name="object 3"/>
          <p:cNvSpPr txBox="1"/>
          <p:nvPr/>
        </p:nvSpPr>
        <p:spPr>
          <a:xfrm>
            <a:off x="1097991" y="1075436"/>
            <a:ext cx="8690610" cy="5344160"/>
          </a:xfrm>
          <a:prstGeom prst="rect">
            <a:avLst/>
          </a:prstGeom>
        </p:spPr>
        <p:txBody>
          <a:bodyPr vert="horz" wrap="square" lIns="0" tIns="165735" rIns="0" bIns="0" rtlCol="0">
            <a:spAutoFit/>
          </a:bodyPr>
          <a:lstStyle/>
          <a:p>
            <a:pPr marL="12700" marR="0" lvl="0" indent="0" algn="l" defTabSz="914400" rtl="0" eaLnBrk="1" fontAlgn="auto" latinLnBrk="0" hangingPunct="1">
              <a:lnSpc>
                <a:spcPct val="100000"/>
              </a:lnSpc>
              <a:spcBef>
                <a:spcPts val="1305"/>
              </a:spcBef>
              <a:spcAft>
                <a:spcPts val="0"/>
              </a:spcAft>
              <a:buClrTx/>
              <a:buSzTx/>
              <a:buFontTx/>
              <a:buNone/>
              <a:tabLst/>
              <a:defRPr/>
            </a:pPr>
            <a:r>
              <a:rPr kumimoji="0" sz="1800" b="1" i="0" u="none" strike="noStrike" kern="1200" cap="none" spc="0" normalizeH="0" baseline="0" noProof="0" dirty="0">
                <a:ln>
                  <a:noFill/>
                </a:ln>
                <a:solidFill>
                  <a:srgbClr val="6F2F9F"/>
                </a:solidFill>
                <a:effectLst/>
                <a:uLnTx/>
                <a:uFillTx/>
                <a:latin typeface="Calibri"/>
                <a:ea typeface="+mn-ea"/>
                <a:cs typeface="Calibri"/>
              </a:rPr>
              <a:t>Machine</a:t>
            </a:r>
            <a:r>
              <a:rPr kumimoji="0" sz="1800" b="1" i="0" u="none" strike="noStrike" kern="1200" cap="none" spc="-55" normalizeH="0" baseline="0" noProof="0" dirty="0">
                <a:ln>
                  <a:noFill/>
                </a:ln>
                <a:solidFill>
                  <a:srgbClr val="6F2F9F"/>
                </a:solidFill>
                <a:effectLst/>
                <a:uLnTx/>
                <a:uFillTx/>
                <a:latin typeface="Calibri"/>
                <a:ea typeface="+mn-ea"/>
                <a:cs typeface="Calibri"/>
              </a:rPr>
              <a:t> </a:t>
            </a:r>
            <a:r>
              <a:rPr kumimoji="0" sz="1800" b="1" i="0" u="none" strike="noStrike" kern="1200" cap="none" spc="-5" normalizeH="0" baseline="0" noProof="0" dirty="0">
                <a:ln>
                  <a:noFill/>
                </a:ln>
                <a:solidFill>
                  <a:srgbClr val="6F2F9F"/>
                </a:solidFill>
                <a:effectLst/>
                <a:uLnTx/>
                <a:uFillTx/>
                <a:latin typeface="Calibri"/>
                <a:ea typeface="+mn-ea"/>
                <a:cs typeface="Calibri"/>
              </a:rPr>
              <a:t>Learning</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564515" marR="5080" lvl="0" indent="-287020" algn="l" defTabSz="914400" rtl="0" eaLnBrk="1" fontAlgn="auto" latinLnBrk="0" hangingPunct="1">
              <a:lnSpc>
                <a:spcPct val="100000"/>
              </a:lnSpc>
              <a:spcBef>
                <a:spcPts val="1205"/>
              </a:spcBef>
              <a:spcAft>
                <a:spcPts val="0"/>
              </a:spcAft>
              <a:buClrTx/>
              <a:buSzTx/>
              <a:buFont typeface="Wingdings"/>
              <a:buChar char=""/>
              <a:tabLst>
                <a:tab pos="565150" algn="l"/>
              </a:tabLst>
              <a:defRPr/>
            </a:pPr>
            <a:r>
              <a:rPr kumimoji="0" sz="1800" b="0" i="0" u="none" strike="noStrike" kern="1200" cap="none" spc="-80" normalizeH="0" baseline="0" noProof="0" dirty="0">
                <a:ln>
                  <a:noFill/>
                </a:ln>
                <a:solidFill>
                  <a:prstClr val="black"/>
                </a:solidFill>
                <a:effectLst/>
                <a:uLnTx/>
                <a:uFillTx/>
                <a:latin typeface="Calibri"/>
                <a:ea typeface="+mn-ea"/>
                <a:cs typeface="Calibri"/>
              </a:rPr>
              <a:t>To</a:t>
            </a:r>
            <a:r>
              <a:rPr kumimoji="0" sz="1800" b="0" i="0" u="none" strike="noStrike" kern="1200" cap="none" spc="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master</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MLOps,</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you</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should</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have</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 </a:t>
            </a:r>
            <a:r>
              <a:rPr kumimoji="0" sz="1800" b="0" i="0" u="none" strike="noStrike" kern="1200" cap="none" spc="-5" normalizeH="0" baseline="0" noProof="0" dirty="0">
                <a:ln>
                  <a:noFill/>
                </a:ln>
                <a:solidFill>
                  <a:prstClr val="black"/>
                </a:solidFill>
                <a:effectLst/>
                <a:uLnTx/>
                <a:uFillTx/>
                <a:latin typeface="Calibri"/>
                <a:ea typeface="+mn-ea"/>
                <a:cs typeface="Calibri"/>
              </a:rPr>
              <a:t>solid</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understanding</a:t>
            </a:r>
            <a:r>
              <a:rPr kumimoji="0" sz="1800" b="0" i="0" u="none" strike="noStrike" kern="1200" cap="none" spc="3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of</a:t>
            </a:r>
            <a:r>
              <a:rPr kumimoji="0" sz="1800" b="0" i="0" u="none" strike="noStrike" kern="1200" cap="none" spc="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machine</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learning</a:t>
            </a:r>
            <a:r>
              <a:rPr kumimoji="0" sz="1800" b="0" i="0" u="none" strike="noStrike" kern="1200" cap="none" spc="3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concepts, </a:t>
            </a:r>
            <a:r>
              <a:rPr kumimoji="0" sz="1800" b="0" i="0" u="none" strike="noStrike" kern="1200" cap="none" spc="-39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algorithms,</a:t>
            </a:r>
            <a:r>
              <a:rPr kumimoji="0" sz="1800" b="0" i="0" u="none" strike="noStrike" kern="1200" cap="none" spc="0" normalizeH="0" baseline="0" noProof="0" dirty="0">
                <a:ln>
                  <a:noFill/>
                </a:ln>
                <a:solidFill>
                  <a:prstClr val="black"/>
                </a:solidFill>
                <a:effectLst/>
                <a:uLnTx/>
                <a:uFillTx/>
                <a:latin typeface="Calibri"/>
                <a:ea typeface="+mn-ea"/>
                <a:cs typeface="Calibri"/>
              </a:rPr>
              <a:t> and</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frameworks.</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564515" marR="0" lvl="0" indent="-287020" algn="l" defTabSz="914400" rtl="0" eaLnBrk="1" fontAlgn="auto" latinLnBrk="0" hangingPunct="1">
              <a:lnSpc>
                <a:spcPct val="100000"/>
              </a:lnSpc>
              <a:spcBef>
                <a:spcPts val="0"/>
              </a:spcBef>
              <a:spcAft>
                <a:spcPts val="0"/>
              </a:spcAft>
              <a:buClrTx/>
              <a:buSzTx/>
              <a:buFont typeface="Wingdings"/>
              <a:buChar char=""/>
              <a:tabLst>
                <a:tab pos="565150" algn="l"/>
              </a:tabLst>
              <a:defRPr/>
            </a:pPr>
            <a:r>
              <a:rPr kumimoji="0" sz="1800" b="0" i="0" u="none" strike="noStrike" kern="1200" cap="none" spc="-5" normalizeH="0" baseline="0" noProof="0" dirty="0">
                <a:ln>
                  <a:noFill/>
                </a:ln>
                <a:solidFill>
                  <a:prstClr val="black"/>
                </a:solidFill>
                <a:effectLst/>
                <a:uLnTx/>
                <a:uFillTx/>
                <a:latin typeface="Calibri"/>
                <a:ea typeface="+mn-ea"/>
                <a:cs typeface="Calibri"/>
              </a:rPr>
              <a:t>This will</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allow</a:t>
            </a:r>
            <a:r>
              <a:rPr kumimoji="0" sz="1800" b="0" i="0" u="none" strike="noStrike" kern="1200" cap="none" spc="2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you</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to</a:t>
            </a:r>
            <a:r>
              <a:rPr kumimoji="0" sz="1800" b="0" i="0" u="none" strike="noStrike" kern="1200" cap="none" spc="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develop,</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train,</a:t>
            </a:r>
            <a:r>
              <a:rPr kumimoji="0" sz="1800" b="0" i="0" u="none" strike="noStrike" kern="1200" cap="none" spc="0" normalizeH="0" baseline="0" noProof="0" dirty="0">
                <a:ln>
                  <a:noFill/>
                </a:ln>
                <a:solidFill>
                  <a:prstClr val="black"/>
                </a:solidFill>
                <a:effectLst/>
                <a:uLnTx/>
                <a:uFillTx/>
                <a:latin typeface="Calibri"/>
                <a:ea typeface="+mn-ea"/>
                <a:cs typeface="Calibri"/>
              </a:rPr>
              <a:t> and</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deploy</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machine</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learning</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models</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20" normalizeH="0" baseline="0" noProof="0" dirty="0">
                <a:ln>
                  <a:noFill/>
                </a:ln>
                <a:solidFill>
                  <a:prstClr val="black"/>
                </a:solidFill>
                <a:effectLst/>
                <a:uLnTx/>
                <a:uFillTx/>
                <a:latin typeface="Calibri"/>
                <a:ea typeface="+mn-ea"/>
                <a:cs typeface="Calibri"/>
              </a:rPr>
              <a:t>effectively.</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30"/>
              </a:spcBef>
              <a:spcAft>
                <a:spcPts val="0"/>
              </a:spcAft>
              <a:buClrTx/>
              <a:buSzTx/>
              <a:buFont typeface="Wingdings"/>
              <a:buChar char=""/>
              <a:tabLst/>
              <a:defRPr/>
            </a:pPr>
            <a:endParaRPr kumimoji="0" sz="195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6F2F9F"/>
                </a:solidFill>
                <a:effectLst/>
                <a:uLnTx/>
                <a:uFillTx/>
                <a:latin typeface="Calibri"/>
                <a:ea typeface="+mn-ea"/>
                <a:cs typeface="Calibri"/>
              </a:rPr>
              <a:t>Cloud</a:t>
            </a:r>
            <a:r>
              <a:rPr kumimoji="0" sz="1800" b="1" i="0" u="none" strike="noStrike" kern="1200" cap="none" spc="-30" normalizeH="0" baseline="0" noProof="0" dirty="0">
                <a:ln>
                  <a:noFill/>
                </a:ln>
                <a:solidFill>
                  <a:srgbClr val="6F2F9F"/>
                </a:solidFill>
                <a:effectLst/>
                <a:uLnTx/>
                <a:uFillTx/>
                <a:latin typeface="Calibri"/>
                <a:ea typeface="+mn-ea"/>
                <a:cs typeface="Calibri"/>
              </a:rPr>
              <a:t> </a:t>
            </a:r>
            <a:r>
              <a:rPr kumimoji="0" sz="1800" b="1" i="0" u="none" strike="noStrike" kern="1200" cap="none" spc="-5" normalizeH="0" baseline="0" noProof="0" dirty="0">
                <a:ln>
                  <a:noFill/>
                </a:ln>
                <a:solidFill>
                  <a:srgbClr val="6F2F9F"/>
                </a:solidFill>
                <a:effectLst/>
                <a:uLnTx/>
                <a:uFillTx/>
                <a:latin typeface="Calibri"/>
                <a:ea typeface="+mn-ea"/>
                <a:cs typeface="Calibri"/>
              </a:rPr>
              <a:t>Computing</a:t>
            </a:r>
            <a:r>
              <a:rPr kumimoji="0" sz="1800" b="1" i="0" u="none" strike="noStrike" kern="1200" cap="none" spc="-45" normalizeH="0" baseline="0" noProof="0" dirty="0">
                <a:ln>
                  <a:noFill/>
                </a:ln>
                <a:solidFill>
                  <a:srgbClr val="6F2F9F"/>
                </a:solidFill>
                <a:effectLst/>
                <a:uLnTx/>
                <a:uFillTx/>
                <a:latin typeface="Calibri"/>
                <a:ea typeface="+mn-ea"/>
                <a:cs typeface="Calibri"/>
              </a:rPr>
              <a:t> </a:t>
            </a:r>
            <a:r>
              <a:rPr kumimoji="0" sz="1800" b="1" i="0" u="none" strike="noStrike" kern="1200" cap="none" spc="0" normalizeH="0" baseline="0" noProof="0" dirty="0">
                <a:ln>
                  <a:noFill/>
                </a:ln>
                <a:solidFill>
                  <a:srgbClr val="6F2F9F"/>
                </a:solidFill>
                <a:effectLst/>
                <a:uLnTx/>
                <a:uFillTx/>
                <a:latin typeface="Calibri"/>
                <a:ea typeface="+mn-ea"/>
                <a:cs typeface="Calibri"/>
              </a:rPr>
              <a:t>and</a:t>
            </a:r>
            <a:r>
              <a:rPr kumimoji="0" sz="1800" b="1" i="0" u="none" strike="noStrike" kern="1200" cap="none" spc="-15" normalizeH="0" baseline="0" noProof="0" dirty="0">
                <a:ln>
                  <a:noFill/>
                </a:ln>
                <a:solidFill>
                  <a:srgbClr val="6F2F9F"/>
                </a:solidFill>
                <a:effectLst/>
                <a:uLnTx/>
                <a:uFillTx/>
                <a:latin typeface="Calibri"/>
                <a:ea typeface="+mn-ea"/>
                <a:cs typeface="Calibri"/>
              </a:rPr>
              <a:t> </a:t>
            </a:r>
            <a:r>
              <a:rPr kumimoji="0" sz="1800" b="1" i="0" u="none" strike="noStrike" kern="1200" cap="none" spc="-10" normalizeH="0" baseline="0" noProof="0" dirty="0">
                <a:ln>
                  <a:noFill/>
                </a:ln>
                <a:solidFill>
                  <a:srgbClr val="6F2F9F"/>
                </a:solidFill>
                <a:effectLst/>
                <a:uLnTx/>
                <a:uFillTx/>
                <a:latin typeface="Calibri"/>
                <a:ea typeface="+mn-ea"/>
                <a:cs typeface="Calibri"/>
              </a:rPr>
              <a:t>Infrastructure</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608330" marR="0" lvl="0" indent="-339090" algn="l" defTabSz="914400" rtl="0" eaLnBrk="1" fontAlgn="auto" latinLnBrk="0" hangingPunct="1">
              <a:lnSpc>
                <a:spcPct val="100000"/>
              </a:lnSpc>
              <a:spcBef>
                <a:spcPts val="1095"/>
              </a:spcBef>
              <a:spcAft>
                <a:spcPts val="0"/>
              </a:spcAft>
              <a:buClrTx/>
              <a:buSzTx/>
              <a:buFont typeface="Wingdings"/>
              <a:buChar char=""/>
              <a:tabLst>
                <a:tab pos="608330" algn="l"/>
                <a:tab pos="608965" algn="l"/>
              </a:tabLst>
              <a:defRPr/>
            </a:pPr>
            <a:r>
              <a:rPr kumimoji="0" sz="1800" b="0" i="0" u="none" strike="noStrike" kern="1200" cap="none" spc="-5" normalizeH="0" baseline="0" noProof="0" dirty="0">
                <a:ln>
                  <a:noFill/>
                </a:ln>
                <a:solidFill>
                  <a:prstClr val="black"/>
                </a:solidFill>
                <a:effectLst/>
                <a:uLnTx/>
                <a:uFillTx/>
                <a:latin typeface="Calibri"/>
                <a:ea typeface="+mn-ea"/>
                <a:cs typeface="Calibri"/>
              </a:rPr>
              <a:t>Experience</a:t>
            </a:r>
            <a:r>
              <a:rPr kumimoji="0" sz="1800" b="0" i="0" u="none" strike="noStrike" kern="1200" cap="none" spc="25"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with</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cloud</a:t>
            </a:r>
            <a:r>
              <a:rPr kumimoji="0" sz="1800" b="0" i="0" u="none" strike="noStrike" kern="1200" cap="none" spc="2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computing</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platforms,</a:t>
            </a:r>
            <a:r>
              <a:rPr kumimoji="0" sz="1800" b="0" i="0" u="none" strike="noStrike" kern="1200" cap="none" spc="-5" normalizeH="0" baseline="0" noProof="0" dirty="0">
                <a:ln>
                  <a:noFill/>
                </a:ln>
                <a:solidFill>
                  <a:prstClr val="black"/>
                </a:solidFill>
                <a:effectLst/>
                <a:uLnTx/>
                <a:uFillTx/>
                <a:latin typeface="Calibri"/>
                <a:ea typeface="+mn-ea"/>
                <a:cs typeface="Calibri"/>
              </a:rPr>
              <a:t> such </a:t>
            </a:r>
            <a:r>
              <a:rPr kumimoji="0" sz="1800" b="0" i="0" u="none" strike="noStrike" kern="1200" cap="none" spc="0" normalizeH="0" baseline="0" noProof="0" dirty="0">
                <a:ln>
                  <a:noFill/>
                </a:ln>
                <a:solidFill>
                  <a:prstClr val="black"/>
                </a:solidFill>
                <a:effectLst/>
                <a:uLnTx/>
                <a:uFillTx/>
                <a:latin typeface="Calibri"/>
                <a:ea typeface="+mn-ea"/>
                <a:cs typeface="Calibri"/>
              </a:rPr>
              <a:t>as</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25" normalizeH="0" baseline="0" noProof="0" dirty="0">
                <a:ln>
                  <a:noFill/>
                </a:ln>
                <a:solidFill>
                  <a:prstClr val="black"/>
                </a:solidFill>
                <a:effectLst/>
                <a:uLnTx/>
                <a:uFillTx/>
                <a:latin typeface="Calibri"/>
                <a:ea typeface="+mn-ea"/>
                <a:cs typeface="Calibri"/>
              </a:rPr>
              <a:t>AWS,</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Azure,</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or</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60" normalizeH="0" baseline="0" noProof="0" dirty="0">
                <a:ln>
                  <a:noFill/>
                </a:ln>
                <a:solidFill>
                  <a:prstClr val="black"/>
                </a:solidFill>
                <a:effectLst/>
                <a:uLnTx/>
                <a:uFillTx/>
                <a:latin typeface="Calibri"/>
                <a:ea typeface="+mn-ea"/>
                <a:cs typeface="Calibri"/>
              </a:rPr>
              <a:t>GCP.</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608330" marR="0" lvl="0" indent="-339090" algn="l" defTabSz="914400" rtl="0" eaLnBrk="1" fontAlgn="auto" latinLnBrk="0" hangingPunct="1">
              <a:lnSpc>
                <a:spcPct val="100000"/>
              </a:lnSpc>
              <a:spcBef>
                <a:spcPts val="0"/>
              </a:spcBef>
              <a:spcAft>
                <a:spcPts val="0"/>
              </a:spcAft>
              <a:buClrTx/>
              <a:buSzTx/>
              <a:buFont typeface="Wingdings"/>
              <a:buChar char=""/>
              <a:tabLst>
                <a:tab pos="608330" algn="l"/>
                <a:tab pos="608965" algn="l"/>
              </a:tabLst>
              <a:defRPr/>
            </a:pPr>
            <a:r>
              <a:rPr kumimoji="0" sz="1800" b="0" i="0" u="none" strike="noStrike" kern="1200" cap="none" spc="-5" normalizeH="0" baseline="0" noProof="0" dirty="0">
                <a:ln>
                  <a:noFill/>
                </a:ln>
                <a:solidFill>
                  <a:prstClr val="black"/>
                </a:solidFill>
                <a:effectLst/>
                <a:uLnTx/>
                <a:uFillTx/>
                <a:latin typeface="Calibri"/>
                <a:ea typeface="+mn-ea"/>
                <a:cs typeface="Calibri"/>
              </a:rPr>
              <a:t>Experience</a:t>
            </a:r>
            <a:r>
              <a:rPr kumimoji="0" sz="1800" b="0" i="0" u="none" strike="noStrike" kern="1200" cap="none" spc="3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with</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container</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15" normalizeH="0" baseline="0" noProof="0" dirty="0">
                <a:ln>
                  <a:noFill/>
                </a:ln>
                <a:solidFill>
                  <a:prstClr val="black"/>
                </a:solidFill>
                <a:effectLst/>
                <a:uLnTx/>
                <a:uFillTx/>
                <a:latin typeface="Calibri"/>
                <a:ea typeface="+mn-ea"/>
                <a:cs typeface="Calibri"/>
              </a:rPr>
              <a:t>orchestration</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tools</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20" normalizeH="0" baseline="0" noProof="0" dirty="0">
                <a:ln>
                  <a:noFill/>
                </a:ln>
                <a:solidFill>
                  <a:prstClr val="black"/>
                </a:solidFill>
                <a:effectLst/>
                <a:uLnTx/>
                <a:uFillTx/>
                <a:latin typeface="Calibri"/>
                <a:ea typeface="+mn-ea"/>
                <a:cs typeface="Calibri"/>
              </a:rPr>
              <a:t>like</a:t>
            </a:r>
            <a:r>
              <a:rPr kumimoji="0" sz="1800" b="0" i="0" u="none" strike="noStrike" kern="1200" cap="none" spc="2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Kubernetes.</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556260" marR="403860" lvl="0" indent="-287020" algn="l" defTabSz="914400" rtl="0" eaLnBrk="1" fontAlgn="auto" latinLnBrk="0" hangingPunct="1">
              <a:lnSpc>
                <a:spcPct val="100000"/>
              </a:lnSpc>
              <a:spcBef>
                <a:spcPts val="0"/>
              </a:spcBef>
              <a:spcAft>
                <a:spcPts val="0"/>
              </a:spcAft>
              <a:buClrTx/>
              <a:buSzTx/>
              <a:buFont typeface="Wingdings"/>
              <a:buChar char=""/>
              <a:tabLst>
                <a:tab pos="608330" algn="l"/>
                <a:tab pos="608965" algn="l"/>
              </a:tabLst>
              <a:defRPr/>
            </a:pPr>
            <a:r>
              <a:rPr kumimoji="0" sz="1800" b="0" i="0" u="none" strike="noStrike" kern="1200" cap="none" spc="0" normalizeH="0" baseline="0" noProof="0" dirty="0">
                <a:ln>
                  <a:noFill/>
                </a:ln>
                <a:solidFill>
                  <a:prstClr val="black"/>
                </a:solidFill>
                <a:effectLst/>
                <a:uLnTx/>
                <a:uFillTx/>
                <a:latin typeface="Calibri"/>
                <a:ea typeface="+mn-ea"/>
                <a:cs typeface="+mn-cs"/>
              </a:rPr>
              <a:t>	</a:t>
            </a:r>
            <a:r>
              <a:rPr kumimoji="0" sz="1800" b="0" i="0" u="none" strike="noStrike" kern="1200" cap="none" spc="-5" normalizeH="0" baseline="0" noProof="0" dirty="0">
                <a:ln>
                  <a:noFill/>
                </a:ln>
                <a:solidFill>
                  <a:prstClr val="black"/>
                </a:solidFill>
                <a:effectLst/>
                <a:uLnTx/>
                <a:uFillTx/>
                <a:latin typeface="Calibri"/>
                <a:ea typeface="+mn-ea"/>
                <a:cs typeface="Calibri"/>
              </a:rPr>
              <a:t>These</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are</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crucial</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15" normalizeH="0" baseline="0" noProof="0" dirty="0">
                <a:ln>
                  <a:noFill/>
                </a:ln>
                <a:solidFill>
                  <a:prstClr val="black"/>
                </a:solidFill>
                <a:effectLst/>
                <a:uLnTx/>
                <a:uFillTx/>
                <a:latin typeface="Calibri"/>
                <a:ea typeface="+mn-ea"/>
                <a:cs typeface="Calibri"/>
              </a:rPr>
              <a:t>for</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15" normalizeH="0" baseline="0" noProof="0" dirty="0">
                <a:ln>
                  <a:noFill/>
                </a:ln>
                <a:solidFill>
                  <a:prstClr val="black"/>
                </a:solidFill>
                <a:effectLst/>
                <a:uLnTx/>
                <a:uFillTx/>
                <a:latin typeface="Calibri"/>
                <a:ea typeface="+mn-ea"/>
                <a:cs typeface="Calibri"/>
              </a:rPr>
              <a:t>MLOps</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as</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they</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are</a:t>
            </a:r>
            <a:r>
              <a:rPr kumimoji="0" sz="1800" b="0" i="0" u="none" strike="noStrike" kern="1200" cap="none" spc="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often</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used</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to</a:t>
            </a:r>
            <a:r>
              <a:rPr kumimoji="0" sz="1800" b="0" i="0" u="none" strike="noStrike" kern="1200" cap="none" spc="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deploy</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and</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manage</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machine </a:t>
            </a:r>
            <a:r>
              <a:rPr kumimoji="0" sz="1800" b="0" i="0" u="none" strike="noStrike" kern="1200" cap="none" spc="-39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learning</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models </a:t>
            </a:r>
            <a:r>
              <a:rPr kumimoji="0" sz="1800" b="0" i="0" u="none" strike="noStrike" kern="1200" cap="none" spc="-5" normalizeH="0" baseline="0" noProof="0" dirty="0">
                <a:ln>
                  <a:noFill/>
                </a:ln>
                <a:solidFill>
                  <a:prstClr val="black"/>
                </a:solidFill>
                <a:effectLst/>
                <a:uLnTx/>
                <a:uFillTx/>
                <a:latin typeface="Calibri"/>
                <a:ea typeface="+mn-ea"/>
                <a:cs typeface="Calibri"/>
              </a:rPr>
              <a:t>in</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production.</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35"/>
              </a:spcBef>
              <a:spcAft>
                <a:spcPts val="0"/>
              </a:spcAft>
              <a:buClrTx/>
              <a:buSzTx/>
              <a:buFont typeface="Wingdings"/>
              <a:buChar char=""/>
              <a:tabLst/>
              <a:defRPr/>
            </a:pPr>
            <a:endParaRPr kumimoji="0" sz="1900" b="0" i="0" u="none" strike="noStrike" kern="1200" cap="none" spc="0" normalizeH="0" baseline="0" noProof="0">
              <a:ln>
                <a:noFill/>
              </a:ln>
              <a:solidFill>
                <a:prstClr val="black"/>
              </a:solidFill>
              <a:effectLst/>
              <a:uLnTx/>
              <a:uFillTx/>
              <a:latin typeface="Calibri"/>
              <a:ea typeface="+mn-ea"/>
              <a:cs typeface="Calibri"/>
            </a:endParaRPr>
          </a:p>
          <a:p>
            <a:pPr marL="2032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10" normalizeH="0" baseline="0" noProof="0" dirty="0">
                <a:ln>
                  <a:noFill/>
                </a:ln>
                <a:solidFill>
                  <a:srgbClr val="6F2F9F"/>
                </a:solidFill>
                <a:effectLst/>
                <a:uLnTx/>
                <a:uFillTx/>
                <a:latin typeface="Calibri"/>
                <a:ea typeface="+mn-ea"/>
                <a:cs typeface="Calibri"/>
              </a:rPr>
              <a:t>CI/CD </a:t>
            </a:r>
            <a:r>
              <a:rPr kumimoji="0" sz="1800" b="1" i="0" u="none" strike="noStrike" kern="1200" cap="none" spc="0" normalizeH="0" baseline="0" noProof="0" dirty="0">
                <a:ln>
                  <a:noFill/>
                </a:ln>
                <a:solidFill>
                  <a:srgbClr val="6F2F9F"/>
                </a:solidFill>
                <a:effectLst/>
                <a:uLnTx/>
                <a:uFillTx/>
                <a:latin typeface="Calibri"/>
                <a:ea typeface="+mn-ea"/>
                <a:cs typeface="Calibri"/>
              </a:rPr>
              <a:t>and</a:t>
            </a:r>
            <a:r>
              <a:rPr kumimoji="0" sz="1800" b="1" i="0" u="none" strike="noStrike" kern="1200" cap="none" spc="-35" normalizeH="0" baseline="0" noProof="0" dirty="0">
                <a:ln>
                  <a:noFill/>
                </a:ln>
                <a:solidFill>
                  <a:srgbClr val="6F2F9F"/>
                </a:solidFill>
                <a:effectLst/>
                <a:uLnTx/>
                <a:uFillTx/>
                <a:latin typeface="Calibri"/>
                <a:ea typeface="+mn-ea"/>
                <a:cs typeface="Calibri"/>
              </a:rPr>
              <a:t> </a:t>
            </a:r>
            <a:r>
              <a:rPr kumimoji="0" sz="1800" b="1" i="0" u="none" strike="noStrike" kern="1200" cap="none" spc="-5" normalizeH="0" baseline="0" noProof="0" dirty="0">
                <a:ln>
                  <a:noFill/>
                </a:ln>
                <a:solidFill>
                  <a:srgbClr val="6F2F9F"/>
                </a:solidFill>
                <a:effectLst/>
                <a:uLnTx/>
                <a:uFillTx/>
                <a:latin typeface="Calibri"/>
                <a:ea typeface="+mn-ea"/>
                <a:cs typeface="Calibri"/>
              </a:rPr>
              <a:t>Automation</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564515" marR="153670" lvl="0" indent="-287020" algn="l" defTabSz="914400" rtl="0" eaLnBrk="1" fontAlgn="auto" latinLnBrk="0" hangingPunct="1">
              <a:lnSpc>
                <a:spcPct val="100000"/>
              </a:lnSpc>
              <a:spcBef>
                <a:spcPts val="1205"/>
              </a:spcBef>
              <a:spcAft>
                <a:spcPts val="0"/>
              </a:spcAft>
              <a:buClrTx/>
              <a:buSzTx/>
              <a:buFont typeface="Wingdings"/>
              <a:buChar char=""/>
              <a:tabLst>
                <a:tab pos="565150" algn="l"/>
              </a:tabLst>
              <a:defRPr/>
            </a:pPr>
            <a:r>
              <a:rPr kumimoji="0" sz="1800" b="0" i="0" u="none" strike="noStrike" kern="1200" cap="none" spc="-80" normalizeH="0" baseline="0" noProof="0" dirty="0">
                <a:ln>
                  <a:noFill/>
                </a:ln>
                <a:solidFill>
                  <a:prstClr val="black"/>
                </a:solidFill>
                <a:effectLst/>
                <a:uLnTx/>
                <a:uFillTx/>
                <a:latin typeface="Calibri"/>
                <a:ea typeface="+mn-ea"/>
                <a:cs typeface="Calibri"/>
              </a:rPr>
              <a:t>To</a:t>
            </a:r>
            <a:r>
              <a:rPr kumimoji="0" sz="1800" b="0" i="0" u="none" strike="noStrike" kern="1200" cap="none" spc="-5" normalizeH="0" baseline="0" noProof="0" dirty="0">
                <a:ln>
                  <a:noFill/>
                </a:ln>
                <a:solidFill>
                  <a:prstClr val="black"/>
                </a:solidFill>
                <a:effectLst/>
                <a:uLnTx/>
                <a:uFillTx/>
                <a:latin typeface="Calibri"/>
                <a:ea typeface="+mn-ea"/>
                <a:cs typeface="Calibri"/>
              </a:rPr>
              <a:t> be</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effective </a:t>
            </a:r>
            <a:r>
              <a:rPr kumimoji="0" sz="1800" b="0" i="0" u="none" strike="noStrike" kern="1200" cap="none" spc="-5" normalizeH="0" baseline="0" noProof="0" dirty="0">
                <a:ln>
                  <a:noFill/>
                </a:ln>
                <a:solidFill>
                  <a:prstClr val="black"/>
                </a:solidFill>
                <a:effectLst/>
                <a:uLnTx/>
                <a:uFillTx/>
                <a:latin typeface="Calibri"/>
                <a:ea typeface="+mn-ea"/>
                <a:cs typeface="Calibri"/>
              </a:rPr>
              <a:t>in</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MLOps,</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you</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should</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be</a:t>
            </a:r>
            <a:r>
              <a:rPr kumimoji="0" sz="1800" b="0" i="0" u="none" strike="noStrike" kern="1200" cap="none" spc="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proficient</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in</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using</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continuous</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integration</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and </a:t>
            </a:r>
            <a:r>
              <a:rPr kumimoji="0" sz="1800" b="0" i="0" u="none" strike="noStrike" kern="1200" cap="none" spc="-39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continuous</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delivery</a:t>
            </a:r>
            <a:r>
              <a:rPr kumimoji="0" sz="1800" b="0" i="0" u="none" strike="noStrike" kern="1200" cap="none" spc="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(CI/CD)</a:t>
            </a:r>
            <a:r>
              <a:rPr kumimoji="0" sz="1800" b="0" i="0" u="none" strike="noStrike" kern="1200" cap="none" spc="2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tools</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25"/>
              </a:spcBef>
              <a:spcAft>
                <a:spcPts val="0"/>
              </a:spcAft>
              <a:buClrTx/>
              <a:buSzTx/>
              <a:buFont typeface="Wingdings"/>
              <a:buChar char=""/>
              <a:tabLst/>
              <a:defRPr/>
            </a:pPr>
            <a:endParaRPr kumimoji="0" sz="1750" b="0" i="0" u="none" strike="noStrike" kern="1200" cap="none" spc="0" normalizeH="0" baseline="0" noProof="0">
              <a:ln>
                <a:noFill/>
              </a:ln>
              <a:solidFill>
                <a:prstClr val="black"/>
              </a:solidFill>
              <a:effectLst/>
              <a:uLnTx/>
              <a:uFillTx/>
              <a:latin typeface="Calibri"/>
              <a:ea typeface="+mn-ea"/>
              <a:cs typeface="Calibri"/>
            </a:endParaRPr>
          </a:p>
          <a:p>
            <a:pPr marL="564515" marR="0" lvl="0" indent="-287020" algn="l" defTabSz="914400" rtl="0" eaLnBrk="1" fontAlgn="auto" latinLnBrk="0" hangingPunct="1">
              <a:lnSpc>
                <a:spcPct val="100000"/>
              </a:lnSpc>
              <a:spcBef>
                <a:spcPts val="0"/>
              </a:spcBef>
              <a:spcAft>
                <a:spcPts val="0"/>
              </a:spcAft>
              <a:buClrTx/>
              <a:buSzTx/>
              <a:buFont typeface="Wingdings"/>
              <a:buChar char=""/>
              <a:tabLst>
                <a:tab pos="565150" algn="l"/>
              </a:tabLst>
              <a:defRPr/>
            </a:pPr>
            <a:r>
              <a:rPr kumimoji="0" sz="1800" b="0" i="0" u="none" strike="noStrike" kern="1200" cap="none" spc="-5" normalizeH="0" baseline="0" noProof="0" dirty="0">
                <a:ln>
                  <a:noFill/>
                </a:ln>
                <a:solidFill>
                  <a:prstClr val="black"/>
                </a:solidFill>
                <a:effectLst/>
                <a:uLnTx/>
                <a:uFillTx/>
                <a:latin typeface="Calibri"/>
                <a:ea typeface="+mn-ea"/>
                <a:cs typeface="Calibri"/>
              </a:rPr>
              <a:t>Automation</a:t>
            </a:r>
            <a:r>
              <a:rPr kumimoji="0" sz="1800" b="0" i="0" u="none" strike="noStrike" kern="1200" cap="none" spc="-10" normalizeH="0" baseline="0" noProof="0" dirty="0">
                <a:ln>
                  <a:noFill/>
                </a:ln>
                <a:solidFill>
                  <a:prstClr val="black"/>
                </a:solidFill>
                <a:effectLst/>
                <a:uLnTx/>
                <a:uFillTx/>
                <a:latin typeface="Calibri"/>
                <a:ea typeface="+mn-ea"/>
                <a:cs typeface="Calibri"/>
              </a:rPr>
              <a:t> frameworks to</a:t>
            </a:r>
            <a:r>
              <a:rPr kumimoji="0" sz="1800" b="0" i="0" u="none" strike="noStrike" kern="1200" cap="none" spc="-5" normalizeH="0" baseline="0" noProof="0" dirty="0">
                <a:ln>
                  <a:noFill/>
                </a:ln>
                <a:solidFill>
                  <a:prstClr val="black"/>
                </a:solidFill>
                <a:effectLst/>
                <a:uLnTx/>
                <a:uFillTx/>
                <a:latin typeface="Calibri"/>
                <a:ea typeface="+mn-ea"/>
                <a:cs typeface="Calibri"/>
              </a:rPr>
              <a:t> build,</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test,</a:t>
            </a:r>
            <a:r>
              <a:rPr kumimoji="0" sz="1800" b="0" i="0" u="none" strike="noStrike" kern="1200" cap="none" spc="0" normalizeH="0" baseline="0" noProof="0" dirty="0">
                <a:ln>
                  <a:noFill/>
                </a:ln>
                <a:solidFill>
                  <a:prstClr val="black"/>
                </a:solidFill>
                <a:effectLst/>
                <a:uLnTx/>
                <a:uFillTx/>
                <a:latin typeface="Calibri"/>
                <a:ea typeface="+mn-ea"/>
                <a:cs typeface="Calibri"/>
              </a:rPr>
              <a:t> and</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deploy</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machine</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learning</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models and</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564515"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10" normalizeH="0" baseline="0" noProof="0" dirty="0">
                <a:ln>
                  <a:noFill/>
                </a:ln>
                <a:solidFill>
                  <a:prstClr val="black"/>
                </a:solidFill>
                <a:effectLst/>
                <a:uLnTx/>
                <a:uFillTx/>
                <a:latin typeface="Calibri"/>
                <a:ea typeface="+mn-ea"/>
                <a:cs typeface="Calibri"/>
              </a:rPr>
              <a:t>infrastructure.</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pic>
        <p:nvPicPr>
          <p:cNvPr id="4" name="object 4"/>
          <p:cNvPicPr/>
          <p:nvPr/>
        </p:nvPicPr>
        <p:blipFill>
          <a:blip r:embed="rId2" cstate="print"/>
          <a:stretch>
            <a:fillRect/>
          </a:stretch>
        </p:blipFill>
        <p:spPr>
          <a:xfrm>
            <a:off x="10347965" y="1089660"/>
            <a:ext cx="1341109" cy="1350264"/>
          </a:xfrm>
          <a:prstGeom prst="rect">
            <a:avLst/>
          </a:prstGeom>
        </p:spPr>
      </p:pic>
      <p:pic>
        <p:nvPicPr>
          <p:cNvPr id="5" name="object 5"/>
          <p:cNvPicPr/>
          <p:nvPr/>
        </p:nvPicPr>
        <p:blipFill>
          <a:blip r:embed="rId3" cstate="print"/>
          <a:stretch>
            <a:fillRect/>
          </a:stretch>
        </p:blipFill>
        <p:spPr>
          <a:xfrm>
            <a:off x="10639488" y="3020716"/>
            <a:ext cx="1062853" cy="1208230"/>
          </a:xfrm>
          <a:prstGeom prst="rect">
            <a:avLst/>
          </a:prstGeom>
        </p:spPr>
      </p:pic>
      <p:pic>
        <p:nvPicPr>
          <p:cNvPr id="6" name="object 6"/>
          <p:cNvPicPr/>
          <p:nvPr/>
        </p:nvPicPr>
        <p:blipFill>
          <a:blip r:embed="rId4" cstate="print"/>
          <a:stretch>
            <a:fillRect/>
          </a:stretch>
        </p:blipFill>
        <p:spPr>
          <a:xfrm>
            <a:off x="10137921" y="5339932"/>
            <a:ext cx="1771865" cy="85681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5616" y="596646"/>
            <a:ext cx="6664959" cy="391160"/>
          </a:xfrm>
          <a:prstGeom prst="rect">
            <a:avLst/>
          </a:prstGeom>
        </p:spPr>
        <p:txBody>
          <a:bodyPr vert="horz" wrap="square" lIns="0" tIns="12700" rIns="0" bIns="0" rtlCol="0">
            <a:spAutoFit/>
          </a:bodyPr>
          <a:lstStyle/>
          <a:p>
            <a:pPr marL="12700">
              <a:lnSpc>
                <a:spcPct val="100000"/>
              </a:lnSpc>
              <a:spcBef>
                <a:spcPts val="100"/>
              </a:spcBef>
            </a:pPr>
            <a:r>
              <a:rPr dirty="0">
                <a:latin typeface="Arial"/>
                <a:cs typeface="Arial"/>
              </a:rPr>
              <a:t>Major</a:t>
            </a:r>
            <a:r>
              <a:rPr spc="-15" dirty="0">
                <a:latin typeface="Arial"/>
                <a:cs typeface="Arial"/>
              </a:rPr>
              <a:t> </a:t>
            </a:r>
            <a:r>
              <a:rPr spc="-5" dirty="0">
                <a:latin typeface="Arial"/>
                <a:cs typeface="Arial"/>
              </a:rPr>
              <a:t>Phases</a:t>
            </a:r>
            <a:r>
              <a:rPr spc="10" dirty="0">
                <a:latin typeface="Arial"/>
                <a:cs typeface="Arial"/>
              </a:rPr>
              <a:t> </a:t>
            </a:r>
            <a:r>
              <a:rPr dirty="0">
                <a:latin typeface="Arial"/>
                <a:cs typeface="Arial"/>
              </a:rPr>
              <a:t>-</a:t>
            </a:r>
            <a:r>
              <a:rPr spc="-10" dirty="0">
                <a:latin typeface="Arial"/>
                <a:cs typeface="Arial"/>
              </a:rPr>
              <a:t> </a:t>
            </a:r>
            <a:r>
              <a:rPr spc="5" dirty="0">
                <a:latin typeface="Arial"/>
                <a:cs typeface="Arial"/>
              </a:rPr>
              <a:t>what</a:t>
            </a:r>
            <a:r>
              <a:rPr spc="-50" dirty="0">
                <a:latin typeface="Arial"/>
                <a:cs typeface="Arial"/>
              </a:rPr>
              <a:t> </a:t>
            </a:r>
            <a:r>
              <a:rPr dirty="0">
                <a:latin typeface="Arial"/>
                <a:cs typeface="Arial"/>
              </a:rPr>
              <a:t>it</a:t>
            </a:r>
            <a:r>
              <a:rPr spc="-20" dirty="0">
                <a:latin typeface="Arial"/>
                <a:cs typeface="Arial"/>
              </a:rPr>
              <a:t> </a:t>
            </a:r>
            <a:r>
              <a:rPr spc="-5" dirty="0">
                <a:latin typeface="Arial"/>
                <a:cs typeface="Arial"/>
              </a:rPr>
              <a:t>takes</a:t>
            </a:r>
            <a:r>
              <a:rPr spc="10" dirty="0">
                <a:latin typeface="Arial"/>
                <a:cs typeface="Arial"/>
              </a:rPr>
              <a:t> </a:t>
            </a:r>
            <a:r>
              <a:rPr dirty="0">
                <a:latin typeface="Arial"/>
                <a:cs typeface="Arial"/>
              </a:rPr>
              <a:t>to</a:t>
            </a:r>
            <a:r>
              <a:rPr spc="-5" dirty="0">
                <a:latin typeface="Arial"/>
                <a:cs typeface="Arial"/>
              </a:rPr>
              <a:t> master</a:t>
            </a:r>
            <a:r>
              <a:rPr spc="15" dirty="0">
                <a:latin typeface="Arial"/>
                <a:cs typeface="Arial"/>
              </a:rPr>
              <a:t> </a:t>
            </a:r>
            <a:r>
              <a:rPr dirty="0">
                <a:latin typeface="Arial"/>
                <a:cs typeface="Arial"/>
              </a:rPr>
              <a:t>MLOps</a:t>
            </a:r>
          </a:p>
        </p:txBody>
      </p:sp>
      <p:sp>
        <p:nvSpPr>
          <p:cNvPr id="3" name="object 3"/>
          <p:cNvSpPr txBox="1"/>
          <p:nvPr/>
        </p:nvSpPr>
        <p:spPr>
          <a:xfrm>
            <a:off x="1097991" y="1228471"/>
            <a:ext cx="8495030" cy="450215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5" normalizeH="0" baseline="0" noProof="0" dirty="0">
                <a:ln>
                  <a:noFill/>
                </a:ln>
                <a:solidFill>
                  <a:srgbClr val="6F2F9F"/>
                </a:solidFill>
                <a:effectLst/>
                <a:uLnTx/>
                <a:uFillTx/>
                <a:latin typeface="Calibri"/>
                <a:ea typeface="+mn-ea"/>
                <a:cs typeface="Calibri"/>
              </a:rPr>
              <a:t>Monitoring</a:t>
            </a:r>
            <a:r>
              <a:rPr kumimoji="0" sz="1800" b="1" i="0" u="none" strike="noStrike" kern="1200" cap="none" spc="-60" normalizeH="0" baseline="0" noProof="0" dirty="0">
                <a:ln>
                  <a:noFill/>
                </a:ln>
                <a:solidFill>
                  <a:srgbClr val="6F2F9F"/>
                </a:solidFill>
                <a:effectLst/>
                <a:uLnTx/>
                <a:uFillTx/>
                <a:latin typeface="Calibri"/>
                <a:ea typeface="+mn-ea"/>
                <a:cs typeface="Calibri"/>
              </a:rPr>
              <a:t> </a:t>
            </a:r>
            <a:r>
              <a:rPr kumimoji="0" sz="1800" b="1" i="0" u="none" strike="noStrike" kern="1200" cap="none" spc="0" normalizeH="0" baseline="0" noProof="0" dirty="0">
                <a:ln>
                  <a:noFill/>
                </a:ln>
                <a:solidFill>
                  <a:srgbClr val="6F2F9F"/>
                </a:solidFill>
                <a:effectLst/>
                <a:uLnTx/>
                <a:uFillTx/>
                <a:latin typeface="Calibri"/>
                <a:ea typeface="+mn-ea"/>
                <a:cs typeface="Calibri"/>
              </a:rPr>
              <a:t>and</a:t>
            </a:r>
            <a:r>
              <a:rPr kumimoji="0" sz="1800" b="1" i="0" u="none" strike="noStrike" kern="1200" cap="none" spc="-20" normalizeH="0" baseline="0" noProof="0" dirty="0">
                <a:ln>
                  <a:noFill/>
                </a:ln>
                <a:solidFill>
                  <a:srgbClr val="6F2F9F"/>
                </a:solidFill>
                <a:effectLst/>
                <a:uLnTx/>
                <a:uFillTx/>
                <a:latin typeface="Calibri"/>
                <a:ea typeface="+mn-ea"/>
                <a:cs typeface="Calibri"/>
              </a:rPr>
              <a:t> </a:t>
            </a:r>
            <a:r>
              <a:rPr kumimoji="0" sz="1800" b="1" i="0" u="none" strike="noStrike" kern="1200" cap="none" spc="-10" normalizeH="0" baseline="0" noProof="0" dirty="0">
                <a:ln>
                  <a:noFill/>
                </a:ln>
                <a:solidFill>
                  <a:srgbClr val="6F2F9F"/>
                </a:solidFill>
                <a:effectLst/>
                <a:uLnTx/>
                <a:uFillTx/>
                <a:latin typeface="Calibri"/>
                <a:ea typeface="+mn-ea"/>
                <a:cs typeface="Calibri"/>
              </a:rPr>
              <a:t>Evaluation</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15"/>
              </a:spcBef>
              <a:spcAft>
                <a:spcPts val="0"/>
              </a:spcAft>
              <a:buClrTx/>
              <a:buSzTx/>
              <a:buFontTx/>
              <a:buNone/>
              <a:tabLst/>
              <a:defRPr/>
            </a:pPr>
            <a:endParaRPr kumimoji="0" sz="1850" b="0" i="0" u="none" strike="noStrike" kern="1200" cap="none" spc="0" normalizeH="0" baseline="0" noProof="0">
              <a:ln>
                <a:noFill/>
              </a:ln>
              <a:solidFill>
                <a:prstClr val="black"/>
              </a:solidFill>
              <a:effectLst/>
              <a:uLnTx/>
              <a:uFillTx/>
              <a:latin typeface="Calibri"/>
              <a:ea typeface="+mn-ea"/>
              <a:cs typeface="Calibri"/>
            </a:endParaRPr>
          </a:p>
          <a:p>
            <a:pPr marL="564515" marR="5080" lvl="0" indent="-287020" algn="l" defTabSz="914400" rtl="0" eaLnBrk="1" fontAlgn="auto" latinLnBrk="0" hangingPunct="1">
              <a:lnSpc>
                <a:spcPct val="100000"/>
              </a:lnSpc>
              <a:spcBef>
                <a:spcPts val="0"/>
              </a:spcBef>
              <a:spcAft>
                <a:spcPts val="0"/>
              </a:spcAft>
              <a:buClrTx/>
              <a:buSzTx/>
              <a:buFont typeface="Wingdings"/>
              <a:buChar char=""/>
              <a:tabLst>
                <a:tab pos="565150" algn="l"/>
              </a:tabLst>
              <a:defRPr/>
            </a:pPr>
            <a:r>
              <a:rPr kumimoji="0" sz="1800" b="0" i="0" u="none" strike="noStrike" kern="1200" cap="none" spc="-15" normalizeH="0" baseline="0" noProof="0" dirty="0">
                <a:ln>
                  <a:noFill/>
                </a:ln>
                <a:solidFill>
                  <a:prstClr val="black"/>
                </a:solidFill>
                <a:effectLst/>
                <a:uLnTx/>
                <a:uFillTx/>
                <a:latin typeface="Calibri"/>
                <a:ea typeface="+mn-ea"/>
                <a:cs typeface="Calibri"/>
              </a:rPr>
              <a:t>MLOps</a:t>
            </a:r>
            <a:r>
              <a:rPr kumimoji="0" sz="1800" b="0" i="0" u="none" strike="noStrike" kern="1200" cap="none" spc="0" normalizeH="0" baseline="0" noProof="0" dirty="0">
                <a:ln>
                  <a:noFill/>
                </a:ln>
                <a:solidFill>
                  <a:prstClr val="black"/>
                </a:solidFill>
                <a:effectLst/>
                <a:uLnTx/>
                <a:uFillTx/>
                <a:latin typeface="Calibri"/>
                <a:ea typeface="+mn-ea"/>
                <a:cs typeface="Calibri"/>
              </a:rPr>
              <a:t> also</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require</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being</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able</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to</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monitor</a:t>
            </a:r>
            <a:r>
              <a:rPr kumimoji="0" sz="1800" b="1" i="0" u="none" strike="noStrike" kern="1200" cap="none" spc="-2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the</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performance</a:t>
            </a:r>
            <a:r>
              <a:rPr kumimoji="0" sz="1800" b="1"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and</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1" i="0" u="none" strike="noStrike" kern="1200" cap="none" spc="-10" normalizeH="0" baseline="0" noProof="0" dirty="0">
                <a:ln>
                  <a:noFill/>
                </a:ln>
                <a:solidFill>
                  <a:prstClr val="black"/>
                </a:solidFill>
                <a:effectLst/>
                <a:uLnTx/>
                <a:uFillTx/>
                <a:latin typeface="Calibri"/>
                <a:ea typeface="+mn-ea"/>
                <a:cs typeface="Calibri"/>
              </a:rPr>
              <a:t>behavior</a:t>
            </a:r>
            <a:r>
              <a:rPr kumimoji="0" sz="1800" b="1" i="0" u="none" strike="noStrike" kern="1200" cap="none" spc="-3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of</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machine </a:t>
            </a:r>
            <a:r>
              <a:rPr kumimoji="0" sz="1800" b="1" i="0" u="none" strike="noStrike" kern="1200" cap="none" spc="-390" normalizeH="0" baseline="0" noProof="0" dirty="0">
                <a:ln>
                  <a:noFill/>
                </a:ln>
                <a:solidFill>
                  <a:prstClr val="black"/>
                </a:solidFill>
                <a:effectLst/>
                <a:uLnTx/>
                <a:uFillTx/>
                <a:latin typeface="Calibri"/>
                <a:ea typeface="+mn-ea"/>
                <a:cs typeface="Calibri"/>
              </a:rPr>
              <a:t> </a:t>
            </a:r>
            <a:r>
              <a:rPr kumimoji="0" sz="1800" b="1" i="0" u="none" strike="noStrike" kern="1200" cap="none" spc="0" normalizeH="0" baseline="0" noProof="0" dirty="0">
                <a:ln>
                  <a:noFill/>
                </a:ln>
                <a:solidFill>
                  <a:prstClr val="black"/>
                </a:solidFill>
                <a:effectLst/>
                <a:uLnTx/>
                <a:uFillTx/>
                <a:latin typeface="Calibri"/>
                <a:ea typeface="+mn-ea"/>
                <a:cs typeface="Calibri"/>
              </a:rPr>
              <a:t>learning</a:t>
            </a:r>
            <a:r>
              <a:rPr kumimoji="0" sz="1800" b="1" i="0" u="none" strike="noStrike" kern="1200" cap="none" spc="-35"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models</a:t>
            </a:r>
            <a:r>
              <a:rPr kumimoji="0" sz="1800" b="1" i="0" u="none" strike="noStrike" kern="1200" cap="none" spc="-35"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in</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production</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25"/>
              </a:spcBef>
              <a:spcAft>
                <a:spcPts val="0"/>
              </a:spcAft>
              <a:buClrTx/>
              <a:buSzTx/>
              <a:buFont typeface="Wingdings"/>
              <a:buChar char=""/>
              <a:tabLst/>
              <a:defRPr/>
            </a:pPr>
            <a:endParaRPr kumimoji="0" sz="1750" b="0" i="0" u="none" strike="noStrike" kern="1200" cap="none" spc="0" normalizeH="0" baseline="0" noProof="0">
              <a:ln>
                <a:noFill/>
              </a:ln>
              <a:solidFill>
                <a:prstClr val="black"/>
              </a:solidFill>
              <a:effectLst/>
              <a:uLnTx/>
              <a:uFillTx/>
              <a:latin typeface="Calibri"/>
              <a:ea typeface="+mn-ea"/>
              <a:cs typeface="Calibri"/>
            </a:endParaRPr>
          </a:p>
          <a:p>
            <a:pPr marL="564515" marR="502284" lvl="0" indent="-287020" algn="l" defTabSz="914400" rtl="0" eaLnBrk="1" fontAlgn="auto" latinLnBrk="0" hangingPunct="1">
              <a:lnSpc>
                <a:spcPct val="100000"/>
              </a:lnSpc>
              <a:spcBef>
                <a:spcPts val="0"/>
              </a:spcBef>
              <a:spcAft>
                <a:spcPts val="0"/>
              </a:spcAft>
              <a:buClrTx/>
              <a:buSzTx/>
              <a:buFont typeface="Wingdings"/>
              <a:buChar char=""/>
              <a:tabLst>
                <a:tab pos="565150" algn="l"/>
              </a:tabLst>
              <a:defRPr/>
            </a:pPr>
            <a:r>
              <a:rPr kumimoji="0" sz="1800" b="0" i="0" u="none" strike="noStrike" kern="1200" cap="none" spc="-5" normalizeH="0" baseline="0" noProof="0" dirty="0">
                <a:ln>
                  <a:noFill/>
                </a:ln>
                <a:solidFill>
                  <a:prstClr val="black"/>
                </a:solidFill>
                <a:effectLst/>
                <a:uLnTx/>
                <a:uFillTx/>
                <a:latin typeface="Calibri"/>
                <a:ea typeface="+mn-ea"/>
                <a:cs typeface="Calibri"/>
              </a:rPr>
              <a:t>Including</a:t>
            </a:r>
            <a:r>
              <a:rPr kumimoji="0" sz="1800" b="0" i="0" u="none" strike="noStrike" kern="1200" cap="none" spc="35" normalizeH="0" baseline="0" noProof="0" dirty="0">
                <a:ln>
                  <a:noFill/>
                </a:ln>
                <a:solidFill>
                  <a:prstClr val="black"/>
                </a:solidFill>
                <a:effectLst/>
                <a:uLnTx/>
                <a:uFillTx/>
                <a:latin typeface="Calibri"/>
                <a:ea typeface="+mn-ea"/>
                <a:cs typeface="Calibri"/>
              </a:rPr>
              <a:t> </a:t>
            </a:r>
            <a:r>
              <a:rPr kumimoji="0" sz="1800" b="1" i="0" u="none" strike="noStrike" kern="1200" cap="none" spc="0" normalizeH="0" baseline="0" noProof="0" dirty="0">
                <a:ln>
                  <a:noFill/>
                </a:ln>
                <a:solidFill>
                  <a:prstClr val="black"/>
                </a:solidFill>
                <a:effectLst/>
                <a:uLnTx/>
                <a:uFillTx/>
                <a:latin typeface="Calibri"/>
                <a:ea typeface="+mn-ea"/>
                <a:cs typeface="Calibri"/>
              </a:rPr>
              <a:t>logging</a:t>
            </a:r>
            <a:r>
              <a:rPr kumimoji="0" sz="1800" b="0" i="0" u="none" strike="noStrike" kern="1200" cap="none" spc="0" normalizeH="0" baseline="0" noProof="0" dirty="0">
                <a:ln>
                  <a:noFill/>
                </a:ln>
                <a:solidFill>
                  <a:prstClr val="black"/>
                </a:solidFill>
                <a:effectLst/>
                <a:uLnTx/>
                <a:uFillTx/>
                <a:latin typeface="Calibri"/>
                <a:ea typeface="+mn-ea"/>
                <a:cs typeface="Calibri"/>
              </a:rPr>
              <a:t>,</a:t>
            </a:r>
            <a:r>
              <a:rPr kumimoji="0" sz="1800" b="0" i="0" u="none" strike="noStrike" kern="1200" cap="none" spc="-30"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alerting</a:t>
            </a:r>
            <a:r>
              <a:rPr kumimoji="0" sz="1800" b="1" i="0" u="none" strike="noStrike" kern="1200" cap="none" spc="-2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and</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tracking</a:t>
            </a:r>
            <a:r>
              <a:rPr kumimoji="0" sz="1800" b="1" i="0" u="none" strike="noStrike" kern="1200" cap="none" spc="-3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of</a:t>
            </a:r>
            <a:r>
              <a:rPr kumimoji="0" sz="1800" b="0" i="0" u="none" strike="noStrike" kern="1200" cap="none" spc="0" normalizeH="0" baseline="0" noProof="0" dirty="0">
                <a:ln>
                  <a:noFill/>
                </a:ln>
                <a:solidFill>
                  <a:prstClr val="black"/>
                </a:solidFill>
                <a:effectLst/>
                <a:uLnTx/>
                <a:uFillTx/>
                <a:latin typeface="Calibri"/>
                <a:ea typeface="+mn-ea"/>
                <a:cs typeface="Calibri"/>
              </a:rPr>
              <a:t> the</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models </a:t>
            </a:r>
            <a:r>
              <a:rPr kumimoji="0" sz="1800" b="0" i="0" u="none" strike="noStrike" kern="1200" cap="none" spc="-10" normalizeH="0" baseline="0" noProof="0" dirty="0">
                <a:ln>
                  <a:noFill/>
                </a:ln>
                <a:solidFill>
                  <a:prstClr val="black"/>
                </a:solidFill>
                <a:effectLst/>
                <a:uLnTx/>
                <a:uFillTx/>
                <a:latin typeface="Calibri"/>
                <a:ea typeface="+mn-ea"/>
                <a:cs typeface="Calibri"/>
              </a:rPr>
              <a:t>performance</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over</a:t>
            </a:r>
            <a:r>
              <a:rPr kumimoji="0" sz="1800" b="0" i="0" u="none" strike="noStrike" kern="1200" cap="none" spc="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time</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to </a:t>
            </a:r>
            <a:r>
              <a:rPr kumimoji="0" sz="1800" b="0" i="0" u="none" strike="noStrike" kern="1200" cap="none" spc="-39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measure </a:t>
            </a:r>
            <a:r>
              <a:rPr kumimoji="0" sz="1800" b="0" i="0" u="none" strike="noStrike" kern="1200" cap="none" spc="0" normalizeH="0" baseline="0" noProof="0" dirty="0">
                <a:ln>
                  <a:noFill/>
                </a:ln>
                <a:solidFill>
                  <a:prstClr val="black"/>
                </a:solidFill>
                <a:effectLst/>
                <a:uLnTx/>
                <a:uFillTx/>
                <a:latin typeface="Calibri"/>
                <a:ea typeface="+mn-ea"/>
                <a:cs typeface="Calibri"/>
              </a:rPr>
              <a:t>their</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1" i="0" u="none" strike="noStrike" kern="1200" cap="none" spc="-10" normalizeH="0" baseline="0" noProof="0" dirty="0">
                <a:ln>
                  <a:noFill/>
                </a:ln>
                <a:solidFill>
                  <a:prstClr val="black"/>
                </a:solidFill>
                <a:effectLst/>
                <a:uLnTx/>
                <a:uFillTx/>
                <a:latin typeface="Calibri"/>
                <a:ea typeface="+mn-ea"/>
                <a:cs typeface="Calibri"/>
              </a:rPr>
              <a:t>effectiveness</a:t>
            </a:r>
            <a:r>
              <a:rPr kumimoji="0" sz="1800" b="0" i="0" u="none" strike="noStrike" kern="1200" cap="none" spc="-10" normalizeH="0" baseline="0" noProof="0" dirty="0">
                <a:ln>
                  <a:noFill/>
                </a:ln>
                <a:solidFill>
                  <a:prstClr val="black"/>
                </a:solidFill>
                <a:effectLst/>
                <a:uLnTx/>
                <a:uFillTx/>
                <a:latin typeface="Calibri"/>
                <a:ea typeface="+mn-ea"/>
                <a:cs typeface="Calibri"/>
              </a:rPr>
              <a:t>.</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0"/>
              </a:spcBef>
              <a:spcAft>
                <a:spcPts val="0"/>
              </a:spcAft>
              <a:buClrTx/>
              <a:buSzTx/>
              <a:buFont typeface="Wingdings"/>
              <a:buChar char=""/>
              <a:tabLst/>
              <a:defRPr/>
            </a:pPr>
            <a:endParaRPr kumimoji="0" sz="175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6F2F9F"/>
                </a:solidFill>
                <a:effectLst/>
                <a:uLnTx/>
                <a:uFillTx/>
                <a:latin typeface="Calibri"/>
                <a:ea typeface="+mn-ea"/>
                <a:cs typeface="Calibri"/>
              </a:rPr>
              <a:t>Security</a:t>
            </a:r>
            <a:r>
              <a:rPr kumimoji="0" sz="1800" b="1" i="0" u="none" strike="noStrike" kern="1200" cap="none" spc="-55" normalizeH="0" baseline="0" noProof="0" dirty="0">
                <a:ln>
                  <a:noFill/>
                </a:ln>
                <a:solidFill>
                  <a:srgbClr val="6F2F9F"/>
                </a:solidFill>
                <a:effectLst/>
                <a:uLnTx/>
                <a:uFillTx/>
                <a:latin typeface="Calibri"/>
                <a:ea typeface="+mn-ea"/>
                <a:cs typeface="Calibri"/>
              </a:rPr>
              <a:t> </a:t>
            </a:r>
            <a:r>
              <a:rPr kumimoji="0" sz="1800" b="1" i="0" u="none" strike="noStrike" kern="1200" cap="none" spc="0" normalizeH="0" baseline="0" noProof="0" dirty="0">
                <a:ln>
                  <a:noFill/>
                </a:ln>
                <a:solidFill>
                  <a:srgbClr val="6F2F9F"/>
                </a:solidFill>
                <a:effectLst/>
                <a:uLnTx/>
                <a:uFillTx/>
                <a:latin typeface="Calibri"/>
                <a:ea typeface="+mn-ea"/>
                <a:cs typeface="Calibri"/>
              </a:rPr>
              <a:t>and</a:t>
            </a:r>
            <a:r>
              <a:rPr kumimoji="0" sz="1800" b="1" i="0" u="none" strike="noStrike" kern="1200" cap="none" spc="-15" normalizeH="0" baseline="0" noProof="0" dirty="0">
                <a:ln>
                  <a:noFill/>
                </a:ln>
                <a:solidFill>
                  <a:srgbClr val="6F2F9F"/>
                </a:solidFill>
                <a:effectLst/>
                <a:uLnTx/>
                <a:uFillTx/>
                <a:latin typeface="Calibri"/>
                <a:ea typeface="+mn-ea"/>
                <a:cs typeface="Calibri"/>
              </a:rPr>
              <a:t> </a:t>
            </a:r>
            <a:r>
              <a:rPr kumimoji="0" sz="1800" b="1" i="0" u="none" strike="noStrike" kern="1200" cap="none" spc="-5" normalizeH="0" baseline="0" noProof="0" dirty="0">
                <a:ln>
                  <a:noFill/>
                </a:ln>
                <a:solidFill>
                  <a:srgbClr val="6F2F9F"/>
                </a:solidFill>
                <a:effectLst/>
                <a:uLnTx/>
                <a:uFillTx/>
                <a:latin typeface="Calibri"/>
                <a:ea typeface="+mn-ea"/>
                <a:cs typeface="Calibri"/>
              </a:rPr>
              <a:t>Compliance</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15"/>
              </a:spcBef>
              <a:spcAft>
                <a:spcPts val="0"/>
              </a:spcAft>
              <a:buClrTx/>
              <a:buSzTx/>
              <a:buFontTx/>
              <a:buNone/>
              <a:tabLst/>
              <a:defRPr/>
            </a:pPr>
            <a:endParaRPr kumimoji="0" sz="2200" b="0" i="0" u="none" strike="noStrike" kern="1200" cap="none" spc="0" normalizeH="0" baseline="0" noProof="0">
              <a:ln>
                <a:noFill/>
              </a:ln>
              <a:solidFill>
                <a:prstClr val="black"/>
              </a:solidFill>
              <a:effectLst/>
              <a:uLnTx/>
              <a:uFillTx/>
              <a:latin typeface="Calibri"/>
              <a:ea typeface="+mn-ea"/>
              <a:cs typeface="Calibri"/>
            </a:endParaRPr>
          </a:p>
          <a:p>
            <a:pPr marL="564515" marR="0" lvl="0" indent="-287020" algn="l" defTabSz="914400" rtl="0" eaLnBrk="1" fontAlgn="auto" latinLnBrk="0" hangingPunct="1">
              <a:lnSpc>
                <a:spcPct val="100000"/>
              </a:lnSpc>
              <a:spcBef>
                <a:spcPts val="5"/>
              </a:spcBef>
              <a:spcAft>
                <a:spcPts val="0"/>
              </a:spcAft>
              <a:buClrTx/>
              <a:buSzTx/>
              <a:buFont typeface="Wingdings"/>
              <a:buChar char=""/>
              <a:tabLst>
                <a:tab pos="565150" algn="l"/>
              </a:tabLst>
              <a:defRPr/>
            </a:pPr>
            <a:r>
              <a:rPr kumimoji="0" sz="1800" b="0" i="0" u="none" strike="noStrike" kern="1200" cap="none" spc="-5" normalizeH="0" baseline="0" noProof="0" dirty="0">
                <a:ln>
                  <a:noFill/>
                </a:ln>
                <a:solidFill>
                  <a:prstClr val="black"/>
                </a:solidFill>
                <a:effectLst/>
                <a:uLnTx/>
                <a:uFillTx/>
                <a:latin typeface="Calibri"/>
                <a:ea typeface="+mn-ea"/>
                <a:cs typeface="Calibri"/>
              </a:rPr>
              <a:t>Machine</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learning</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models </a:t>
            </a:r>
            <a:r>
              <a:rPr kumimoji="0" sz="1800" b="0" i="0" u="none" strike="noStrike" kern="1200" cap="none" spc="-10" normalizeH="0" baseline="0" noProof="0" dirty="0">
                <a:ln>
                  <a:noFill/>
                </a:ln>
                <a:solidFill>
                  <a:prstClr val="black"/>
                </a:solidFill>
                <a:effectLst/>
                <a:uLnTx/>
                <a:uFillTx/>
                <a:latin typeface="Calibri"/>
                <a:ea typeface="+mn-ea"/>
                <a:cs typeface="Calibri"/>
              </a:rPr>
              <a:t>can</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process</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sensitive</a:t>
            </a:r>
            <a:r>
              <a:rPr kumimoji="0" sz="1800" b="1" i="0" u="none" strike="noStrike" kern="1200" cap="none" spc="-45" normalizeH="0" baseline="0" noProof="0" dirty="0">
                <a:ln>
                  <a:noFill/>
                </a:ln>
                <a:solidFill>
                  <a:prstClr val="black"/>
                </a:solidFill>
                <a:effectLst/>
                <a:uLnTx/>
                <a:uFillTx/>
                <a:latin typeface="Calibri"/>
                <a:ea typeface="+mn-ea"/>
                <a:cs typeface="Calibri"/>
              </a:rPr>
              <a:t> </a:t>
            </a:r>
            <a:r>
              <a:rPr kumimoji="0" sz="1800" b="1" i="0" u="none" strike="noStrike" kern="1200" cap="none" spc="-10" normalizeH="0" baseline="0" noProof="0" dirty="0">
                <a:ln>
                  <a:noFill/>
                </a:ln>
                <a:solidFill>
                  <a:prstClr val="black"/>
                </a:solidFill>
                <a:effectLst/>
                <a:uLnTx/>
                <a:uFillTx/>
                <a:latin typeface="Calibri"/>
                <a:ea typeface="+mn-ea"/>
                <a:cs typeface="Calibri"/>
              </a:rPr>
              <a:t>data</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25"/>
              </a:spcBef>
              <a:spcAft>
                <a:spcPts val="0"/>
              </a:spcAft>
              <a:buClrTx/>
              <a:buSzTx/>
              <a:buFont typeface="Wingdings"/>
              <a:buChar char=""/>
              <a:tabLst/>
              <a:defRPr/>
            </a:pPr>
            <a:endParaRPr kumimoji="0" sz="1750" b="0" i="0" u="none" strike="noStrike" kern="1200" cap="none" spc="0" normalizeH="0" baseline="0" noProof="0">
              <a:ln>
                <a:noFill/>
              </a:ln>
              <a:solidFill>
                <a:prstClr val="black"/>
              </a:solidFill>
              <a:effectLst/>
              <a:uLnTx/>
              <a:uFillTx/>
              <a:latin typeface="Calibri"/>
              <a:ea typeface="+mn-ea"/>
              <a:cs typeface="Calibri"/>
            </a:endParaRPr>
          </a:p>
          <a:p>
            <a:pPr marL="564515" marR="679450" lvl="0" indent="-287020" algn="l" defTabSz="914400" rtl="0" eaLnBrk="1" fontAlgn="auto" latinLnBrk="0" hangingPunct="1">
              <a:lnSpc>
                <a:spcPct val="100000"/>
              </a:lnSpc>
              <a:spcBef>
                <a:spcPts val="0"/>
              </a:spcBef>
              <a:spcAft>
                <a:spcPts val="0"/>
              </a:spcAft>
              <a:buClrTx/>
              <a:buSzTx/>
              <a:buFont typeface="Wingdings"/>
              <a:buChar char=""/>
              <a:tabLst>
                <a:tab pos="565150" algn="l"/>
              </a:tabLst>
              <a:defRPr/>
            </a:pPr>
            <a:r>
              <a:rPr kumimoji="0" sz="1800" b="0" i="0" u="none" strike="noStrike" kern="1200" cap="none" spc="-10" normalizeH="0" baseline="0" noProof="0" dirty="0">
                <a:ln>
                  <a:noFill/>
                </a:ln>
                <a:solidFill>
                  <a:prstClr val="black"/>
                </a:solidFill>
                <a:effectLst/>
                <a:uLnTx/>
                <a:uFillTx/>
                <a:latin typeface="Calibri"/>
                <a:ea typeface="+mn-ea"/>
                <a:cs typeface="Calibri"/>
              </a:rPr>
              <a:t>Important</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to</a:t>
            </a:r>
            <a:r>
              <a:rPr kumimoji="0" sz="1800" b="0" i="0" u="none" strike="noStrike" kern="1200" cap="none" spc="0"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have</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 </a:t>
            </a:r>
            <a:r>
              <a:rPr kumimoji="0" sz="1800" b="0" i="0" u="none" strike="noStrike" kern="1200" cap="none" spc="-5" normalizeH="0" baseline="0" noProof="0" dirty="0">
                <a:ln>
                  <a:noFill/>
                </a:ln>
                <a:solidFill>
                  <a:prstClr val="black"/>
                </a:solidFill>
                <a:effectLst/>
                <a:uLnTx/>
                <a:uFillTx/>
                <a:latin typeface="Calibri"/>
                <a:ea typeface="+mn-ea"/>
                <a:cs typeface="Calibri"/>
              </a:rPr>
              <a:t>solid</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understanding</a:t>
            </a:r>
            <a:r>
              <a:rPr kumimoji="0" sz="1800" b="0" i="0" u="none" strike="noStrike" kern="1200" cap="none" spc="50" normalizeH="0" baseline="0" noProof="0" dirty="0">
                <a:ln>
                  <a:noFill/>
                </a:ln>
                <a:solidFill>
                  <a:prstClr val="black"/>
                </a:solidFill>
                <a:effectLst/>
                <a:uLnTx/>
                <a:uFillTx/>
                <a:latin typeface="Calibri"/>
                <a:ea typeface="+mn-ea"/>
                <a:cs typeface="Calibri"/>
              </a:rPr>
              <a:t> </a:t>
            </a:r>
            <a:r>
              <a:rPr kumimoji="0" sz="1800" b="1" i="0" u="none" strike="noStrike" kern="1200" cap="none" spc="0" normalizeH="0" baseline="0" noProof="0" dirty="0">
                <a:ln>
                  <a:noFill/>
                </a:ln>
                <a:solidFill>
                  <a:prstClr val="black"/>
                </a:solidFill>
                <a:effectLst/>
                <a:uLnTx/>
                <a:uFillTx/>
                <a:latin typeface="Calibri"/>
                <a:ea typeface="+mn-ea"/>
                <a:cs typeface="Calibri"/>
              </a:rPr>
              <a:t>of</a:t>
            </a:r>
            <a:r>
              <a:rPr kumimoji="0" sz="1800" b="1" i="0" u="none" strike="noStrike" kern="1200" cap="none" spc="15" normalizeH="0" baseline="0" noProof="0" dirty="0">
                <a:ln>
                  <a:noFill/>
                </a:ln>
                <a:solidFill>
                  <a:prstClr val="black"/>
                </a:solidFill>
                <a:effectLst/>
                <a:uLnTx/>
                <a:uFillTx/>
                <a:latin typeface="Calibri"/>
                <a:ea typeface="+mn-ea"/>
                <a:cs typeface="Calibri"/>
              </a:rPr>
              <a:t> </a:t>
            </a:r>
            <a:r>
              <a:rPr kumimoji="0" sz="1800" b="1" i="0" u="none" strike="noStrike" kern="1200" cap="none" spc="-10" normalizeH="0" baseline="0" noProof="0" dirty="0">
                <a:ln>
                  <a:noFill/>
                </a:ln>
                <a:solidFill>
                  <a:prstClr val="black"/>
                </a:solidFill>
                <a:effectLst/>
                <a:uLnTx/>
                <a:uFillTx/>
                <a:latin typeface="Calibri"/>
                <a:ea typeface="+mn-ea"/>
                <a:cs typeface="Calibri"/>
              </a:rPr>
              <a:t>data</a:t>
            </a:r>
            <a:r>
              <a:rPr kumimoji="0" sz="1800" b="1" i="0" u="none" strike="noStrike" kern="1200" cap="none" spc="-20"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security</a:t>
            </a:r>
            <a:r>
              <a:rPr kumimoji="0" sz="1800" b="1" i="0" u="none" strike="noStrike" kern="1200" cap="none" spc="-2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and</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compliance </a:t>
            </a:r>
            <a:r>
              <a:rPr kumimoji="0" sz="1800" b="1" i="0" u="none" strike="noStrike" kern="1200" cap="none" spc="-10" normalizeH="0" baseline="0" noProof="0" dirty="0">
                <a:ln>
                  <a:noFill/>
                </a:ln>
                <a:solidFill>
                  <a:prstClr val="black"/>
                </a:solidFill>
                <a:effectLst/>
                <a:uLnTx/>
                <a:uFillTx/>
                <a:latin typeface="Calibri"/>
                <a:ea typeface="+mn-ea"/>
                <a:cs typeface="Calibri"/>
              </a:rPr>
              <a:t>best </a:t>
            </a:r>
            <a:r>
              <a:rPr kumimoji="0" sz="1800" b="1" i="0" u="none" strike="noStrike" kern="1200" cap="none" spc="-390"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practices</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20"/>
              </a:spcBef>
              <a:spcAft>
                <a:spcPts val="0"/>
              </a:spcAft>
              <a:buClrTx/>
              <a:buSzTx/>
              <a:buFont typeface="Wingdings"/>
              <a:buChar char=""/>
              <a:tabLst/>
              <a:defRPr/>
            </a:pPr>
            <a:endParaRPr kumimoji="0" sz="1750" b="0" i="0" u="none" strike="noStrike" kern="1200" cap="none" spc="0" normalizeH="0" baseline="0" noProof="0">
              <a:ln>
                <a:noFill/>
              </a:ln>
              <a:solidFill>
                <a:prstClr val="black"/>
              </a:solidFill>
              <a:effectLst/>
              <a:uLnTx/>
              <a:uFillTx/>
              <a:latin typeface="Calibri"/>
              <a:ea typeface="+mn-ea"/>
              <a:cs typeface="Calibri"/>
            </a:endParaRPr>
          </a:p>
          <a:p>
            <a:pPr marL="564515" marR="0" lvl="0" indent="-287020" algn="l" defTabSz="914400" rtl="0" eaLnBrk="1" fontAlgn="auto" latinLnBrk="0" hangingPunct="1">
              <a:lnSpc>
                <a:spcPct val="100000"/>
              </a:lnSpc>
              <a:spcBef>
                <a:spcPts val="5"/>
              </a:spcBef>
              <a:spcAft>
                <a:spcPts val="0"/>
              </a:spcAft>
              <a:buClrTx/>
              <a:buSzTx/>
              <a:buFont typeface="Wingdings"/>
              <a:buChar char=""/>
              <a:tabLst>
                <a:tab pos="565150" algn="l"/>
              </a:tabLst>
              <a:defRPr/>
            </a:pPr>
            <a:r>
              <a:rPr kumimoji="0" sz="1800" b="0" i="0" u="none" strike="noStrike" kern="1200" cap="none" spc="-80" normalizeH="0" baseline="0" noProof="0" dirty="0">
                <a:ln>
                  <a:noFill/>
                </a:ln>
                <a:solidFill>
                  <a:prstClr val="black"/>
                </a:solidFill>
                <a:effectLst/>
                <a:uLnTx/>
                <a:uFillTx/>
                <a:latin typeface="Calibri"/>
                <a:ea typeface="+mn-ea"/>
                <a:cs typeface="Calibri"/>
              </a:rPr>
              <a:t>To</a:t>
            </a:r>
            <a:r>
              <a:rPr kumimoji="0" sz="1800" b="0" i="0" u="none" strike="noStrike" kern="1200" cap="none" spc="-5" normalizeH="0" baseline="0" noProof="0" dirty="0">
                <a:ln>
                  <a:noFill/>
                </a:ln>
                <a:solidFill>
                  <a:prstClr val="black"/>
                </a:solidFill>
                <a:effectLst/>
                <a:uLnTx/>
                <a:uFillTx/>
                <a:latin typeface="Calibri"/>
                <a:ea typeface="+mn-ea"/>
                <a:cs typeface="Calibri"/>
              </a:rPr>
              <a:t> ensure</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that</a:t>
            </a:r>
            <a:r>
              <a:rPr kumimoji="0" sz="1800" b="0" i="0" u="none" strike="noStrike" kern="1200" cap="none" spc="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the</a:t>
            </a:r>
            <a:r>
              <a:rPr kumimoji="0" sz="1800" b="0" i="0" u="none" strike="noStrike" kern="1200" cap="none" spc="25"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models</a:t>
            </a:r>
            <a:r>
              <a:rPr kumimoji="0" sz="1800" b="1" i="0" u="none" strike="noStrike" kern="1200" cap="none" spc="-3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are</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1" i="0" u="none" strike="noStrike" kern="1200" cap="none" spc="-10" normalizeH="0" baseline="0" noProof="0" dirty="0">
                <a:ln>
                  <a:noFill/>
                </a:ln>
                <a:solidFill>
                  <a:prstClr val="black"/>
                </a:solidFill>
                <a:effectLst/>
                <a:uLnTx/>
                <a:uFillTx/>
                <a:latin typeface="Calibri"/>
                <a:ea typeface="+mn-ea"/>
                <a:cs typeface="Calibri"/>
              </a:rPr>
              <a:t>deployed</a:t>
            </a:r>
            <a:r>
              <a:rPr kumimoji="0" sz="1800" b="1" i="0" u="none" strike="noStrike" kern="1200" cap="none" spc="0"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and</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1" i="0" u="none" strike="noStrike" kern="1200" cap="none" spc="-10" normalizeH="0" baseline="0" noProof="0" dirty="0">
                <a:ln>
                  <a:noFill/>
                </a:ln>
                <a:solidFill>
                  <a:prstClr val="black"/>
                </a:solidFill>
                <a:effectLst/>
                <a:uLnTx/>
                <a:uFillTx/>
                <a:latin typeface="Calibri"/>
                <a:ea typeface="+mn-ea"/>
                <a:cs typeface="Calibri"/>
              </a:rPr>
              <a:t>managed</a:t>
            </a:r>
            <a:r>
              <a:rPr kumimoji="0" sz="1800" b="1" i="0" u="none" strike="noStrike" kern="1200" cap="none" spc="-20" normalizeH="0" baseline="0" noProof="0" dirty="0">
                <a:ln>
                  <a:noFill/>
                </a:ln>
                <a:solidFill>
                  <a:prstClr val="black"/>
                </a:solidFill>
                <a:effectLst/>
                <a:uLnTx/>
                <a:uFillTx/>
                <a:latin typeface="Calibri"/>
                <a:ea typeface="+mn-ea"/>
                <a:cs typeface="Calibri"/>
              </a:rPr>
              <a:t> securely.</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pic>
        <p:nvPicPr>
          <p:cNvPr id="4" name="object 4"/>
          <p:cNvPicPr/>
          <p:nvPr/>
        </p:nvPicPr>
        <p:blipFill>
          <a:blip r:embed="rId2" cstate="print"/>
          <a:stretch>
            <a:fillRect/>
          </a:stretch>
        </p:blipFill>
        <p:spPr>
          <a:xfrm>
            <a:off x="10032492" y="1342453"/>
            <a:ext cx="1749552" cy="1640204"/>
          </a:xfrm>
          <a:prstGeom prst="rect">
            <a:avLst/>
          </a:prstGeom>
        </p:spPr>
      </p:pic>
      <p:pic>
        <p:nvPicPr>
          <p:cNvPr id="5" name="object 5"/>
          <p:cNvPicPr/>
          <p:nvPr/>
        </p:nvPicPr>
        <p:blipFill>
          <a:blip r:embed="rId3" cstate="print"/>
          <a:stretch>
            <a:fillRect/>
          </a:stretch>
        </p:blipFill>
        <p:spPr>
          <a:xfrm>
            <a:off x="9901797" y="4040123"/>
            <a:ext cx="1793009" cy="201320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5616" y="596646"/>
            <a:ext cx="6664959" cy="391160"/>
          </a:xfrm>
          <a:prstGeom prst="rect">
            <a:avLst/>
          </a:prstGeom>
        </p:spPr>
        <p:txBody>
          <a:bodyPr vert="horz" wrap="square" lIns="0" tIns="12700" rIns="0" bIns="0" rtlCol="0">
            <a:spAutoFit/>
          </a:bodyPr>
          <a:lstStyle/>
          <a:p>
            <a:pPr marL="12700">
              <a:lnSpc>
                <a:spcPct val="100000"/>
              </a:lnSpc>
              <a:spcBef>
                <a:spcPts val="100"/>
              </a:spcBef>
            </a:pPr>
            <a:r>
              <a:rPr dirty="0">
                <a:latin typeface="Arial"/>
                <a:cs typeface="Arial"/>
              </a:rPr>
              <a:t>Major</a:t>
            </a:r>
            <a:r>
              <a:rPr spc="-15" dirty="0">
                <a:latin typeface="Arial"/>
                <a:cs typeface="Arial"/>
              </a:rPr>
              <a:t> </a:t>
            </a:r>
            <a:r>
              <a:rPr spc="-5" dirty="0">
                <a:latin typeface="Arial"/>
                <a:cs typeface="Arial"/>
              </a:rPr>
              <a:t>Phases</a:t>
            </a:r>
            <a:r>
              <a:rPr spc="10" dirty="0">
                <a:latin typeface="Arial"/>
                <a:cs typeface="Arial"/>
              </a:rPr>
              <a:t> </a:t>
            </a:r>
            <a:r>
              <a:rPr dirty="0">
                <a:latin typeface="Arial"/>
                <a:cs typeface="Arial"/>
              </a:rPr>
              <a:t>-</a:t>
            </a:r>
            <a:r>
              <a:rPr spc="-10" dirty="0">
                <a:latin typeface="Arial"/>
                <a:cs typeface="Arial"/>
              </a:rPr>
              <a:t> </a:t>
            </a:r>
            <a:r>
              <a:rPr spc="5" dirty="0">
                <a:latin typeface="Arial"/>
                <a:cs typeface="Arial"/>
              </a:rPr>
              <a:t>what</a:t>
            </a:r>
            <a:r>
              <a:rPr spc="-50" dirty="0">
                <a:latin typeface="Arial"/>
                <a:cs typeface="Arial"/>
              </a:rPr>
              <a:t> </a:t>
            </a:r>
            <a:r>
              <a:rPr dirty="0">
                <a:latin typeface="Arial"/>
                <a:cs typeface="Arial"/>
              </a:rPr>
              <a:t>it</a:t>
            </a:r>
            <a:r>
              <a:rPr spc="-20" dirty="0">
                <a:latin typeface="Arial"/>
                <a:cs typeface="Arial"/>
              </a:rPr>
              <a:t> </a:t>
            </a:r>
            <a:r>
              <a:rPr spc="-5" dirty="0">
                <a:latin typeface="Arial"/>
                <a:cs typeface="Arial"/>
              </a:rPr>
              <a:t>takes</a:t>
            </a:r>
            <a:r>
              <a:rPr spc="10" dirty="0">
                <a:latin typeface="Arial"/>
                <a:cs typeface="Arial"/>
              </a:rPr>
              <a:t> </a:t>
            </a:r>
            <a:r>
              <a:rPr dirty="0">
                <a:latin typeface="Arial"/>
                <a:cs typeface="Arial"/>
              </a:rPr>
              <a:t>to</a:t>
            </a:r>
            <a:r>
              <a:rPr spc="-5" dirty="0">
                <a:latin typeface="Arial"/>
                <a:cs typeface="Arial"/>
              </a:rPr>
              <a:t> master</a:t>
            </a:r>
            <a:r>
              <a:rPr spc="15" dirty="0">
                <a:latin typeface="Arial"/>
                <a:cs typeface="Arial"/>
              </a:rPr>
              <a:t> </a:t>
            </a:r>
            <a:r>
              <a:rPr dirty="0">
                <a:latin typeface="Arial"/>
                <a:cs typeface="Arial"/>
              </a:rPr>
              <a:t>MLOps</a:t>
            </a:r>
          </a:p>
        </p:txBody>
      </p:sp>
      <p:sp>
        <p:nvSpPr>
          <p:cNvPr id="3" name="object 3"/>
          <p:cNvSpPr txBox="1"/>
          <p:nvPr/>
        </p:nvSpPr>
        <p:spPr>
          <a:xfrm>
            <a:off x="1097991" y="1228471"/>
            <a:ext cx="7730490" cy="196088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10" normalizeH="0" baseline="0" noProof="0" dirty="0">
                <a:ln>
                  <a:noFill/>
                </a:ln>
                <a:solidFill>
                  <a:srgbClr val="6F2F9F"/>
                </a:solidFill>
                <a:effectLst/>
                <a:uLnTx/>
                <a:uFillTx/>
                <a:latin typeface="Calibri"/>
                <a:ea typeface="+mn-ea"/>
                <a:cs typeface="Calibri"/>
              </a:rPr>
              <a:t>Data</a:t>
            </a:r>
            <a:r>
              <a:rPr kumimoji="0" sz="1800" b="1" i="0" u="none" strike="noStrike" kern="1200" cap="none" spc="-30" normalizeH="0" baseline="0" noProof="0" dirty="0">
                <a:ln>
                  <a:noFill/>
                </a:ln>
                <a:solidFill>
                  <a:srgbClr val="6F2F9F"/>
                </a:solidFill>
                <a:effectLst/>
                <a:uLnTx/>
                <a:uFillTx/>
                <a:latin typeface="Calibri"/>
                <a:ea typeface="+mn-ea"/>
                <a:cs typeface="Calibri"/>
              </a:rPr>
              <a:t> </a:t>
            </a:r>
            <a:r>
              <a:rPr kumimoji="0" sz="1800" b="1" i="0" u="none" strike="noStrike" kern="1200" cap="none" spc="-5" normalizeH="0" baseline="0" noProof="0" dirty="0">
                <a:ln>
                  <a:noFill/>
                </a:ln>
                <a:solidFill>
                  <a:srgbClr val="6F2F9F"/>
                </a:solidFill>
                <a:effectLst/>
                <a:uLnTx/>
                <a:uFillTx/>
                <a:latin typeface="Calibri"/>
                <a:ea typeface="+mn-ea"/>
                <a:cs typeface="Calibri"/>
              </a:rPr>
              <a:t>Engineering</a:t>
            </a:r>
            <a:r>
              <a:rPr kumimoji="0" sz="1800" b="1" i="0" u="none" strike="noStrike" kern="1200" cap="none" spc="-50" normalizeH="0" baseline="0" noProof="0" dirty="0">
                <a:ln>
                  <a:noFill/>
                </a:ln>
                <a:solidFill>
                  <a:srgbClr val="6F2F9F"/>
                </a:solidFill>
                <a:effectLst/>
                <a:uLnTx/>
                <a:uFillTx/>
                <a:latin typeface="Calibri"/>
                <a:ea typeface="+mn-ea"/>
                <a:cs typeface="Calibri"/>
              </a:rPr>
              <a:t> </a:t>
            </a:r>
            <a:r>
              <a:rPr kumimoji="0" sz="1800" b="1" i="0" u="none" strike="noStrike" kern="1200" cap="none" spc="0" normalizeH="0" baseline="0" noProof="0" dirty="0">
                <a:ln>
                  <a:noFill/>
                </a:ln>
                <a:solidFill>
                  <a:srgbClr val="6F2F9F"/>
                </a:solidFill>
                <a:effectLst/>
                <a:uLnTx/>
                <a:uFillTx/>
                <a:latin typeface="Calibri"/>
                <a:ea typeface="+mn-ea"/>
                <a:cs typeface="Calibri"/>
              </a:rPr>
              <a:t>and</a:t>
            </a:r>
            <a:r>
              <a:rPr kumimoji="0" sz="1800" b="1" i="0" u="none" strike="noStrike" kern="1200" cap="none" spc="-15" normalizeH="0" baseline="0" noProof="0" dirty="0">
                <a:ln>
                  <a:noFill/>
                </a:ln>
                <a:solidFill>
                  <a:srgbClr val="6F2F9F"/>
                </a:solidFill>
                <a:effectLst/>
                <a:uLnTx/>
                <a:uFillTx/>
                <a:latin typeface="Calibri"/>
                <a:ea typeface="+mn-ea"/>
                <a:cs typeface="Calibri"/>
              </a:rPr>
              <a:t> </a:t>
            </a:r>
            <a:r>
              <a:rPr kumimoji="0" sz="1800" b="1" i="0" u="none" strike="noStrike" kern="1200" cap="none" spc="-10" normalizeH="0" baseline="0" noProof="0" dirty="0">
                <a:ln>
                  <a:noFill/>
                </a:ln>
                <a:solidFill>
                  <a:srgbClr val="6F2F9F"/>
                </a:solidFill>
                <a:effectLst/>
                <a:uLnTx/>
                <a:uFillTx/>
                <a:latin typeface="Calibri"/>
                <a:ea typeface="+mn-ea"/>
                <a:cs typeface="Calibri"/>
              </a:rPr>
              <a:t>Operations</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15"/>
              </a:spcBef>
              <a:spcAft>
                <a:spcPts val="0"/>
              </a:spcAft>
              <a:buClrTx/>
              <a:buSzTx/>
              <a:buFontTx/>
              <a:buNone/>
              <a:tabLst/>
              <a:defRPr/>
            </a:pPr>
            <a:endParaRPr kumimoji="0" sz="1850" b="0" i="0" u="none" strike="noStrike" kern="1200" cap="none" spc="0" normalizeH="0" baseline="0" noProof="0">
              <a:ln>
                <a:noFill/>
              </a:ln>
              <a:solidFill>
                <a:prstClr val="black"/>
              </a:solidFill>
              <a:effectLst/>
              <a:uLnTx/>
              <a:uFillTx/>
              <a:latin typeface="Calibri"/>
              <a:ea typeface="+mn-ea"/>
              <a:cs typeface="Calibri"/>
            </a:endParaRPr>
          </a:p>
          <a:p>
            <a:pPr marL="564515" marR="0" lvl="0" indent="-287020" algn="l" defTabSz="914400" rtl="0" eaLnBrk="1" fontAlgn="auto" latinLnBrk="0" hangingPunct="1">
              <a:lnSpc>
                <a:spcPct val="100000"/>
              </a:lnSpc>
              <a:spcBef>
                <a:spcPts val="0"/>
              </a:spcBef>
              <a:spcAft>
                <a:spcPts val="0"/>
              </a:spcAft>
              <a:buClrTx/>
              <a:buSzTx/>
              <a:buFont typeface="Wingdings"/>
              <a:buChar char=""/>
              <a:tabLst>
                <a:tab pos="565150" algn="l"/>
              </a:tabLst>
              <a:defRPr/>
            </a:pPr>
            <a:r>
              <a:rPr kumimoji="0" sz="1800" b="0" i="0" u="none" strike="noStrike" kern="1200" cap="none" spc="-5" normalizeH="0" baseline="0" noProof="0" dirty="0">
                <a:ln>
                  <a:noFill/>
                </a:ln>
                <a:solidFill>
                  <a:prstClr val="black"/>
                </a:solidFill>
                <a:effectLst/>
                <a:uLnTx/>
                <a:uFillTx/>
                <a:latin typeface="Calibri"/>
                <a:ea typeface="+mn-ea"/>
                <a:cs typeface="Calibri"/>
              </a:rPr>
              <a:t>Considering</a:t>
            </a:r>
            <a:r>
              <a:rPr kumimoji="0" sz="1800" b="0" i="0" u="none" strike="noStrike" kern="1200" cap="none" spc="10" normalizeH="0" baseline="0" noProof="0" dirty="0">
                <a:ln>
                  <a:noFill/>
                </a:ln>
                <a:solidFill>
                  <a:prstClr val="black"/>
                </a:solidFill>
                <a:effectLst/>
                <a:uLnTx/>
                <a:uFillTx/>
                <a:latin typeface="Calibri"/>
                <a:ea typeface="+mn-ea"/>
                <a:cs typeface="Calibri"/>
              </a:rPr>
              <a:t> </a:t>
            </a:r>
            <a:r>
              <a:rPr kumimoji="0" sz="1800" b="0" i="0" u="none" strike="noStrike" kern="1200" cap="none" spc="-15" normalizeH="0" baseline="0" noProof="0" dirty="0">
                <a:ln>
                  <a:noFill/>
                </a:ln>
                <a:solidFill>
                  <a:prstClr val="black"/>
                </a:solidFill>
                <a:effectLst/>
                <a:uLnTx/>
                <a:uFillTx/>
                <a:latin typeface="Calibri"/>
                <a:ea typeface="+mn-ea"/>
                <a:cs typeface="Calibri"/>
              </a:rPr>
              <a:t>data</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is</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the</a:t>
            </a:r>
            <a:r>
              <a:rPr kumimoji="0" sz="1800" b="0" i="0" u="none" strike="noStrike" kern="1200" cap="none" spc="25"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lifeblood</a:t>
            </a:r>
            <a:r>
              <a:rPr kumimoji="0" sz="1800" b="1" i="0" u="none" strike="noStrike" kern="1200" cap="none" spc="-20" normalizeH="0" baseline="0" noProof="0" dirty="0">
                <a:ln>
                  <a:noFill/>
                </a:ln>
                <a:solidFill>
                  <a:prstClr val="black"/>
                </a:solidFill>
                <a:effectLst/>
                <a:uLnTx/>
                <a:uFillTx/>
                <a:latin typeface="Calibri"/>
                <a:ea typeface="+mn-ea"/>
                <a:cs typeface="Calibri"/>
              </a:rPr>
              <a:t> </a:t>
            </a:r>
            <a:r>
              <a:rPr kumimoji="0" sz="1800" b="1" i="0" u="none" strike="noStrike" kern="1200" cap="none" spc="0" normalizeH="0" baseline="0" noProof="0" dirty="0">
                <a:ln>
                  <a:noFill/>
                </a:ln>
                <a:solidFill>
                  <a:prstClr val="black"/>
                </a:solidFill>
                <a:effectLst/>
                <a:uLnTx/>
                <a:uFillTx/>
                <a:latin typeface="Calibri"/>
                <a:ea typeface="+mn-ea"/>
                <a:cs typeface="Calibri"/>
              </a:rPr>
              <a:t>of</a:t>
            </a:r>
            <a:r>
              <a:rPr kumimoji="0" sz="1800" b="1" i="0" u="none" strike="noStrike" kern="1200" cap="none" spc="-25"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machine</a:t>
            </a:r>
            <a:r>
              <a:rPr kumimoji="0" sz="1800" b="1" i="0" u="none" strike="noStrike" kern="1200" cap="none" spc="-30" normalizeH="0" baseline="0" noProof="0" dirty="0">
                <a:ln>
                  <a:noFill/>
                </a:ln>
                <a:solidFill>
                  <a:prstClr val="black"/>
                </a:solidFill>
                <a:effectLst/>
                <a:uLnTx/>
                <a:uFillTx/>
                <a:latin typeface="Calibri"/>
                <a:ea typeface="+mn-ea"/>
                <a:cs typeface="Calibri"/>
              </a:rPr>
              <a:t> </a:t>
            </a:r>
            <a:r>
              <a:rPr kumimoji="0" sz="1800" b="1" i="0" u="none" strike="noStrike" kern="1200" cap="none" spc="0" normalizeH="0" baseline="0" noProof="0" dirty="0">
                <a:ln>
                  <a:noFill/>
                </a:ln>
                <a:solidFill>
                  <a:prstClr val="black"/>
                </a:solidFill>
                <a:effectLst/>
                <a:uLnTx/>
                <a:uFillTx/>
                <a:latin typeface="Calibri"/>
                <a:ea typeface="+mn-ea"/>
                <a:cs typeface="Calibri"/>
              </a:rPr>
              <a:t>learning</a:t>
            </a:r>
            <a:r>
              <a:rPr kumimoji="0" sz="1800" b="1" i="0" u="none" strike="noStrike" kern="1200" cap="none" spc="-35"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models</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25"/>
              </a:spcBef>
              <a:spcAft>
                <a:spcPts val="0"/>
              </a:spcAft>
              <a:buClrTx/>
              <a:buSzTx/>
              <a:buFont typeface="Wingdings"/>
              <a:buChar char=""/>
              <a:tabLst/>
              <a:defRPr/>
            </a:pPr>
            <a:endParaRPr kumimoji="0" sz="1750" b="0" i="0" u="none" strike="noStrike" kern="1200" cap="none" spc="0" normalizeH="0" baseline="0" noProof="0">
              <a:ln>
                <a:noFill/>
              </a:ln>
              <a:solidFill>
                <a:prstClr val="black"/>
              </a:solidFill>
              <a:effectLst/>
              <a:uLnTx/>
              <a:uFillTx/>
              <a:latin typeface="Calibri"/>
              <a:ea typeface="+mn-ea"/>
              <a:cs typeface="Calibri"/>
            </a:endParaRPr>
          </a:p>
          <a:p>
            <a:pPr marL="564515" marR="0" lvl="0" indent="-287020" algn="l" defTabSz="914400" rtl="0" eaLnBrk="1" fontAlgn="auto" latinLnBrk="0" hangingPunct="1">
              <a:lnSpc>
                <a:spcPct val="100000"/>
              </a:lnSpc>
              <a:spcBef>
                <a:spcPts val="0"/>
              </a:spcBef>
              <a:spcAft>
                <a:spcPts val="0"/>
              </a:spcAft>
              <a:buClrTx/>
              <a:buSzTx/>
              <a:buFont typeface="Wingdings"/>
              <a:buChar char=""/>
              <a:tabLst>
                <a:tab pos="565150" algn="l"/>
              </a:tabLst>
              <a:defRPr/>
            </a:pPr>
            <a:r>
              <a:rPr kumimoji="0" sz="1800" b="0" i="0" u="none" strike="noStrike" kern="1200" cap="none" spc="0" normalizeH="0" baseline="0" noProof="0" dirty="0">
                <a:ln>
                  <a:noFill/>
                </a:ln>
                <a:solidFill>
                  <a:prstClr val="black"/>
                </a:solidFill>
                <a:effectLst/>
                <a:uLnTx/>
                <a:uFillTx/>
                <a:latin typeface="Calibri"/>
                <a:ea typeface="+mn-ea"/>
                <a:cs typeface="Calibri"/>
              </a:rPr>
              <a:t>A </a:t>
            </a:r>
            <a:r>
              <a:rPr kumimoji="0" sz="1800" b="0" i="0" u="none" strike="noStrike" kern="1200" cap="none" spc="-5" normalizeH="0" baseline="0" noProof="0" dirty="0">
                <a:ln>
                  <a:noFill/>
                </a:ln>
                <a:solidFill>
                  <a:prstClr val="black"/>
                </a:solidFill>
                <a:effectLst/>
                <a:uLnTx/>
                <a:uFillTx/>
                <a:latin typeface="Calibri"/>
                <a:ea typeface="+mn-ea"/>
                <a:cs typeface="Calibri"/>
              </a:rPr>
              <a:t>solid</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10" normalizeH="0" baseline="0" noProof="0" dirty="0">
                <a:ln>
                  <a:noFill/>
                </a:ln>
                <a:solidFill>
                  <a:prstClr val="black"/>
                </a:solidFill>
                <a:effectLst/>
                <a:uLnTx/>
                <a:uFillTx/>
                <a:latin typeface="Calibri"/>
                <a:ea typeface="+mn-ea"/>
                <a:cs typeface="Calibri"/>
              </a:rPr>
              <a:t>understanding</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of</a:t>
            </a:r>
            <a:r>
              <a:rPr kumimoji="0" sz="1800" b="0" i="0" u="none" strike="noStrike" kern="1200" cap="none" spc="35" normalizeH="0" baseline="0" noProof="0" dirty="0">
                <a:ln>
                  <a:noFill/>
                </a:ln>
                <a:solidFill>
                  <a:prstClr val="black"/>
                </a:solidFill>
                <a:effectLst/>
                <a:uLnTx/>
                <a:uFillTx/>
                <a:latin typeface="Calibri"/>
                <a:ea typeface="+mn-ea"/>
                <a:cs typeface="Calibri"/>
              </a:rPr>
              <a:t> </a:t>
            </a:r>
            <a:r>
              <a:rPr kumimoji="0" sz="1800" b="1" i="0" u="none" strike="noStrike" kern="1200" cap="none" spc="-10" normalizeH="0" baseline="0" noProof="0" dirty="0">
                <a:ln>
                  <a:noFill/>
                </a:ln>
                <a:solidFill>
                  <a:prstClr val="black"/>
                </a:solidFill>
                <a:effectLst/>
                <a:uLnTx/>
                <a:uFillTx/>
                <a:latin typeface="Calibri"/>
                <a:ea typeface="+mn-ea"/>
                <a:cs typeface="Calibri"/>
              </a:rPr>
              <a:t>data engineering</a:t>
            </a:r>
            <a:r>
              <a:rPr kumimoji="0" sz="1800" b="1" i="0" u="none" strike="noStrike" kern="1200" cap="none" spc="-2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and</a:t>
            </a:r>
            <a:r>
              <a:rPr kumimoji="0" sz="1800" b="0" i="0" u="none" strike="noStrike" kern="1200" cap="none" spc="25" normalizeH="0" baseline="0" noProof="0" dirty="0">
                <a:ln>
                  <a:noFill/>
                </a:ln>
                <a:solidFill>
                  <a:prstClr val="black"/>
                </a:solidFill>
                <a:effectLst/>
                <a:uLnTx/>
                <a:uFillTx/>
                <a:latin typeface="Calibri"/>
                <a:ea typeface="+mn-ea"/>
                <a:cs typeface="Calibri"/>
              </a:rPr>
              <a:t> </a:t>
            </a:r>
            <a:r>
              <a:rPr kumimoji="0" sz="1800" b="1" i="0" u="none" strike="noStrike" kern="1200" cap="none" spc="-10" normalizeH="0" baseline="0" noProof="0" dirty="0">
                <a:ln>
                  <a:noFill/>
                </a:ln>
                <a:solidFill>
                  <a:prstClr val="black"/>
                </a:solidFill>
                <a:effectLst/>
                <a:uLnTx/>
                <a:uFillTx/>
                <a:latin typeface="Calibri"/>
                <a:ea typeface="+mn-ea"/>
                <a:cs typeface="Calibri"/>
              </a:rPr>
              <a:t>operations</a:t>
            </a:r>
            <a:r>
              <a:rPr kumimoji="0" sz="1800" b="1" i="0" u="none" strike="noStrike" kern="1200" cap="none" spc="-4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is</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crucial</a:t>
            </a:r>
            <a:r>
              <a:rPr kumimoji="0" sz="1800" b="0" i="0" u="none" strike="noStrike" kern="1200" cap="none" spc="35"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in</a:t>
            </a:r>
            <a:r>
              <a:rPr kumimoji="0" sz="1800" b="0" i="0" u="none" strike="noStrike" kern="1200" cap="none" spc="20" normalizeH="0" baseline="0" noProof="0" dirty="0">
                <a:ln>
                  <a:noFill/>
                </a:ln>
                <a:solidFill>
                  <a:prstClr val="black"/>
                </a:solidFill>
                <a:effectLst/>
                <a:uLnTx/>
                <a:uFillTx/>
                <a:latin typeface="Calibri"/>
                <a:ea typeface="+mn-ea"/>
                <a:cs typeface="Calibri"/>
              </a:rPr>
              <a:t> </a:t>
            </a:r>
            <a:r>
              <a:rPr kumimoji="0" sz="1800" b="0" i="0" u="none" strike="noStrike" kern="1200" cap="none" spc="-15" normalizeH="0" baseline="0" noProof="0" dirty="0">
                <a:ln>
                  <a:noFill/>
                </a:ln>
                <a:solidFill>
                  <a:prstClr val="black"/>
                </a:solidFill>
                <a:effectLst/>
                <a:uLnTx/>
                <a:uFillTx/>
                <a:latin typeface="Calibri"/>
                <a:ea typeface="+mn-ea"/>
                <a:cs typeface="Calibri"/>
              </a:rPr>
              <a:t>MLOps</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25"/>
              </a:spcBef>
              <a:spcAft>
                <a:spcPts val="0"/>
              </a:spcAft>
              <a:buClrTx/>
              <a:buSzTx/>
              <a:buFont typeface="Wingdings"/>
              <a:buChar char=""/>
              <a:tabLst/>
              <a:defRPr/>
            </a:pPr>
            <a:endParaRPr kumimoji="0" sz="1750" b="0" i="0" u="none" strike="noStrike" kern="1200" cap="none" spc="0" normalizeH="0" baseline="0" noProof="0">
              <a:ln>
                <a:noFill/>
              </a:ln>
              <a:solidFill>
                <a:prstClr val="black"/>
              </a:solidFill>
              <a:effectLst/>
              <a:uLnTx/>
              <a:uFillTx/>
              <a:latin typeface="Calibri"/>
              <a:ea typeface="+mn-ea"/>
              <a:cs typeface="Calibri"/>
            </a:endParaRPr>
          </a:p>
          <a:p>
            <a:pPr marL="564515" marR="0" lvl="0" indent="-287020" algn="l" defTabSz="914400" rtl="0" eaLnBrk="1" fontAlgn="auto" latinLnBrk="0" hangingPunct="1">
              <a:lnSpc>
                <a:spcPct val="100000"/>
              </a:lnSpc>
              <a:spcBef>
                <a:spcPts val="5"/>
              </a:spcBef>
              <a:spcAft>
                <a:spcPts val="0"/>
              </a:spcAft>
              <a:buClrTx/>
              <a:buSzTx/>
              <a:buFont typeface="Wingdings"/>
              <a:buChar char=""/>
              <a:tabLst>
                <a:tab pos="565150" algn="l"/>
              </a:tabLst>
              <a:defRPr/>
            </a:pPr>
            <a:r>
              <a:rPr kumimoji="0" sz="1800" b="0" i="0" u="none" strike="noStrike" kern="1200" cap="none" spc="-10" normalizeH="0" baseline="0" noProof="0" dirty="0">
                <a:ln>
                  <a:noFill/>
                </a:ln>
                <a:solidFill>
                  <a:prstClr val="black"/>
                </a:solidFill>
                <a:effectLst/>
                <a:uLnTx/>
                <a:uFillTx/>
                <a:latin typeface="Calibri"/>
                <a:ea typeface="+mn-ea"/>
                <a:cs typeface="Calibri"/>
              </a:rPr>
              <a:t>Strong</a:t>
            </a:r>
            <a:r>
              <a:rPr kumimoji="0" sz="1800" b="0" i="0" u="none" strike="noStrike" kern="1200" cap="none" spc="5" normalizeH="0" baseline="0" noProof="0" dirty="0">
                <a:ln>
                  <a:noFill/>
                </a:ln>
                <a:solidFill>
                  <a:prstClr val="black"/>
                </a:solidFill>
                <a:effectLst/>
                <a:uLnTx/>
                <a:uFillTx/>
                <a:latin typeface="Calibri"/>
                <a:ea typeface="+mn-ea"/>
                <a:cs typeface="Calibri"/>
              </a:rPr>
              <a:t> </a:t>
            </a:r>
            <a:r>
              <a:rPr kumimoji="0" sz="1800" b="1" i="0" u="none" strike="noStrike" kern="1200" cap="none" spc="-10" normalizeH="0" baseline="0" noProof="0" dirty="0">
                <a:ln>
                  <a:noFill/>
                </a:ln>
                <a:solidFill>
                  <a:prstClr val="black"/>
                </a:solidFill>
                <a:effectLst/>
                <a:uLnTx/>
                <a:uFillTx/>
                <a:latin typeface="Calibri"/>
                <a:ea typeface="+mn-ea"/>
                <a:cs typeface="Calibri"/>
              </a:rPr>
              <a:t>data</a:t>
            </a:r>
            <a:r>
              <a:rPr kumimoji="0" sz="1800" b="1" i="0" u="none" strike="noStrike" kern="1200" cap="none" spc="-15" normalizeH="0" baseline="0" noProof="0" dirty="0">
                <a:ln>
                  <a:noFill/>
                </a:ln>
                <a:solidFill>
                  <a:prstClr val="black"/>
                </a:solidFill>
                <a:effectLst/>
                <a:uLnTx/>
                <a:uFillTx/>
                <a:latin typeface="Calibri"/>
                <a:ea typeface="+mn-ea"/>
                <a:cs typeface="Calibri"/>
              </a:rPr>
              <a:t> </a:t>
            </a:r>
            <a:r>
              <a:rPr kumimoji="0" sz="1800" b="1" i="0" u="none" strike="noStrike" kern="1200" cap="none" spc="-5" normalizeH="0" baseline="0" noProof="0" dirty="0">
                <a:ln>
                  <a:noFill/>
                </a:ln>
                <a:solidFill>
                  <a:prstClr val="black"/>
                </a:solidFill>
                <a:effectLst/>
                <a:uLnTx/>
                <a:uFillTx/>
                <a:latin typeface="Calibri"/>
                <a:ea typeface="+mn-ea"/>
                <a:cs typeface="Calibri"/>
              </a:rPr>
              <a:t>pipeline</a:t>
            </a:r>
            <a:r>
              <a:rPr kumimoji="0" sz="1800" b="1" i="0" u="none" strike="noStrike" kern="1200" cap="none" spc="-35" normalizeH="0" baseline="0" noProof="0" dirty="0">
                <a:ln>
                  <a:noFill/>
                </a:ln>
                <a:solidFill>
                  <a:prstClr val="black"/>
                </a:solidFill>
                <a:effectLst/>
                <a:uLnTx/>
                <a:uFillTx/>
                <a:latin typeface="Calibri"/>
                <a:ea typeface="+mn-ea"/>
                <a:cs typeface="Calibri"/>
              </a:rPr>
              <a:t> </a:t>
            </a:r>
            <a:r>
              <a:rPr kumimoji="0" sz="1800" b="0" i="0" u="none" strike="noStrike" kern="1200" cap="none" spc="0" normalizeH="0" baseline="0" noProof="0" dirty="0">
                <a:ln>
                  <a:noFill/>
                </a:ln>
                <a:solidFill>
                  <a:prstClr val="black"/>
                </a:solidFill>
                <a:effectLst/>
                <a:uLnTx/>
                <a:uFillTx/>
                <a:latin typeface="Calibri"/>
                <a:ea typeface="+mn-ea"/>
                <a:cs typeface="Calibri"/>
              </a:rPr>
              <a:t>and</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1" i="0" u="none" strike="noStrike" kern="1200" cap="none" spc="-20" normalizeH="0" baseline="0" noProof="0" dirty="0">
                <a:ln>
                  <a:noFill/>
                </a:ln>
                <a:solidFill>
                  <a:prstClr val="black"/>
                </a:solidFill>
                <a:effectLst/>
                <a:uLnTx/>
                <a:uFillTx/>
                <a:latin typeface="Calibri"/>
                <a:ea typeface="+mn-ea"/>
                <a:cs typeface="Calibri"/>
              </a:rPr>
              <a:t>storage </a:t>
            </a:r>
            <a:r>
              <a:rPr kumimoji="0" sz="1800" b="1" i="0" u="none" strike="noStrike" kern="1200" cap="none" spc="0" normalizeH="0" baseline="0" noProof="0" dirty="0">
                <a:ln>
                  <a:noFill/>
                </a:ln>
                <a:solidFill>
                  <a:prstClr val="black"/>
                </a:solidFill>
                <a:effectLst/>
                <a:uLnTx/>
                <a:uFillTx/>
                <a:latin typeface="Calibri"/>
                <a:ea typeface="+mn-ea"/>
                <a:cs typeface="Calibri"/>
              </a:rPr>
              <a:t>skills</a:t>
            </a:r>
            <a:r>
              <a:rPr kumimoji="0" sz="1800" b="1" i="0" u="none" strike="noStrike" kern="1200" cap="none" spc="-25"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will</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be</a:t>
            </a:r>
            <a:r>
              <a:rPr kumimoji="0" sz="1800" b="0" i="0" u="none" strike="noStrike" kern="1200" cap="none" spc="0"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very beneficial</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in</a:t>
            </a:r>
            <a:r>
              <a:rPr kumimoji="0" sz="1800" b="0" i="0" u="none" strike="noStrike" kern="1200" cap="none" spc="15" normalizeH="0" baseline="0" noProof="0" dirty="0">
                <a:ln>
                  <a:noFill/>
                </a:ln>
                <a:solidFill>
                  <a:prstClr val="black"/>
                </a:solidFill>
                <a:effectLst/>
                <a:uLnTx/>
                <a:uFillTx/>
                <a:latin typeface="Calibri"/>
                <a:ea typeface="+mn-ea"/>
                <a:cs typeface="Calibri"/>
              </a:rPr>
              <a:t> </a:t>
            </a:r>
            <a:r>
              <a:rPr kumimoji="0" sz="1800" b="0" i="0" u="none" strike="noStrike" kern="1200" cap="none" spc="-5" normalizeH="0" baseline="0" noProof="0" dirty="0">
                <a:ln>
                  <a:noFill/>
                </a:ln>
                <a:solidFill>
                  <a:prstClr val="black"/>
                </a:solidFill>
                <a:effectLst/>
                <a:uLnTx/>
                <a:uFillTx/>
                <a:latin typeface="Calibri"/>
                <a:ea typeface="+mn-ea"/>
                <a:cs typeface="Calibri"/>
              </a:rPr>
              <a:t>this</a:t>
            </a:r>
            <a:r>
              <a:rPr kumimoji="0" sz="1800" b="0" i="0" u="none" strike="noStrike" kern="1200" cap="none" spc="0" normalizeH="0" baseline="0" noProof="0" dirty="0">
                <a:ln>
                  <a:noFill/>
                </a:ln>
                <a:solidFill>
                  <a:prstClr val="black"/>
                </a:solidFill>
                <a:effectLst/>
                <a:uLnTx/>
                <a:uFillTx/>
                <a:latin typeface="Calibri"/>
                <a:ea typeface="+mn-ea"/>
                <a:cs typeface="Calibri"/>
              </a:rPr>
              <a:t> </a:t>
            </a:r>
            <a:r>
              <a:rPr kumimoji="0" sz="1800" b="0" i="0" u="none" strike="noStrike" kern="1200" cap="none" spc="-15" normalizeH="0" baseline="0" noProof="0" dirty="0">
                <a:ln>
                  <a:noFill/>
                </a:ln>
                <a:solidFill>
                  <a:prstClr val="black"/>
                </a:solidFill>
                <a:effectLst/>
                <a:uLnTx/>
                <a:uFillTx/>
                <a:latin typeface="Calibri"/>
                <a:ea typeface="+mn-ea"/>
                <a:cs typeface="Calibri"/>
              </a:rPr>
              <a:t>regard</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A012-F7DD-3AC4-48C0-684E359F9AAB}"/>
              </a:ext>
            </a:extLst>
          </p:cNvPr>
          <p:cNvSpPr>
            <a:spLocks noGrp="1"/>
          </p:cNvSpPr>
          <p:nvPr>
            <p:ph type="title"/>
          </p:nvPr>
        </p:nvSpPr>
        <p:spPr/>
        <p:txBody>
          <a:bodyPr/>
          <a:lstStyle/>
          <a:p>
            <a:r>
              <a:rPr lang="en-IN" dirty="0"/>
              <a:t>Appendix</a:t>
            </a:r>
          </a:p>
        </p:txBody>
      </p:sp>
    </p:spTree>
    <p:extLst>
      <p:ext uri="{BB962C8B-B14F-4D97-AF65-F5344CB8AC3E}">
        <p14:creationId xmlns:p14="http://schemas.microsoft.com/office/powerpoint/2010/main" val="184322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9C99-4B91-4966-8F70-A22F64143066}"/>
              </a:ext>
            </a:extLst>
          </p:cNvPr>
          <p:cNvSpPr>
            <a:spLocks noGrp="1"/>
          </p:cNvSpPr>
          <p:nvPr>
            <p:ph type="title"/>
          </p:nvPr>
        </p:nvSpPr>
        <p:spPr>
          <a:xfrm>
            <a:off x="224967" y="603223"/>
            <a:ext cx="4661358" cy="586740"/>
          </a:xfrm>
        </p:spPr>
        <p:txBody>
          <a:bodyPr>
            <a:normAutofit fontScale="90000"/>
          </a:bodyPr>
          <a:lstStyle/>
          <a:p>
            <a:r>
              <a:rPr lang="en-US" dirty="0"/>
              <a:t>Build and its outputs</a:t>
            </a:r>
            <a:endParaRPr lang="en-IN" dirty="0"/>
          </a:p>
        </p:txBody>
      </p:sp>
      <p:sp>
        <p:nvSpPr>
          <p:cNvPr id="3" name="Text Placeholder 2">
            <a:extLst>
              <a:ext uri="{FF2B5EF4-FFF2-40B4-BE49-F238E27FC236}">
                <a16:creationId xmlns:a16="http://schemas.microsoft.com/office/drawing/2014/main" id="{9B5C7C02-7D8E-497E-BF79-4568BD544A7F}"/>
              </a:ext>
            </a:extLst>
          </p:cNvPr>
          <p:cNvSpPr>
            <a:spLocks noGrp="1"/>
          </p:cNvSpPr>
          <p:nvPr>
            <p:ph type="body" idx="1"/>
          </p:nvPr>
        </p:nvSpPr>
        <p:spPr>
          <a:xfrm>
            <a:off x="398980" y="1511702"/>
            <a:ext cx="11394040" cy="2215991"/>
          </a:xfrm>
        </p:spPr>
        <p:txBody>
          <a:bodyPr>
            <a:normAutofit fontScale="77500" lnSpcReduction="20000"/>
          </a:bodyPr>
          <a:lstStyle/>
          <a:p>
            <a:r>
              <a:rPr lang="en-US" b="1" dirty="0">
                <a:solidFill>
                  <a:srgbClr val="7030A0"/>
                </a:solidFill>
              </a:rPr>
              <a:t>Generated Artifacts</a:t>
            </a:r>
            <a:r>
              <a:rPr lang="en-US" dirty="0">
                <a:solidFill>
                  <a:srgbClr val="7030A0"/>
                </a:solidFill>
              </a:rPr>
              <a:t>: </a:t>
            </a:r>
          </a:p>
          <a:p>
            <a:r>
              <a:rPr lang="en-US" sz="1500" dirty="0"/>
              <a:t>The output of your build process might include various artifacts generated during the build, such as:</a:t>
            </a:r>
          </a:p>
          <a:p>
            <a:pPr marL="285739" indent="-285739"/>
            <a:r>
              <a:rPr lang="en-US" b="0" dirty="0"/>
              <a:t>Compiled code (if applicable).</a:t>
            </a:r>
          </a:p>
          <a:p>
            <a:pPr marL="285739" indent="-285739"/>
            <a:r>
              <a:rPr lang="en-US" dirty="0"/>
              <a:t>Model files:</a:t>
            </a:r>
            <a:r>
              <a:rPr lang="en-US" b="0" dirty="0"/>
              <a:t> These could be serialized machine learning models saved in formats like pickle, </a:t>
            </a:r>
            <a:r>
              <a:rPr lang="en-US" b="0" dirty="0" err="1"/>
              <a:t>joblib</a:t>
            </a:r>
            <a:r>
              <a:rPr lang="en-US" b="0" dirty="0"/>
              <a:t>, or TensorFlow's </a:t>
            </a:r>
            <a:r>
              <a:rPr lang="en-US" b="0" dirty="0" err="1"/>
              <a:t>SavedModel</a:t>
            </a:r>
            <a:r>
              <a:rPr lang="en-US" b="0" dirty="0"/>
              <a:t> format.</a:t>
            </a:r>
          </a:p>
          <a:p>
            <a:pPr marL="285739" indent="-285739"/>
            <a:r>
              <a:rPr lang="en-US" dirty="0"/>
              <a:t>Supporting files:</a:t>
            </a:r>
            <a:r>
              <a:rPr lang="en-US" b="0" dirty="0"/>
              <a:t> Any additional files required for your ML application to run, such as configuration files, data preprocessing scripts, or documentation.</a:t>
            </a:r>
          </a:p>
          <a:p>
            <a:endParaRPr lang="en-IN" dirty="0"/>
          </a:p>
        </p:txBody>
      </p:sp>
      <p:sp>
        <p:nvSpPr>
          <p:cNvPr id="4" name="Rectangle 3">
            <a:extLst>
              <a:ext uri="{FF2B5EF4-FFF2-40B4-BE49-F238E27FC236}">
                <a16:creationId xmlns:a16="http://schemas.microsoft.com/office/drawing/2014/main" id="{3A5F31E6-4970-4BF5-9A58-513ADBA5F297}"/>
              </a:ext>
            </a:extLst>
          </p:cNvPr>
          <p:cNvSpPr/>
          <p:nvPr/>
        </p:nvSpPr>
        <p:spPr>
          <a:xfrm>
            <a:off x="311649" y="3664554"/>
            <a:ext cx="11585825" cy="759119"/>
          </a:xfrm>
          <a:prstGeom prst="rect">
            <a:avLst/>
          </a:prstGeom>
        </p:spPr>
        <p:txBody>
          <a:bodyPr wrap="square">
            <a:spAutoFit/>
          </a:bodyPr>
          <a:lstStyle/>
          <a:p>
            <a:r>
              <a:rPr lang="en-US" sz="1667" b="1" dirty="0">
                <a:solidFill>
                  <a:srgbClr val="7030A0"/>
                </a:solidFill>
              </a:rPr>
              <a:t>Test Reports</a:t>
            </a:r>
            <a:r>
              <a:rPr lang="en-US" sz="1667" dirty="0">
                <a:solidFill>
                  <a:srgbClr val="7030A0"/>
                </a:solidFill>
              </a:rPr>
              <a:t>: </a:t>
            </a:r>
          </a:p>
          <a:p>
            <a:r>
              <a:rPr lang="en-US" sz="1333" dirty="0">
                <a:solidFill>
                  <a:srgbClr val="0D0D0D"/>
                </a:solidFill>
              </a:rPr>
              <a:t>If you've implemented automated tests as part of your CI pipeline, the output might include test reports in a specific format (e.g., JUnit XML, HTML) detailing the results of these tests. These reports can provide valuable insights into the quality and correctness of your ML application.</a:t>
            </a:r>
            <a:endParaRPr lang="en-IN" sz="1333" dirty="0"/>
          </a:p>
        </p:txBody>
      </p:sp>
      <p:sp>
        <p:nvSpPr>
          <p:cNvPr id="5" name="Rectangle 4">
            <a:extLst>
              <a:ext uri="{FF2B5EF4-FFF2-40B4-BE49-F238E27FC236}">
                <a16:creationId xmlns:a16="http://schemas.microsoft.com/office/drawing/2014/main" id="{5F6FD702-C124-4907-9415-4D8806E8EC83}"/>
              </a:ext>
            </a:extLst>
          </p:cNvPr>
          <p:cNvSpPr/>
          <p:nvPr/>
        </p:nvSpPr>
        <p:spPr>
          <a:xfrm>
            <a:off x="294526" y="4565172"/>
            <a:ext cx="11577263" cy="1118511"/>
          </a:xfrm>
          <a:prstGeom prst="rect">
            <a:avLst/>
          </a:prstGeom>
        </p:spPr>
        <p:txBody>
          <a:bodyPr wrap="square">
            <a:spAutoFit/>
          </a:bodyPr>
          <a:lstStyle/>
          <a:p>
            <a:r>
              <a:rPr lang="en-US" sz="1667" b="1" dirty="0">
                <a:solidFill>
                  <a:srgbClr val="7030A0"/>
                </a:solidFill>
              </a:rPr>
              <a:t>Packaged Application</a:t>
            </a:r>
            <a:r>
              <a:rPr lang="en-US" sz="1667" dirty="0">
                <a:solidFill>
                  <a:srgbClr val="7030A0"/>
                </a:solidFill>
              </a:rPr>
              <a:t>: </a:t>
            </a:r>
          </a:p>
          <a:p>
            <a:r>
              <a:rPr lang="en-US" sz="1667" dirty="0">
                <a:solidFill>
                  <a:srgbClr val="0D0D0D"/>
                </a:solidFill>
              </a:rPr>
              <a:t>Depending on your requirements, you might package your ML application into a deployable format. This could include packaging your Python code along with its dependencies into a distributable package (e.g., wheel, source distribution), </a:t>
            </a:r>
            <a:r>
              <a:rPr lang="en-US" sz="1667" b="1" dirty="0">
                <a:solidFill>
                  <a:srgbClr val="0D0D0D"/>
                </a:solidFill>
              </a:rPr>
              <a:t>Docker container</a:t>
            </a:r>
            <a:r>
              <a:rPr lang="en-US" sz="1667" dirty="0">
                <a:solidFill>
                  <a:srgbClr val="0D0D0D"/>
                </a:solidFill>
              </a:rPr>
              <a:t>, or any other containerization format.</a:t>
            </a:r>
            <a:endParaRPr lang="en-IN" sz="1667" dirty="0"/>
          </a:p>
        </p:txBody>
      </p:sp>
    </p:spTree>
    <p:extLst>
      <p:ext uri="{BB962C8B-B14F-4D97-AF65-F5344CB8AC3E}">
        <p14:creationId xmlns:p14="http://schemas.microsoft.com/office/powerpoint/2010/main" val="152428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437E19-EB2B-48E9-8630-A0A621FC6A76}"/>
              </a:ext>
            </a:extLst>
          </p:cNvPr>
          <p:cNvSpPr>
            <a:spLocks noGrp="1"/>
          </p:cNvSpPr>
          <p:nvPr>
            <p:ph type="body" idx="1"/>
          </p:nvPr>
        </p:nvSpPr>
        <p:spPr>
          <a:xfrm>
            <a:off x="730251" y="1419542"/>
            <a:ext cx="10674065" cy="830997"/>
          </a:xfrm>
        </p:spPr>
        <p:txBody>
          <a:bodyPr>
            <a:normAutofit fontScale="55000" lnSpcReduction="20000"/>
          </a:bodyPr>
          <a:lstStyle/>
          <a:p>
            <a:r>
              <a:rPr lang="en-US" b="1" dirty="0">
                <a:solidFill>
                  <a:srgbClr val="7030A0"/>
                </a:solidFill>
              </a:rPr>
              <a:t>Documentation</a:t>
            </a:r>
            <a:r>
              <a:rPr lang="en-US" dirty="0">
                <a:solidFill>
                  <a:srgbClr val="7030A0"/>
                </a:solidFill>
              </a:rPr>
              <a:t>: </a:t>
            </a:r>
          </a:p>
          <a:p>
            <a:r>
              <a:rPr lang="en-US" b="0" dirty="0"/>
              <a:t>It's essential to include documentation as part of your build output. This could be in the form of README files, API documentation, or user guides, providing information on how to use and deploy your ML application effectively.</a:t>
            </a:r>
            <a:endParaRPr lang="en-IN" b="0" dirty="0"/>
          </a:p>
        </p:txBody>
      </p:sp>
      <p:sp>
        <p:nvSpPr>
          <p:cNvPr id="4" name="Title 1">
            <a:extLst>
              <a:ext uri="{FF2B5EF4-FFF2-40B4-BE49-F238E27FC236}">
                <a16:creationId xmlns:a16="http://schemas.microsoft.com/office/drawing/2014/main" id="{4C13A1C2-ADB5-48B8-97DD-10C4E09C2ED6}"/>
              </a:ext>
            </a:extLst>
          </p:cNvPr>
          <p:cNvSpPr>
            <a:spLocks noGrp="1"/>
          </p:cNvSpPr>
          <p:nvPr>
            <p:ph type="title"/>
          </p:nvPr>
        </p:nvSpPr>
        <p:spPr>
          <a:xfrm>
            <a:off x="730250" y="688976"/>
            <a:ext cx="6225354" cy="379536"/>
          </a:xfrm>
        </p:spPr>
        <p:txBody>
          <a:bodyPr>
            <a:normAutofit fontScale="90000"/>
          </a:bodyPr>
          <a:lstStyle/>
          <a:p>
            <a:r>
              <a:rPr lang="en-US" dirty="0"/>
              <a:t>Build and its outputs</a:t>
            </a:r>
            <a:endParaRPr lang="en-IN" dirty="0"/>
          </a:p>
        </p:txBody>
      </p:sp>
      <p:sp>
        <p:nvSpPr>
          <p:cNvPr id="6" name="Rectangle 5">
            <a:extLst>
              <a:ext uri="{FF2B5EF4-FFF2-40B4-BE49-F238E27FC236}">
                <a16:creationId xmlns:a16="http://schemas.microsoft.com/office/drawing/2014/main" id="{5B0709CA-EA4B-440B-AD62-1F873636645B}"/>
              </a:ext>
            </a:extLst>
          </p:cNvPr>
          <p:cNvSpPr/>
          <p:nvPr/>
        </p:nvSpPr>
        <p:spPr>
          <a:xfrm>
            <a:off x="730249" y="2704310"/>
            <a:ext cx="10674065" cy="1561710"/>
          </a:xfrm>
          <a:prstGeom prst="rect">
            <a:avLst/>
          </a:prstGeom>
        </p:spPr>
        <p:txBody>
          <a:bodyPr wrap="square">
            <a:spAutoFit/>
          </a:bodyPr>
          <a:lstStyle/>
          <a:p>
            <a:r>
              <a:rPr lang="en-US" sz="1500" b="1" dirty="0">
                <a:solidFill>
                  <a:srgbClr val="7030A0"/>
                </a:solidFill>
              </a:rPr>
              <a:t>Logs and Metadata</a:t>
            </a:r>
            <a:r>
              <a:rPr lang="en-US" sz="1500" dirty="0">
                <a:solidFill>
                  <a:srgbClr val="7030A0"/>
                </a:solidFill>
              </a:rPr>
              <a:t>:</a:t>
            </a:r>
            <a:r>
              <a:rPr lang="en-US" sz="2880" dirty="0">
                <a:solidFill>
                  <a:srgbClr val="7030A0"/>
                </a:solidFill>
                <a:latin typeface="Söhne"/>
              </a:rPr>
              <a:t> </a:t>
            </a:r>
          </a:p>
          <a:p>
            <a:r>
              <a:rPr lang="en-US" sz="1667" dirty="0">
                <a:solidFill>
                  <a:srgbClr val="0D0D0D"/>
                </a:solidFill>
              </a:rPr>
              <a:t>Jenkins typically generates logs during the build process, which can be valuable for debugging and troubleshooting. Additionally, you might include metadata about the build itself, such as the commit SHA(Secure Hash Algorithms, </a:t>
            </a:r>
            <a:r>
              <a:rPr lang="en-US" sz="1667" dirty="0"/>
              <a:t>is a unique identifier for a specific commit in a version control system (VCS) like Git)</a:t>
            </a:r>
            <a:r>
              <a:rPr lang="en-US" sz="1667" dirty="0">
                <a:solidFill>
                  <a:srgbClr val="0D0D0D"/>
                </a:solidFill>
              </a:rPr>
              <a:t>, build timestamp, and version information, to track changes and facilitate versioning.</a:t>
            </a:r>
            <a:endParaRPr lang="en-IN" sz="2880" dirty="0"/>
          </a:p>
        </p:txBody>
      </p:sp>
    </p:spTree>
    <p:extLst>
      <p:ext uri="{BB962C8B-B14F-4D97-AF65-F5344CB8AC3E}">
        <p14:creationId xmlns:p14="http://schemas.microsoft.com/office/powerpoint/2010/main" val="383338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1288" y="2191511"/>
            <a:ext cx="8581644" cy="3115056"/>
          </a:xfrm>
          <a:prstGeom prst="rect">
            <a:avLst/>
          </a:prstGeom>
        </p:spPr>
      </p:pic>
      <p:pic>
        <p:nvPicPr>
          <p:cNvPr id="3" name="object 3"/>
          <p:cNvPicPr/>
          <p:nvPr/>
        </p:nvPicPr>
        <p:blipFill>
          <a:blip r:embed="rId3" cstate="print"/>
          <a:stretch>
            <a:fillRect/>
          </a:stretch>
        </p:blipFill>
        <p:spPr>
          <a:xfrm>
            <a:off x="96011" y="2478023"/>
            <a:ext cx="483108" cy="483108"/>
          </a:xfrm>
          <a:prstGeom prst="rect">
            <a:avLst/>
          </a:prstGeom>
        </p:spPr>
      </p:pic>
      <p:pic>
        <p:nvPicPr>
          <p:cNvPr id="4" name="object 4"/>
          <p:cNvPicPr/>
          <p:nvPr/>
        </p:nvPicPr>
        <p:blipFill>
          <a:blip r:embed="rId4" cstate="print"/>
          <a:stretch>
            <a:fillRect/>
          </a:stretch>
        </p:blipFill>
        <p:spPr>
          <a:xfrm>
            <a:off x="96011" y="3265932"/>
            <a:ext cx="483108" cy="483108"/>
          </a:xfrm>
          <a:prstGeom prst="rect">
            <a:avLst/>
          </a:prstGeom>
        </p:spPr>
      </p:pic>
      <p:pic>
        <p:nvPicPr>
          <p:cNvPr id="5" name="object 5"/>
          <p:cNvPicPr/>
          <p:nvPr/>
        </p:nvPicPr>
        <p:blipFill>
          <a:blip r:embed="rId5" cstate="print"/>
          <a:stretch>
            <a:fillRect/>
          </a:stretch>
        </p:blipFill>
        <p:spPr>
          <a:xfrm>
            <a:off x="158495" y="4026408"/>
            <a:ext cx="457200" cy="583692"/>
          </a:xfrm>
          <a:prstGeom prst="rect">
            <a:avLst/>
          </a:prstGeom>
        </p:spPr>
      </p:pic>
      <p:pic>
        <p:nvPicPr>
          <p:cNvPr id="6" name="object 6"/>
          <p:cNvPicPr/>
          <p:nvPr/>
        </p:nvPicPr>
        <p:blipFill>
          <a:blip r:embed="rId6" cstate="print"/>
          <a:stretch>
            <a:fillRect/>
          </a:stretch>
        </p:blipFill>
        <p:spPr>
          <a:xfrm>
            <a:off x="172212" y="4887467"/>
            <a:ext cx="429767" cy="585216"/>
          </a:xfrm>
          <a:prstGeom prst="rect">
            <a:avLst/>
          </a:prstGeom>
        </p:spPr>
      </p:pic>
      <p:sp>
        <p:nvSpPr>
          <p:cNvPr id="7" name="object 7"/>
          <p:cNvSpPr/>
          <p:nvPr/>
        </p:nvSpPr>
        <p:spPr>
          <a:xfrm>
            <a:off x="571588" y="2714878"/>
            <a:ext cx="603250" cy="2469515"/>
          </a:xfrm>
          <a:custGeom>
            <a:avLst/>
            <a:gdLst/>
            <a:ahLst/>
            <a:cxnLst/>
            <a:rect l="l" t="t" r="r" b="b"/>
            <a:pathLst>
              <a:path w="603250" h="2469515">
                <a:moveTo>
                  <a:pt x="602818" y="1119251"/>
                </a:moveTo>
                <a:lnTo>
                  <a:pt x="599008" y="1092073"/>
                </a:lnTo>
                <a:lnTo>
                  <a:pt x="591032" y="1034923"/>
                </a:lnTo>
                <a:lnTo>
                  <a:pt x="589864" y="1035431"/>
                </a:lnTo>
                <a:lnTo>
                  <a:pt x="587336" y="1032510"/>
                </a:lnTo>
                <a:lnTo>
                  <a:pt x="589991" y="1034288"/>
                </a:lnTo>
                <a:lnTo>
                  <a:pt x="587425" y="983742"/>
                </a:lnTo>
                <a:lnTo>
                  <a:pt x="585685" y="949198"/>
                </a:lnTo>
                <a:lnTo>
                  <a:pt x="560781" y="963269"/>
                </a:lnTo>
                <a:lnTo>
                  <a:pt x="16586" y="0"/>
                </a:lnTo>
                <a:lnTo>
                  <a:pt x="0" y="9398"/>
                </a:lnTo>
                <a:lnTo>
                  <a:pt x="544182" y="972642"/>
                </a:lnTo>
                <a:lnTo>
                  <a:pt x="538340" y="975944"/>
                </a:lnTo>
                <a:lnTo>
                  <a:pt x="534225" y="971169"/>
                </a:lnTo>
                <a:lnTo>
                  <a:pt x="530364" y="980440"/>
                </a:lnTo>
                <a:lnTo>
                  <a:pt x="519341" y="986663"/>
                </a:lnTo>
                <a:lnTo>
                  <a:pt x="525932" y="991120"/>
                </a:lnTo>
                <a:lnTo>
                  <a:pt x="523265" y="997546"/>
                </a:lnTo>
                <a:lnTo>
                  <a:pt x="11950" y="785368"/>
                </a:lnTo>
                <a:lnTo>
                  <a:pt x="4635" y="802894"/>
                </a:lnTo>
                <a:lnTo>
                  <a:pt x="515937" y="1015187"/>
                </a:lnTo>
                <a:lnTo>
                  <a:pt x="505002" y="1041527"/>
                </a:lnTo>
                <a:lnTo>
                  <a:pt x="589457" y="1035596"/>
                </a:lnTo>
                <a:lnTo>
                  <a:pt x="512711" y="1068451"/>
                </a:lnTo>
                <a:lnTo>
                  <a:pt x="534492" y="1086929"/>
                </a:lnTo>
                <a:lnTo>
                  <a:pt x="101612" y="1597787"/>
                </a:lnTo>
                <a:lnTo>
                  <a:pt x="116141" y="1610106"/>
                </a:lnTo>
                <a:lnTo>
                  <a:pt x="547738" y="1100759"/>
                </a:lnTo>
                <a:lnTo>
                  <a:pt x="552805" y="1102461"/>
                </a:lnTo>
                <a:lnTo>
                  <a:pt x="557034" y="1106043"/>
                </a:lnTo>
                <a:lnTo>
                  <a:pt x="99847" y="2463419"/>
                </a:lnTo>
                <a:lnTo>
                  <a:pt x="117906" y="2469515"/>
                </a:lnTo>
                <a:lnTo>
                  <a:pt x="575741" y="1110170"/>
                </a:lnTo>
                <a:lnTo>
                  <a:pt x="602818" y="1119251"/>
                </a:lnTo>
                <a:close/>
              </a:path>
            </a:pathLst>
          </a:custGeom>
          <a:solidFill>
            <a:srgbClr val="4471C4"/>
          </a:solidFill>
        </p:spPr>
        <p:txBody>
          <a:bodyPr wrap="square" lIns="0" tIns="0" rIns="0" bIns="0" rtlCol="0"/>
          <a:lstStyle/>
          <a:p>
            <a:endParaRPr/>
          </a:p>
        </p:txBody>
      </p:sp>
      <p:pic>
        <p:nvPicPr>
          <p:cNvPr id="8" name="object 8"/>
          <p:cNvPicPr/>
          <p:nvPr/>
        </p:nvPicPr>
        <p:blipFill>
          <a:blip r:embed="rId7" cstate="print"/>
          <a:stretch>
            <a:fillRect/>
          </a:stretch>
        </p:blipFill>
        <p:spPr>
          <a:xfrm>
            <a:off x="10584180" y="2332089"/>
            <a:ext cx="1275587" cy="901880"/>
          </a:xfrm>
          <a:prstGeom prst="rect">
            <a:avLst/>
          </a:prstGeom>
        </p:spPr>
      </p:pic>
      <p:pic>
        <p:nvPicPr>
          <p:cNvPr id="9" name="object 9"/>
          <p:cNvPicPr/>
          <p:nvPr/>
        </p:nvPicPr>
        <p:blipFill>
          <a:blip r:embed="rId8" cstate="print"/>
          <a:stretch>
            <a:fillRect/>
          </a:stretch>
        </p:blipFill>
        <p:spPr>
          <a:xfrm>
            <a:off x="10784712" y="3817620"/>
            <a:ext cx="747916" cy="1275588"/>
          </a:xfrm>
          <a:prstGeom prst="rect">
            <a:avLst/>
          </a:prstGeom>
        </p:spPr>
      </p:pic>
      <p:sp>
        <p:nvSpPr>
          <p:cNvPr id="10" name="object 10"/>
          <p:cNvSpPr/>
          <p:nvPr/>
        </p:nvSpPr>
        <p:spPr>
          <a:xfrm>
            <a:off x="9738106" y="2781299"/>
            <a:ext cx="847090" cy="1673860"/>
          </a:xfrm>
          <a:custGeom>
            <a:avLst/>
            <a:gdLst/>
            <a:ahLst/>
            <a:cxnLst/>
            <a:rect l="l" t="t" r="r" b="b"/>
            <a:pathLst>
              <a:path w="847090" h="1673860">
                <a:moveTo>
                  <a:pt x="847090" y="0"/>
                </a:moveTo>
                <a:lnTo>
                  <a:pt x="768350" y="32512"/>
                </a:lnTo>
                <a:lnTo>
                  <a:pt x="792314" y="53365"/>
                </a:lnTo>
                <a:lnTo>
                  <a:pt x="0" y="964184"/>
                </a:lnTo>
                <a:lnTo>
                  <a:pt x="4533" y="968070"/>
                </a:lnTo>
                <a:lnTo>
                  <a:pt x="635" y="972439"/>
                </a:lnTo>
                <a:lnTo>
                  <a:pt x="738936" y="1627987"/>
                </a:lnTo>
                <a:lnTo>
                  <a:pt x="717931" y="1651635"/>
                </a:lnTo>
                <a:lnTo>
                  <a:pt x="800227" y="1673733"/>
                </a:lnTo>
                <a:lnTo>
                  <a:pt x="785215" y="1636395"/>
                </a:lnTo>
                <a:lnTo>
                  <a:pt x="768477" y="1594739"/>
                </a:lnTo>
                <a:lnTo>
                  <a:pt x="747420" y="1618449"/>
                </a:lnTo>
                <a:lnTo>
                  <a:pt x="13982" y="967460"/>
                </a:lnTo>
                <a:lnTo>
                  <a:pt x="801890" y="61696"/>
                </a:lnTo>
                <a:lnTo>
                  <a:pt x="825881" y="82550"/>
                </a:lnTo>
                <a:lnTo>
                  <a:pt x="835863" y="43688"/>
                </a:lnTo>
                <a:lnTo>
                  <a:pt x="847090" y="0"/>
                </a:lnTo>
                <a:close/>
              </a:path>
            </a:pathLst>
          </a:custGeom>
          <a:solidFill>
            <a:srgbClr val="4471C4"/>
          </a:solidFill>
        </p:spPr>
        <p:txBody>
          <a:bodyPr wrap="square" lIns="0" tIns="0" rIns="0" bIns="0" rtlCol="0"/>
          <a:lstStyle/>
          <a:p>
            <a:endParaRPr/>
          </a:p>
        </p:txBody>
      </p:sp>
      <p:sp>
        <p:nvSpPr>
          <p:cNvPr id="11" name="object 11"/>
          <p:cNvSpPr txBox="1">
            <a:spLocks noGrp="1"/>
          </p:cNvSpPr>
          <p:nvPr>
            <p:ph type="title"/>
          </p:nvPr>
        </p:nvSpPr>
        <p:spPr>
          <a:xfrm>
            <a:off x="757834" y="553338"/>
            <a:ext cx="9503410" cy="452120"/>
          </a:xfrm>
          <a:prstGeom prst="rect">
            <a:avLst/>
          </a:prstGeom>
        </p:spPr>
        <p:txBody>
          <a:bodyPr vert="horz" wrap="square" lIns="0" tIns="12065" rIns="0" bIns="0" rtlCol="0">
            <a:spAutoFit/>
          </a:bodyPr>
          <a:lstStyle/>
          <a:p>
            <a:pPr marL="12700">
              <a:lnSpc>
                <a:spcPct val="100000"/>
              </a:lnSpc>
              <a:spcBef>
                <a:spcPts val="95"/>
              </a:spcBef>
            </a:pPr>
            <a:r>
              <a:rPr sz="2800" spc="-40" dirty="0">
                <a:latin typeface="Arial"/>
                <a:cs typeface="Arial"/>
              </a:rPr>
              <a:t>Typical</a:t>
            </a:r>
            <a:r>
              <a:rPr sz="2800" spc="35" dirty="0">
                <a:latin typeface="Arial"/>
                <a:cs typeface="Arial"/>
              </a:rPr>
              <a:t> </a:t>
            </a:r>
            <a:r>
              <a:rPr sz="2800" spc="-5" dirty="0">
                <a:latin typeface="Arial"/>
                <a:cs typeface="Arial"/>
              </a:rPr>
              <a:t>workflow</a:t>
            </a:r>
            <a:r>
              <a:rPr sz="2800" spc="20" dirty="0">
                <a:latin typeface="Arial"/>
                <a:cs typeface="Arial"/>
              </a:rPr>
              <a:t> </a:t>
            </a:r>
            <a:r>
              <a:rPr sz="2800" spc="-5" dirty="0">
                <a:latin typeface="Arial"/>
                <a:cs typeface="Arial"/>
              </a:rPr>
              <a:t>for</a:t>
            </a:r>
            <a:r>
              <a:rPr sz="2800" dirty="0">
                <a:latin typeface="Arial"/>
                <a:cs typeface="Arial"/>
              </a:rPr>
              <a:t> creating</a:t>
            </a:r>
            <a:r>
              <a:rPr sz="2800" spc="10" dirty="0">
                <a:latin typeface="Arial"/>
                <a:cs typeface="Arial"/>
              </a:rPr>
              <a:t> </a:t>
            </a:r>
            <a:r>
              <a:rPr sz="2800" spc="-5" dirty="0">
                <a:latin typeface="Arial"/>
                <a:cs typeface="Arial"/>
              </a:rPr>
              <a:t>a</a:t>
            </a:r>
            <a:r>
              <a:rPr sz="2800" dirty="0">
                <a:latin typeface="Arial"/>
                <a:cs typeface="Arial"/>
              </a:rPr>
              <a:t> </a:t>
            </a:r>
            <a:r>
              <a:rPr sz="2800" spc="-5" dirty="0">
                <a:latin typeface="Arial"/>
                <a:cs typeface="Arial"/>
              </a:rPr>
              <a:t>machine</a:t>
            </a:r>
            <a:r>
              <a:rPr sz="2800" spc="30" dirty="0">
                <a:latin typeface="Arial"/>
                <a:cs typeface="Arial"/>
              </a:rPr>
              <a:t> </a:t>
            </a:r>
            <a:r>
              <a:rPr sz="2800" spc="-5" dirty="0">
                <a:latin typeface="Arial"/>
                <a:cs typeface="Arial"/>
              </a:rPr>
              <a:t>learning</a:t>
            </a:r>
            <a:r>
              <a:rPr sz="2800" spc="5" dirty="0">
                <a:latin typeface="Arial"/>
                <a:cs typeface="Arial"/>
              </a:rPr>
              <a:t> </a:t>
            </a:r>
            <a:r>
              <a:rPr sz="2800" spc="-5" dirty="0">
                <a:latin typeface="Arial"/>
                <a:cs typeface="Arial"/>
              </a:rPr>
              <a:t>model:</a:t>
            </a:r>
            <a:endParaRPr sz="2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18917" y="1156461"/>
            <a:ext cx="4651756" cy="4522216"/>
          </a:xfrm>
          <a:prstGeom prst="rect">
            <a:avLst/>
          </a:prstGeom>
        </p:spPr>
      </p:pic>
      <p:pic>
        <p:nvPicPr>
          <p:cNvPr id="3" name="object 3"/>
          <p:cNvPicPr/>
          <p:nvPr/>
        </p:nvPicPr>
        <p:blipFill>
          <a:blip r:embed="rId3" cstate="print"/>
          <a:stretch>
            <a:fillRect/>
          </a:stretch>
        </p:blipFill>
        <p:spPr>
          <a:xfrm>
            <a:off x="0" y="6569962"/>
            <a:ext cx="12191999" cy="283463"/>
          </a:xfrm>
          <a:prstGeom prst="rect">
            <a:avLst/>
          </a:prstGeom>
        </p:spPr>
      </p:pic>
      <p:grpSp>
        <p:nvGrpSpPr>
          <p:cNvPr id="5" name="object 5"/>
          <p:cNvGrpSpPr/>
          <p:nvPr/>
        </p:nvGrpSpPr>
        <p:grpSpPr>
          <a:xfrm>
            <a:off x="3949953" y="1051305"/>
            <a:ext cx="1741170" cy="598170"/>
            <a:chOff x="3949953" y="1051305"/>
            <a:chExt cx="1741170" cy="598170"/>
          </a:xfrm>
        </p:grpSpPr>
        <p:sp>
          <p:nvSpPr>
            <p:cNvPr id="6" name="object 6"/>
            <p:cNvSpPr/>
            <p:nvPr/>
          </p:nvSpPr>
          <p:spPr>
            <a:xfrm>
              <a:off x="3956303" y="1057655"/>
              <a:ext cx="1728470" cy="585470"/>
            </a:xfrm>
            <a:custGeom>
              <a:avLst/>
              <a:gdLst/>
              <a:ahLst/>
              <a:cxnLst/>
              <a:rect l="l" t="t" r="r" b="b"/>
              <a:pathLst>
                <a:path w="1728470" h="585469">
                  <a:moveTo>
                    <a:pt x="1630680" y="0"/>
                  </a:moveTo>
                  <a:lnTo>
                    <a:pt x="97536" y="0"/>
                  </a:lnTo>
                  <a:lnTo>
                    <a:pt x="59578" y="7667"/>
                  </a:lnTo>
                  <a:lnTo>
                    <a:pt x="28575" y="28575"/>
                  </a:lnTo>
                  <a:lnTo>
                    <a:pt x="7667" y="59578"/>
                  </a:lnTo>
                  <a:lnTo>
                    <a:pt x="0" y="97536"/>
                  </a:lnTo>
                  <a:lnTo>
                    <a:pt x="0" y="487680"/>
                  </a:lnTo>
                  <a:lnTo>
                    <a:pt x="7667" y="525637"/>
                  </a:lnTo>
                  <a:lnTo>
                    <a:pt x="28575" y="556641"/>
                  </a:lnTo>
                  <a:lnTo>
                    <a:pt x="59578" y="577548"/>
                  </a:lnTo>
                  <a:lnTo>
                    <a:pt x="97536" y="585216"/>
                  </a:lnTo>
                  <a:lnTo>
                    <a:pt x="1630680" y="585216"/>
                  </a:lnTo>
                  <a:lnTo>
                    <a:pt x="1668637" y="577548"/>
                  </a:lnTo>
                  <a:lnTo>
                    <a:pt x="1699641" y="556641"/>
                  </a:lnTo>
                  <a:lnTo>
                    <a:pt x="1720548" y="525637"/>
                  </a:lnTo>
                  <a:lnTo>
                    <a:pt x="1728216" y="487680"/>
                  </a:lnTo>
                  <a:lnTo>
                    <a:pt x="1728216" y="97536"/>
                  </a:lnTo>
                  <a:lnTo>
                    <a:pt x="1720548" y="59578"/>
                  </a:lnTo>
                  <a:lnTo>
                    <a:pt x="1699641" y="28575"/>
                  </a:lnTo>
                  <a:lnTo>
                    <a:pt x="1668637" y="7667"/>
                  </a:lnTo>
                  <a:lnTo>
                    <a:pt x="1630680"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3956303" y="1057655"/>
              <a:ext cx="1728470" cy="585470"/>
            </a:xfrm>
            <a:custGeom>
              <a:avLst/>
              <a:gdLst/>
              <a:ahLst/>
              <a:cxnLst/>
              <a:rect l="l" t="t" r="r" b="b"/>
              <a:pathLst>
                <a:path w="1728470" h="585469">
                  <a:moveTo>
                    <a:pt x="0" y="97536"/>
                  </a:moveTo>
                  <a:lnTo>
                    <a:pt x="7667" y="59578"/>
                  </a:lnTo>
                  <a:lnTo>
                    <a:pt x="28575" y="28575"/>
                  </a:lnTo>
                  <a:lnTo>
                    <a:pt x="59578" y="7667"/>
                  </a:lnTo>
                  <a:lnTo>
                    <a:pt x="97536" y="0"/>
                  </a:lnTo>
                  <a:lnTo>
                    <a:pt x="1630680" y="0"/>
                  </a:lnTo>
                  <a:lnTo>
                    <a:pt x="1668637" y="7667"/>
                  </a:lnTo>
                  <a:lnTo>
                    <a:pt x="1699641" y="28575"/>
                  </a:lnTo>
                  <a:lnTo>
                    <a:pt x="1720548" y="59578"/>
                  </a:lnTo>
                  <a:lnTo>
                    <a:pt x="1728216" y="97536"/>
                  </a:lnTo>
                  <a:lnTo>
                    <a:pt x="1728216" y="487680"/>
                  </a:lnTo>
                  <a:lnTo>
                    <a:pt x="1720548" y="525637"/>
                  </a:lnTo>
                  <a:lnTo>
                    <a:pt x="1699641" y="556641"/>
                  </a:lnTo>
                  <a:lnTo>
                    <a:pt x="1668637" y="577548"/>
                  </a:lnTo>
                  <a:lnTo>
                    <a:pt x="1630680" y="585216"/>
                  </a:lnTo>
                  <a:lnTo>
                    <a:pt x="97536" y="585216"/>
                  </a:lnTo>
                  <a:lnTo>
                    <a:pt x="59578" y="577548"/>
                  </a:lnTo>
                  <a:lnTo>
                    <a:pt x="28575" y="556641"/>
                  </a:lnTo>
                  <a:lnTo>
                    <a:pt x="7667" y="525637"/>
                  </a:lnTo>
                  <a:lnTo>
                    <a:pt x="0" y="487680"/>
                  </a:lnTo>
                  <a:lnTo>
                    <a:pt x="0" y="97536"/>
                  </a:lnTo>
                  <a:close/>
                </a:path>
              </a:pathLst>
            </a:custGeom>
            <a:ln w="12700">
              <a:solidFill>
                <a:srgbClr val="2E528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8" name="object 8"/>
          <p:cNvSpPr txBox="1"/>
          <p:nvPr/>
        </p:nvSpPr>
        <p:spPr>
          <a:xfrm>
            <a:off x="4167378" y="1203452"/>
            <a:ext cx="1303655" cy="26924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600" b="1" i="0" u="none" strike="noStrike" kern="1200" cap="none" spc="-10" normalizeH="0" baseline="0" noProof="0" dirty="0">
                <a:ln>
                  <a:noFill/>
                </a:ln>
                <a:solidFill>
                  <a:srgbClr val="FFFFFF"/>
                </a:solidFill>
                <a:effectLst/>
                <a:uLnTx/>
                <a:uFillTx/>
                <a:latin typeface="Calibri"/>
                <a:ea typeface="+mn-ea"/>
                <a:cs typeface="Calibri"/>
              </a:rPr>
              <a:t>Gathering</a:t>
            </a:r>
            <a:r>
              <a:rPr kumimoji="0" sz="1600" b="1" i="0" u="none" strike="noStrike" kern="1200" cap="none" spc="-40" normalizeH="0" baseline="0" noProof="0" dirty="0">
                <a:ln>
                  <a:noFill/>
                </a:ln>
                <a:solidFill>
                  <a:srgbClr val="FFFFFF"/>
                </a:solidFill>
                <a:effectLst/>
                <a:uLnTx/>
                <a:uFillTx/>
                <a:latin typeface="Calibri"/>
                <a:ea typeface="+mn-ea"/>
                <a:cs typeface="Calibri"/>
              </a:rPr>
              <a:t> </a:t>
            </a:r>
            <a:r>
              <a:rPr kumimoji="0" sz="1600" b="1" i="0" u="none" strike="noStrike" kern="1200" cap="none" spc="-10" normalizeH="0" baseline="0" noProof="0" dirty="0">
                <a:ln>
                  <a:noFill/>
                </a:ln>
                <a:solidFill>
                  <a:srgbClr val="FFFFFF"/>
                </a:solidFill>
                <a:effectLst/>
                <a:uLnTx/>
                <a:uFillTx/>
                <a:latin typeface="Calibri"/>
                <a:ea typeface="+mn-ea"/>
                <a:cs typeface="Calibri"/>
              </a:rPr>
              <a:t>Data</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grpSp>
        <p:nvGrpSpPr>
          <p:cNvPr id="9" name="object 9"/>
          <p:cNvGrpSpPr/>
          <p:nvPr/>
        </p:nvGrpSpPr>
        <p:grpSpPr>
          <a:xfrm>
            <a:off x="5973826" y="3733546"/>
            <a:ext cx="1742439" cy="596900"/>
            <a:chOff x="5973826" y="3733546"/>
            <a:chExt cx="1742439" cy="596900"/>
          </a:xfrm>
        </p:grpSpPr>
        <p:sp>
          <p:nvSpPr>
            <p:cNvPr id="10" name="object 10"/>
            <p:cNvSpPr/>
            <p:nvPr/>
          </p:nvSpPr>
          <p:spPr>
            <a:xfrm>
              <a:off x="5980176" y="3739896"/>
              <a:ext cx="1729739" cy="584200"/>
            </a:xfrm>
            <a:custGeom>
              <a:avLst/>
              <a:gdLst/>
              <a:ahLst/>
              <a:cxnLst/>
              <a:rect l="l" t="t" r="r" b="b"/>
              <a:pathLst>
                <a:path w="1729740" h="584200">
                  <a:moveTo>
                    <a:pt x="1632457" y="0"/>
                  </a:moveTo>
                  <a:lnTo>
                    <a:pt x="97282" y="0"/>
                  </a:lnTo>
                  <a:lnTo>
                    <a:pt x="59418" y="7645"/>
                  </a:lnTo>
                  <a:lnTo>
                    <a:pt x="28495" y="28495"/>
                  </a:lnTo>
                  <a:lnTo>
                    <a:pt x="7645" y="59418"/>
                  </a:lnTo>
                  <a:lnTo>
                    <a:pt x="0" y="97281"/>
                  </a:lnTo>
                  <a:lnTo>
                    <a:pt x="0" y="486409"/>
                  </a:lnTo>
                  <a:lnTo>
                    <a:pt x="7645" y="524273"/>
                  </a:lnTo>
                  <a:lnTo>
                    <a:pt x="28495" y="555196"/>
                  </a:lnTo>
                  <a:lnTo>
                    <a:pt x="59418" y="576046"/>
                  </a:lnTo>
                  <a:lnTo>
                    <a:pt x="97282" y="583691"/>
                  </a:lnTo>
                  <a:lnTo>
                    <a:pt x="1632457" y="583691"/>
                  </a:lnTo>
                  <a:lnTo>
                    <a:pt x="1670321" y="576046"/>
                  </a:lnTo>
                  <a:lnTo>
                    <a:pt x="1701244" y="555196"/>
                  </a:lnTo>
                  <a:lnTo>
                    <a:pt x="1722094" y="524273"/>
                  </a:lnTo>
                  <a:lnTo>
                    <a:pt x="1729740" y="486409"/>
                  </a:lnTo>
                  <a:lnTo>
                    <a:pt x="1729740" y="97281"/>
                  </a:lnTo>
                  <a:lnTo>
                    <a:pt x="1722094" y="59418"/>
                  </a:lnTo>
                  <a:lnTo>
                    <a:pt x="1701244" y="28495"/>
                  </a:lnTo>
                  <a:lnTo>
                    <a:pt x="1670321" y="7645"/>
                  </a:lnTo>
                  <a:lnTo>
                    <a:pt x="1632457"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5980176" y="3739896"/>
              <a:ext cx="1729739" cy="584200"/>
            </a:xfrm>
            <a:custGeom>
              <a:avLst/>
              <a:gdLst/>
              <a:ahLst/>
              <a:cxnLst/>
              <a:rect l="l" t="t" r="r" b="b"/>
              <a:pathLst>
                <a:path w="1729740" h="584200">
                  <a:moveTo>
                    <a:pt x="0" y="97281"/>
                  </a:moveTo>
                  <a:lnTo>
                    <a:pt x="7645" y="59418"/>
                  </a:lnTo>
                  <a:lnTo>
                    <a:pt x="28495" y="28495"/>
                  </a:lnTo>
                  <a:lnTo>
                    <a:pt x="59418" y="7645"/>
                  </a:lnTo>
                  <a:lnTo>
                    <a:pt x="97282" y="0"/>
                  </a:lnTo>
                  <a:lnTo>
                    <a:pt x="1632457" y="0"/>
                  </a:lnTo>
                  <a:lnTo>
                    <a:pt x="1670321" y="7645"/>
                  </a:lnTo>
                  <a:lnTo>
                    <a:pt x="1701244" y="28495"/>
                  </a:lnTo>
                  <a:lnTo>
                    <a:pt x="1722094" y="59418"/>
                  </a:lnTo>
                  <a:lnTo>
                    <a:pt x="1729740" y="97281"/>
                  </a:lnTo>
                  <a:lnTo>
                    <a:pt x="1729740" y="486409"/>
                  </a:lnTo>
                  <a:lnTo>
                    <a:pt x="1722094" y="524273"/>
                  </a:lnTo>
                  <a:lnTo>
                    <a:pt x="1701244" y="555196"/>
                  </a:lnTo>
                  <a:lnTo>
                    <a:pt x="1670321" y="576046"/>
                  </a:lnTo>
                  <a:lnTo>
                    <a:pt x="1632457" y="583691"/>
                  </a:lnTo>
                  <a:lnTo>
                    <a:pt x="97282" y="583691"/>
                  </a:lnTo>
                  <a:lnTo>
                    <a:pt x="59418" y="576046"/>
                  </a:lnTo>
                  <a:lnTo>
                    <a:pt x="28495" y="555196"/>
                  </a:lnTo>
                  <a:lnTo>
                    <a:pt x="7645" y="524273"/>
                  </a:lnTo>
                  <a:lnTo>
                    <a:pt x="0" y="486409"/>
                  </a:lnTo>
                  <a:lnTo>
                    <a:pt x="0" y="97281"/>
                  </a:lnTo>
                  <a:close/>
                </a:path>
              </a:pathLst>
            </a:custGeom>
            <a:ln w="12700">
              <a:solidFill>
                <a:srgbClr val="2E528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object 12"/>
          <p:cNvSpPr txBox="1"/>
          <p:nvPr/>
        </p:nvSpPr>
        <p:spPr>
          <a:xfrm>
            <a:off x="6184138" y="3885387"/>
            <a:ext cx="1320800" cy="26924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600" b="1" i="0" u="none" strike="noStrike" kern="1200" cap="none" spc="-10" normalizeH="0" baseline="0" noProof="0" dirty="0">
                <a:ln>
                  <a:noFill/>
                </a:ln>
                <a:solidFill>
                  <a:srgbClr val="FFFFFF"/>
                </a:solidFill>
                <a:effectLst/>
                <a:uLnTx/>
                <a:uFillTx/>
                <a:latin typeface="Calibri"/>
                <a:ea typeface="+mn-ea"/>
                <a:cs typeface="Calibri"/>
              </a:rPr>
              <a:t>Data</a:t>
            </a:r>
            <a:r>
              <a:rPr kumimoji="0" sz="1600" b="1" i="0" u="none" strike="noStrike" kern="1200" cap="none" spc="-70" normalizeH="0" baseline="0" noProof="0" dirty="0">
                <a:ln>
                  <a:noFill/>
                </a:ln>
                <a:solidFill>
                  <a:srgbClr val="FFFFFF"/>
                </a:solidFill>
                <a:effectLst/>
                <a:uLnTx/>
                <a:uFillTx/>
                <a:latin typeface="Calibri"/>
                <a:ea typeface="+mn-ea"/>
                <a:cs typeface="Calibri"/>
              </a:rPr>
              <a:t> </a:t>
            </a:r>
            <a:r>
              <a:rPr kumimoji="0" sz="1600" b="1" i="0" u="none" strike="noStrike" kern="1200" cap="none" spc="-15" normalizeH="0" baseline="0" noProof="0" dirty="0">
                <a:ln>
                  <a:noFill/>
                </a:ln>
                <a:solidFill>
                  <a:srgbClr val="FFFFFF"/>
                </a:solidFill>
                <a:effectLst/>
                <a:uLnTx/>
                <a:uFillTx/>
                <a:latin typeface="Calibri"/>
                <a:ea typeface="+mn-ea"/>
                <a:cs typeface="Calibri"/>
              </a:rPr>
              <a:t>Wrangling</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grpSp>
        <p:nvGrpSpPr>
          <p:cNvPr id="13" name="object 13"/>
          <p:cNvGrpSpPr/>
          <p:nvPr/>
        </p:nvGrpSpPr>
        <p:grpSpPr>
          <a:xfrm>
            <a:off x="5225541" y="5103621"/>
            <a:ext cx="1741170" cy="598170"/>
            <a:chOff x="5225541" y="5103621"/>
            <a:chExt cx="1741170" cy="598170"/>
          </a:xfrm>
        </p:grpSpPr>
        <p:sp>
          <p:nvSpPr>
            <p:cNvPr id="14" name="object 14"/>
            <p:cNvSpPr/>
            <p:nvPr/>
          </p:nvSpPr>
          <p:spPr>
            <a:xfrm>
              <a:off x="5231891" y="5109971"/>
              <a:ext cx="1728470" cy="585470"/>
            </a:xfrm>
            <a:custGeom>
              <a:avLst/>
              <a:gdLst/>
              <a:ahLst/>
              <a:cxnLst/>
              <a:rect l="l" t="t" r="r" b="b"/>
              <a:pathLst>
                <a:path w="1728470" h="585470">
                  <a:moveTo>
                    <a:pt x="1630680" y="0"/>
                  </a:moveTo>
                  <a:lnTo>
                    <a:pt x="97536" y="0"/>
                  </a:lnTo>
                  <a:lnTo>
                    <a:pt x="59578" y="7667"/>
                  </a:lnTo>
                  <a:lnTo>
                    <a:pt x="28575" y="28575"/>
                  </a:lnTo>
                  <a:lnTo>
                    <a:pt x="7667" y="59578"/>
                  </a:lnTo>
                  <a:lnTo>
                    <a:pt x="0" y="97535"/>
                  </a:lnTo>
                  <a:lnTo>
                    <a:pt x="0" y="487679"/>
                  </a:lnTo>
                  <a:lnTo>
                    <a:pt x="7667" y="525642"/>
                  </a:lnTo>
                  <a:lnTo>
                    <a:pt x="28575" y="556645"/>
                  </a:lnTo>
                  <a:lnTo>
                    <a:pt x="59578" y="577550"/>
                  </a:lnTo>
                  <a:lnTo>
                    <a:pt x="97536" y="585215"/>
                  </a:lnTo>
                  <a:lnTo>
                    <a:pt x="1630680" y="585215"/>
                  </a:lnTo>
                  <a:lnTo>
                    <a:pt x="1668637" y="577550"/>
                  </a:lnTo>
                  <a:lnTo>
                    <a:pt x="1699640" y="556645"/>
                  </a:lnTo>
                  <a:lnTo>
                    <a:pt x="1720548" y="525642"/>
                  </a:lnTo>
                  <a:lnTo>
                    <a:pt x="1728215" y="487679"/>
                  </a:lnTo>
                  <a:lnTo>
                    <a:pt x="1728215" y="97535"/>
                  </a:lnTo>
                  <a:lnTo>
                    <a:pt x="1720548" y="59578"/>
                  </a:lnTo>
                  <a:lnTo>
                    <a:pt x="1699640" y="28575"/>
                  </a:lnTo>
                  <a:lnTo>
                    <a:pt x="1668637" y="7667"/>
                  </a:lnTo>
                  <a:lnTo>
                    <a:pt x="1630680"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5231891" y="5109971"/>
              <a:ext cx="1728470" cy="585470"/>
            </a:xfrm>
            <a:custGeom>
              <a:avLst/>
              <a:gdLst/>
              <a:ahLst/>
              <a:cxnLst/>
              <a:rect l="l" t="t" r="r" b="b"/>
              <a:pathLst>
                <a:path w="1728470" h="585470">
                  <a:moveTo>
                    <a:pt x="0" y="97535"/>
                  </a:moveTo>
                  <a:lnTo>
                    <a:pt x="7667" y="59578"/>
                  </a:lnTo>
                  <a:lnTo>
                    <a:pt x="28575" y="28575"/>
                  </a:lnTo>
                  <a:lnTo>
                    <a:pt x="59578" y="7667"/>
                  </a:lnTo>
                  <a:lnTo>
                    <a:pt x="97536" y="0"/>
                  </a:lnTo>
                  <a:lnTo>
                    <a:pt x="1630680" y="0"/>
                  </a:lnTo>
                  <a:lnTo>
                    <a:pt x="1668637" y="7667"/>
                  </a:lnTo>
                  <a:lnTo>
                    <a:pt x="1699640" y="28575"/>
                  </a:lnTo>
                  <a:lnTo>
                    <a:pt x="1720548" y="59578"/>
                  </a:lnTo>
                  <a:lnTo>
                    <a:pt x="1728215" y="97535"/>
                  </a:lnTo>
                  <a:lnTo>
                    <a:pt x="1728215" y="487679"/>
                  </a:lnTo>
                  <a:lnTo>
                    <a:pt x="1720548" y="525642"/>
                  </a:lnTo>
                  <a:lnTo>
                    <a:pt x="1699640" y="556645"/>
                  </a:lnTo>
                  <a:lnTo>
                    <a:pt x="1668637" y="577550"/>
                  </a:lnTo>
                  <a:lnTo>
                    <a:pt x="1630680" y="585215"/>
                  </a:lnTo>
                  <a:lnTo>
                    <a:pt x="97536" y="585215"/>
                  </a:lnTo>
                  <a:lnTo>
                    <a:pt x="59578" y="577550"/>
                  </a:lnTo>
                  <a:lnTo>
                    <a:pt x="28575" y="556645"/>
                  </a:lnTo>
                  <a:lnTo>
                    <a:pt x="7667" y="525642"/>
                  </a:lnTo>
                  <a:lnTo>
                    <a:pt x="0" y="487679"/>
                  </a:lnTo>
                  <a:lnTo>
                    <a:pt x="0" y="97535"/>
                  </a:lnTo>
                  <a:close/>
                </a:path>
              </a:pathLst>
            </a:custGeom>
            <a:ln w="12700">
              <a:solidFill>
                <a:srgbClr val="2E528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6" name="object 16"/>
          <p:cNvSpPr txBox="1"/>
          <p:nvPr/>
        </p:nvSpPr>
        <p:spPr>
          <a:xfrm>
            <a:off x="5670296" y="5256657"/>
            <a:ext cx="1127760" cy="26924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600" b="1" i="0" u="none" strike="noStrike" kern="1200" cap="none" spc="-5" normalizeH="0" baseline="0" noProof="0" dirty="0">
                <a:ln>
                  <a:noFill/>
                </a:ln>
                <a:solidFill>
                  <a:srgbClr val="FFFFFF"/>
                </a:solidFill>
                <a:effectLst/>
                <a:uLnTx/>
                <a:uFillTx/>
                <a:latin typeface="Calibri"/>
                <a:ea typeface="+mn-ea"/>
                <a:cs typeface="Calibri"/>
              </a:rPr>
              <a:t>Analyse</a:t>
            </a:r>
            <a:r>
              <a:rPr kumimoji="0" sz="1600" b="1" i="0" u="none" strike="noStrike" kern="1200" cap="none" spc="-65" normalizeH="0" baseline="0" noProof="0" dirty="0">
                <a:ln>
                  <a:noFill/>
                </a:ln>
                <a:solidFill>
                  <a:srgbClr val="FFFFFF"/>
                </a:solidFill>
                <a:effectLst/>
                <a:uLnTx/>
                <a:uFillTx/>
                <a:latin typeface="Calibri"/>
                <a:ea typeface="+mn-ea"/>
                <a:cs typeface="Calibri"/>
              </a:rPr>
              <a:t> </a:t>
            </a:r>
            <a:r>
              <a:rPr kumimoji="0" sz="1600" b="1" i="0" u="none" strike="noStrike" kern="1200" cap="none" spc="-10" normalizeH="0" baseline="0" noProof="0" dirty="0">
                <a:ln>
                  <a:noFill/>
                </a:ln>
                <a:solidFill>
                  <a:srgbClr val="FFFFFF"/>
                </a:solidFill>
                <a:effectLst/>
                <a:uLnTx/>
                <a:uFillTx/>
                <a:latin typeface="Calibri"/>
                <a:ea typeface="+mn-ea"/>
                <a:cs typeface="Calibri"/>
              </a:rPr>
              <a:t>Data</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grpSp>
        <p:nvGrpSpPr>
          <p:cNvPr id="17" name="object 17"/>
          <p:cNvGrpSpPr/>
          <p:nvPr/>
        </p:nvGrpSpPr>
        <p:grpSpPr>
          <a:xfrm>
            <a:off x="2674366" y="5068570"/>
            <a:ext cx="1742439" cy="598170"/>
            <a:chOff x="2674366" y="5068570"/>
            <a:chExt cx="1742439" cy="598170"/>
          </a:xfrm>
        </p:grpSpPr>
        <p:sp>
          <p:nvSpPr>
            <p:cNvPr id="18" name="object 18"/>
            <p:cNvSpPr/>
            <p:nvPr/>
          </p:nvSpPr>
          <p:spPr>
            <a:xfrm>
              <a:off x="2680716" y="5074920"/>
              <a:ext cx="1729739" cy="585470"/>
            </a:xfrm>
            <a:custGeom>
              <a:avLst/>
              <a:gdLst/>
              <a:ahLst/>
              <a:cxnLst/>
              <a:rect l="l" t="t" r="r" b="b"/>
              <a:pathLst>
                <a:path w="1729739" h="585470">
                  <a:moveTo>
                    <a:pt x="1632204" y="0"/>
                  </a:moveTo>
                  <a:lnTo>
                    <a:pt x="97535" y="0"/>
                  </a:lnTo>
                  <a:lnTo>
                    <a:pt x="59578" y="7667"/>
                  </a:lnTo>
                  <a:lnTo>
                    <a:pt x="28575" y="28574"/>
                  </a:lnTo>
                  <a:lnTo>
                    <a:pt x="7667" y="59578"/>
                  </a:lnTo>
                  <a:lnTo>
                    <a:pt x="0" y="97535"/>
                  </a:lnTo>
                  <a:lnTo>
                    <a:pt x="0" y="487679"/>
                  </a:lnTo>
                  <a:lnTo>
                    <a:pt x="7667" y="525642"/>
                  </a:lnTo>
                  <a:lnTo>
                    <a:pt x="28575" y="556645"/>
                  </a:lnTo>
                  <a:lnTo>
                    <a:pt x="59578" y="577550"/>
                  </a:lnTo>
                  <a:lnTo>
                    <a:pt x="97535" y="585215"/>
                  </a:lnTo>
                  <a:lnTo>
                    <a:pt x="1632204" y="585215"/>
                  </a:lnTo>
                  <a:lnTo>
                    <a:pt x="1670161" y="577550"/>
                  </a:lnTo>
                  <a:lnTo>
                    <a:pt x="1701164" y="556645"/>
                  </a:lnTo>
                  <a:lnTo>
                    <a:pt x="1722072" y="525642"/>
                  </a:lnTo>
                  <a:lnTo>
                    <a:pt x="1729739" y="487679"/>
                  </a:lnTo>
                  <a:lnTo>
                    <a:pt x="1729739" y="97535"/>
                  </a:lnTo>
                  <a:lnTo>
                    <a:pt x="1722072" y="59578"/>
                  </a:lnTo>
                  <a:lnTo>
                    <a:pt x="1701164" y="28574"/>
                  </a:lnTo>
                  <a:lnTo>
                    <a:pt x="1670161" y="7667"/>
                  </a:lnTo>
                  <a:lnTo>
                    <a:pt x="1632204"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2680716" y="5074920"/>
              <a:ext cx="1729739" cy="585470"/>
            </a:xfrm>
            <a:custGeom>
              <a:avLst/>
              <a:gdLst/>
              <a:ahLst/>
              <a:cxnLst/>
              <a:rect l="l" t="t" r="r" b="b"/>
              <a:pathLst>
                <a:path w="1729739" h="585470">
                  <a:moveTo>
                    <a:pt x="0" y="97535"/>
                  </a:moveTo>
                  <a:lnTo>
                    <a:pt x="7667" y="59578"/>
                  </a:lnTo>
                  <a:lnTo>
                    <a:pt x="28575" y="28574"/>
                  </a:lnTo>
                  <a:lnTo>
                    <a:pt x="59578" y="7667"/>
                  </a:lnTo>
                  <a:lnTo>
                    <a:pt x="97535" y="0"/>
                  </a:lnTo>
                  <a:lnTo>
                    <a:pt x="1632204" y="0"/>
                  </a:lnTo>
                  <a:lnTo>
                    <a:pt x="1670161" y="7667"/>
                  </a:lnTo>
                  <a:lnTo>
                    <a:pt x="1701164" y="28574"/>
                  </a:lnTo>
                  <a:lnTo>
                    <a:pt x="1722072" y="59578"/>
                  </a:lnTo>
                  <a:lnTo>
                    <a:pt x="1729739" y="97535"/>
                  </a:lnTo>
                  <a:lnTo>
                    <a:pt x="1729739" y="487679"/>
                  </a:lnTo>
                  <a:lnTo>
                    <a:pt x="1722072" y="525642"/>
                  </a:lnTo>
                  <a:lnTo>
                    <a:pt x="1701164" y="556645"/>
                  </a:lnTo>
                  <a:lnTo>
                    <a:pt x="1670161" y="577550"/>
                  </a:lnTo>
                  <a:lnTo>
                    <a:pt x="1632204" y="585215"/>
                  </a:lnTo>
                  <a:lnTo>
                    <a:pt x="97535" y="585215"/>
                  </a:lnTo>
                  <a:lnTo>
                    <a:pt x="59578" y="577550"/>
                  </a:lnTo>
                  <a:lnTo>
                    <a:pt x="28575" y="556645"/>
                  </a:lnTo>
                  <a:lnTo>
                    <a:pt x="7667" y="525642"/>
                  </a:lnTo>
                  <a:lnTo>
                    <a:pt x="0" y="487679"/>
                  </a:lnTo>
                  <a:lnTo>
                    <a:pt x="0" y="97535"/>
                  </a:lnTo>
                  <a:close/>
                </a:path>
              </a:pathLst>
            </a:custGeom>
            <a:ln w="12700">
              <a:solidFill>
                <a:srgbClr val="2E528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object 20"/>
          <p:cNvSpPr txBox="1"/>
          <p:nvPr/>
        </p:nvSpPr>
        <p:spPr>
          <a:xfrm>
            <a:off x="2871342" y="5221985"/>
            <a:ext cx="1348740" cy="26924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600" b="1" i="0" u="none" strike="noStrike" kern="1200" cap="none" spc="-30" normalizeH="0" baseline="0" noProof="0" dirty="0">
                <a:ln>
                  <a:noFill/>
                </a:ln>
                <a:solidFill>
                  <a:srgbClr val="FFFFFF"/>
                </a:solidFill>
                <a:effectLst/>
                <a:uLnTx/>
                <a:uFillTx/>
                <a:latin typeface="Calibri"/>
                <a:ea typeface="+mn-ea"/>
                <a:cs typeface="Calibri"/>
              </a:rPr>
              <a:t>Train</a:t>
            </a:r>
            <a:r>
              <a:rPr kumimoji="0" sz="1600" b="1" i="0" u="none" strike="noStrike" kern="1200" cap="none" spc="-25" normalizeH="0" baseline="0" noProof="0" dirty="0">
                <a:ln>
                  <a:noFill/>
                </a:ln>
                <a:solidFill>
                  <a:srgbClr val="FFFFFF"/>
                </a:solidFill>
                <a:effectLst/>
                <a:uLnTx/>
                <a:uFillTx/>
                <a:latin typeface="Calibri"/>
                <a:ea typeface="+mn-ea"/>
                <a:cs typeface="Calibri"/>
              </a:rPr>
              <a:t> </a:t>
            </a:r>
            <a:r>
              <a:rPr kumimoji="0" sz="1600" b="1" i="0" u="none" strike="noStrike" kern="1200" cap="none" spc="-10" normalizeH="0" baseline="0" noProof="0" dirty="0">
                <a:ln>
                  <a:noFill/>
                </a:ln>
                <a:solidFill>
                  <a:srgbClr val="FFFFFF"/>
                </a:solidFill>
                <a:effectLst/>
                <a:uLnTx/>
                <a:uFillTx/>
                <a:latin typeface="Calibri"/>
                <a:ea typeface="+mn-ea"/>
                <a:cs typeface="Calibri"/>
              </a:rPr>
              <a:t>the</a:t>
            </a:r>
            <a:r>
              <a:rPr kumimoji="0" sz="1600" b="1" i="0" u="none" strike="noStrike" kern="1200" cap="none" spc="-25" normalizeH="0" baseline="0" noProof="0" dirty="0">
                <a:ln>
                  <a:noFill/>
                </a:ln>
                <a:solidFill>
                  <a:srgbClr val="FFFFFF"/>
                </a:solidFill>
                <a:effectLst/>
                <a:uLnTx/>
                <a:uFillTx/>
                <a:latin typeface="Calibri"/>
                <a:ea typeface="+mn-ea"/>
                <a:cs typeface="Calibri"/>
              </a:rPr>
              <a:t> </a:t>
            </a:r>
            <a:r>
              <a:rPr kumimoji="0" sz="1600" b="1" i="0" u="none" strike="noStrike" kern="1200" cap="none" spc="-10" normalizeH="0" baseline="0" noProof="0" dirty="0">
                <a:ln>
                  <a:noFill/>
                </a:ln>
                <a:solidFill>
                  <a:srgbClr val="FFFFFF"/>
                </a:solidFill>
                <a:effectLst/>
                <a:uLnTx/>
                <a:uFillTx/>
                <a:latin typeface="Calibri"/>
                <a:ea typeface="+mn-ea"/>
                <a:cs typeface="Calibri"/>
              </a:rPr>
              <a:t>model</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grpSp>
        <p:nvGrpSpPr>
          <p:cNvPr id="21" name="object 21"/>
          <p:cNvGrpSpPr/>
          <p:nvPr/>
        </p:nvGrpSpPr>
        <p:grpSpPr>
          <a:xfrm>
            <a:off x="1901698" y="3745738"/>
            <a:ext cx="1742439" cy="598170"/>
            <a:chOff x="1901698" y="3745738"/>
            <a:chExt cx="1742439" cy="598170"/>
          </a:xfrm>
        </p:grpSpPr>
        <p:sp>
          <p:nvSpPr>
            <p:cNvPr id="22" name="object 22"/>
            <p:cNvSpPr/>
            <p:nvPr/>
          </p:nvSpPr>
          <p:spPr>
            <a:xfrm>
              <a:off x="1908048" y="3752088"/>
              <a:ext cx="1729739" cy="585470"/>
            </a:xfrm>
            <a:custGeom>
              <a:avLst/>
              <a:gdLst/>
              <a:ahLst/>
              <a:cxnLst/>
              <a:rect l="l" t="t" r="r" b="b"/>
              <a:pathLst>
                <a:path w="1729739" h="585470">
                  <a:moveTo>
                    <a:pt x="1632203" y="0"/>
                  </a:moveTo>
                  <a:lnTo>
                    <a:pt x="97535" y="0"/>
                  </a:lnTo>
                  <a:lnTo>
                    <a:pt x="59578" y="7667"/>
                  </a:lnTo>
                  <a:lnTo>
                    <a:pt x="28575" y="28575"/>
                  </a:lnTo>
                  <a:lnTo>
                    <a:pt x="7667" y="59578"/>
                  </a:lnTo>
                  <a:lnTo>
                    <a:pt x="0" y="97536"/>
                  </a:lnTo>
                  <a:lnTo>
                    <a:pt x="0" y="487680"/>
                  </a:lnTo>
                  <a:lnTo>
                    <a:pt x="7667" y="525637"/>
                  </a:lnTo>
                  <a:lnTo>
                    <a:pt x="28575" y="556641"/>
                  </a:lnTo>
                  <a:lnTo>
                    <a:pt x="59578" y="577548"/>
                  </a:lnTo>
                  <a:lnTo>
                    <a:pt x="97535" y="585216"/>
                  </a:lnTo>
                  <a:lnTo>
                    <a:pt x="1632203" y="585216"/>
                  </a:lnTo>
                  <a:lnTo>
                    <a:pt x="1670161" y="577548"/>
                  </a:lnTo>
                  <a:lnTo>
                    <a:pt x="1701164" y="556641"/>
                  </a:lnTo>
                  <a:lnTo>
                    <a:pt x="1722072" y="525637"/>
                  </a:lnTo>
                  <a:lnTo>
                    <a:pt x="1729739" y="487680"/>
                  </a:lnTo>
                  <a:lnTo>
                    <a:pt x="1729739" y="97536"/>
                  </a:lnTo>
                  <a:lnTo>
                    <a:pt x="1722072" y="59578"/>
                  </a:lnTo>
                  <a:lnTo>
                    <a:pt x="1701164" y="28575"/>
                  </a:lnTo>
                  <a:lnTo>
                    <a:pt x="1670161" y="7667"/>
                  </a:lnTo>
                  <a:lnTo>
                    <a:pt x="1632203"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1908048" y="3752088"/>
              <a:ext cx="1729739" cy="585470"/>
            </a:xfrm>
            <a:custGeom>
              <a:avLst/>
              <a:gdLst/>
              <a:ahLst/>
              <a:cxnLst/>
              <a:rect l="l" t="t" r="r" b="b"/>
              <a:pathLst>
                <a:path w="1729739" h="585470">
                  <a:moveTo>
                    <a:pt x="0" y="97536"/>
                  </a:moveTo>
                  <a:lnTo>
                    <a:pt x="7667" y="59578"/>
                  </a:lnTo>
                  <a:lnTo>
                    <a:pt x="28575" y="28575"/>
                  </a:lnTo>
                  <a:lnTo>
                    <a:pt x="59578" y="7667"/>
                  </a:lnTo>
                  <a:lnTo>
                    <a:pt x="97535" y="0"/>
                  </a:lnTo>
                  <a:lnTo>
                    <a:pt x="1632203" y="0"/>
                  </a:lnTo>
                  <a:lnTo>
                    <a:pt x="1670161" y="7667"/>
                  </a:lnTo>
                  <a:lnTo>
                    <a:pt x="1701164" y="28575"/>
                  </a:lnTo>
                  <a:lnTo>
                    <a:pt x="1722072" y="59578"/>
                  </a:lnTo>
                  <a:lnTo>
                    <a:pt x="1729739" y="97536"/>
                  </a:lnTo>
                  <a:lnTo>
                    <a:pt x="1729739" y="487680"/>
                  </a:lnTo>
                  <a:lnTo>
                    <a:pt x="1722072" y="525637"/>
                  </a:lnTo>
                  <a:lnTo>
                    <a:pt x="1701164" y="556641"/>
                  </a:lnTo>
                  <a:lnTo>
                    <a:pt x="1670161" y="577548"/>
                  </a:lnTo>
                  <a:lnTo>
                    <a:pt x="1632203" y="585216"/>
                  </a:lnTo>
                  <a:lnTo>
                    <a:pt x="97535" y="585216"/>
                  </a:lnTo>
                  <a:lnTo>
                    <a:pt x="59578" y="577548"/>
                  </a:lnTo>
                  <a:lnTo>
                    <a:pt x="28575" y="556641"/>
                  </a:lnTo>
                  <a:lnTo>
                    <a:pt x="7667" y="525637"/>
                  </a:lnTo>
                  <a:lnTo>
                    <a:pt x="0" y="487680"/>
                  </a:lnTo>
                  <a:lnTo>
                    <a:pt x="0" y="97536"/>
                  </a:lnTo>
                  <a:close/>
                </a:path>
              </a:pathLst>
            </a:custGeom>
            <a:ln w="12699">
              <a:solidFill>
                <a:srgbClr val="2E528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4" name="object 24"/>
          <p:cNvSpPr txBox="1"/>
          <p:nvPr/>
        </p:nvSpPr>
        <p:spPr>
          <a:xfrm>
            <a:off x="2139442" y="3898772"/>
            <a:ext cx="1264920" cy="26924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600" b="1" i="0" u="none" strike="noStrike" kern="1200" cap="none" spc="-45" normalizeH="0" baseline="0" noProof="0" dirty="0">
                <a:ln>
                  <a:noFill/>
                </a:ln>
                <a:solidFill>
                  <a:srgbClr val="FFFFFF"/>
                </a:solidFill>
                <a:effectLst/>
                <a:uLnTx/>
                <a:uFillTx/>
                <a:latin typeface="Calibri"/>
                <a:ea typeface="+mn-ea"/>
                <a:cs typeface="Calibri"/>
              </a:rPr>
              <a:t>Test </a:t>
            </a:r>
            <a:r>
              <a:rPr kumimoji="0" sz="1600" b="1" i="0" u="none" strike="noStrike" kern="1200" cap="none" spc="-10" normalizeH="0" baseline="0" noProof="0" dirty="0">
                <a:ln>
                  <a:noFill/>
                </a:ln>
                <a:solidFill>
                  <a:srgbClr val="FFFFFF"/>
                </a:solidFill>
                <a:effectLst/>
                <a:uLnTx/>
                <a:uFillTx/>
                <a:latin typeface="Calibri"/>
                <a:ea typeface="+mn-ea"/>
                <a:cs typeface="Calibri"/>
              </a:rPr>
              <a:t>the</a:t>
            </a:r>
            <a:r>
              <a:rPr kumimoji="0" sz="1600" b="1" i="0" u="none" strike="noStrike" kern="1200" cap="none" spc="-20" normalizeH="0" baseline="0" noProof="0" dirty="0">
                <a:ln>
                  <a:noFill/>
                </a:ln>
                <a:solidFill>
                  <a:srgbClr val="FFFFFF"/>
                </a:solidFill>
                <a:effectLst/>
                <a:uLnTx/>
                <a:uFillTx/>
                <a:latin typeface="Calibri"/>
                <a:ea typeface="+mn-ea"/>
                <a:cs typeface="Calibri"/>
              </a:rPr>
              <a:t> </a:t>
            </a:r>
            <a:r>
              <a:rPr kumimoji="0" sz="1600" b="1" i="0" u="none" strike="noStrike" kern="1200" cap="none" spc="-10" normalizeH="0" baseline="0" noProof="0" dirty="0">
                <a:ln>
                  <a:noFill/>
                </a:ln>
                <a:solidFill>
                  <a:srgbClr val="FFFFFF"/>
                </a:solidFill>
                <a:effectLst/>
                <a:uLnTx/>
                <a:uFillTx/>
                <a:latin typeface="Calibri"/>
                <a:ea typeface="+mn-ea"/>
                <a:cs typeface="Calibri"/>
              </a:rPr>
              <a:t>model</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grpSp>
        <p:nvGrpSpPr>
          <p:cNvPr id="25" name="object 25"/>
          <p:cNvGrpSpPr/>
          <p:nvPr/>
        </p:nvGrpSpPr>
        <p:grpSpPr>
          <a:xfrm>
            <a:off x="2070861" y="2137917"/>
            <a:ext cx="1742439" cy="596900"/>
            <a:chOff x="2070861" y="2137917"/>
            <a:chExt cx="1742439" cy="596900"/>
          </a:xfrm>
        </p:grpSpPr>
        <p:sp>
          <p:nvSpPr>
            <p:cNvPr id="26" name="object 26"/>
            <p:cNvSpPr/>
            <p:nvPr/>
          </p:nvSpPr>
          <p:spPr>
            <a:xfrm>
              <a:off x="2077211" y="2144267"/>
              <a:ext cx="1729739" cy="584200"/>
            </a:xfrm>
            <a:custGeom>
              <a:avLst/>
              <a:gdLst/>
              <a:ahLst/>
              <a:cxnLst/>
              <a:rect l="l" t="t" r="r" b="b"/>
              <a:pathLst>
                <a:path w="1729739" h="584200">
                  <a:moveTo>
                    <a:pt x="1632458" y="0"/>
                  </a:moveTo>
                  <a:lnTo>
                    <a:pt x="97281" y="0"/>
                  </a:lnTo>
                  <a:lnTo>
                    <a:pt x="59418" y="7645"/>
                  </a:lnTo>
                  <a:lnTo>
                    <a:pt x="28495" y="28495"/>
                  </a:lnTo>
                  <a:lnTo>
                    <a:pt x="7645" y="59418"/>
                  </a:lnTo>
                  <a:lnTo>
                    <a:pt x="0" y="97282"/>
                  </a:lnTo>
                  <a:lnTo>
                    <a:pt x="0" y="486410"/>
                  </a:lnTo>
                  <a:lnTo>
                    <a:pt x="7645" y="524273"/>
                  </a:lnTo>
                  <a:lnTo>
                    <a:pt x="28495" y="555196"/>
                  </a:lnTo>
                  <a:lnTo>
                    <a:pt x="59418" y="576046"/>
                  </a:lnTo>
                  <a:lnTo>
                    <a:pt x="97281" y="583692"/>
                  </a:lnTo>
                  <a:lnTo>
                    <a:pt x="1632458" y="583692"/>
                  </a:lnTo>
                  <a:lnTo>
                    <a:pt x="1670321" y="576046"/>
                  </a:lnTo>
                  <a:lnTo>
                    <a:pt x="1701244" y="555196"/>
                  </a:lnTo>
                  <a:lnTo>
                    <a:pt x="1722094" y="524273"/>
                  </a:lnTo>
                  <a:lnTo>
                    <a:pt x="1729739" y="486410"/>
                  </a:lnTo>
                  <a:lnTo>
                    <a:pt x="1729739" y="97282"/>
                  </a:lnTo>
                  <a:lnTo>
                    <a:pt x="1722094" y="59418"/>
                  </a:lnTo>
                  <a:lnTo>
                    <a:pt x="1701244" y="28495"/>
                  </a:lnTo>
                  <a:lnTo>
                    <a:pt x="1670321" y="7645"/>
                  </a:lnTo>
                  <a:lnTo>
                    <a:pt x="1632458"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2077211" y="2144267"/>
              <a:ext cx="1729739" cy="584200"/>
            </a:xfrm>
            <a:custGeom>
              <a:avLst/>
              <a:gdLst/>
              <a:ahLst/>
              <a:cxnLst/>
              <a:rect l="l" t="t" r="r" b="b"/>
              <a:pathLst>
                <a:path w="1729739" h="584200">
                  <a:moveTo>
                    <a:pt x="0" y="97282"/>
                  </a:moveTo>
                  <a:lnTo>
                    <a:pt x="7645" y="59418"/>
                  </a:lnTo>
                  <a:lnTo>
                    <a:pt x="28495" y="28495"/>
                  </a:lnTo>
                  <a:lnTo>
                    <a:pt x="59418" y="7645"/>
                  </a:lnTo>
                  <a:lnTo>
                    <a:pt x="97281" y="0"/>
                  </a:lnTo>
                  <a:lnTo>
                    <a:pt x="1632458" y="0"/>
                  </a:lnTo>
                  <a:lnTo>
                    <a:pt x="1670321" y="7645"/>
                  </a:lnTo>
                  <a:lnTo>
                    <a:pt x="1701244" y="28495"/>
                  </a:lnTo>
                  <a:lnTo>
                    <a:pt x="1722094" y="59418"/>
                  </a:lnTo>
                  <a:lnTo>
                    <a:pt x="1729739" y="97282"/>
                  </a:lnTo>
                  <a:lnTo>
                    <a:pt x="1729739" y="486410"/>
                  </a:lnTo>
                  <a:lnTo>
                    <a:pt x="1722094" y="524273"/>
                  </a:lnTo>
                  <a:lnTo>
                    <a:pt x="1701244" y="555196"/>
                  </a:lnTo>
                  <a:lnTo>
                    <a:pt x="1670321" y="576046"/>
                  </a:lnTo>
                  <a:lnTo>
                    <a:pt x="1632458" y="583692"/>
                  </a:lnTo>
                  <a:lnTo>
                    <a:pt x="97281" y="583692"/>
                  </a:lnTo>
                  <a:lnTo>
                    <a:pt x="59418" y="576046"/>
                  </a:lnTo>
                  <a:lnTo>
                    <a:pt x="28495" y="555196"/>
                  </a:lnTo>
                  <a:lnTo>
                    <a:pt x="7645" y="524273"/>
                  </a:lnTo>
                  <a:lnTo>
                    <a:pt x="0" y="486410"/>
                  </a:lnTo>
                  <a:lnTo>
                    <a:pt x="0" y="97282"/>
                  </a:lnTo>
                  <a:close/>
                </a:path>
              </a:pathLst>
            </a:custGeom>
            <a:ln w="12700">
              <a:solidFill>
                <a:srgbClr val="2E528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8" name="object 28"/>
          <p:cNvSpPr txBox="1"/>
          <p:nvPr/>
        </p:nvSpPr>
        <p:spPr>
          <a:xfrm>
            <a:off x="2410714" y="2289810"/>
            <a:ext cx="1061720" cy="26924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600" b="1" i="0" u="none" strike="noStrike" kern="1200" cap="none" spc="-10" normalizeH="0" baseline="0" noProof="0" dirty="0">
                <a:ln>
                  <a:noFill/>
                </a:ln>
                <a:solidFill>
                  <a:srgbClr val="FFFFFF"/>
                </a:solidFill>
                <a:effectLst/>
                <a:uLnTx/>
                <a:uFillTx/>
                <a:latin typeface="Calibri"/>
                <a:ea typeface="+mn-ea"/>
                <a:cs typeface="Calibri"/>
              </a:rPr>
              <a:t>Deployment</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pic>
        <p:nvPicPr>
          <p:cNvPr id="29" name="object 29"/>
          <p:cNvPicPr/>
          <p:nvPr/>
        </p:nvPicPr>
        <p:blipFill>
          <a:blip r:embed="rId4" cstate="print"/>
          <a:stretch>
            <a:fillRect/>
          </a:stretch>
        </p:blipFill>
        <p:spPr>
          <a:xfrm>
            <a:off x="4738115" y="3671315"/>
            <a:ext cx="1228343" cy="626363"/>
          </a:xfrm>
          <a:prstGeom prst="rect">
            <a:avLst/>
          </a:prstGeom>
        </p:spPr>
      </p:pic>
      <p:grpSp>
        <p:nvGrpSpPr>
          <p:cNvPr id="30" name="object 30"/>
          <p:cNvGrpSpPr/>
          <p:nvPr/>
        </p:nvGrpSpPr>
        <p:grpSpPr>
          <a:xfrm>
            <a:off x="5231891" y="1924811"/>
            <a:ext cx="2600325" cy="870585"/>
            <a:chOff x="5231891" y="1924811"/>
            <a:chExt cx="2600325" cy="870585"/>
          </a:xfrm>
        </p:grpSpPr>
        <p:pic>
          <p:nvPicPr>
            <p:cNvPr id="31" name="object 31"/>
            <p:cNvPicPr/>
            <p:nvPr/>
          </p:nvPicPr>
          <p:blipFill>
            <a:blip r:embed="rId5" cstate="print"/>
            <a:stretch>
              <a:fillRect/>
            </a:stretch>
          </p:blipFill>
          <p:spPr>
            <a:xfrm>
              <a:off x="5231891" y="1924811"/>
              <a:ext cx="870203" cy="870203"/>
            </a:xfrm>
            <a:prstGeom prst="rect">
              <a:avLst/>
            </a:prstGeom>
          </p:spPr>
        </p:pic>
        <p:sp>
          <p:nvSpPr>
            <p:cNvPr id="32" name="object 32"/>
            <p:cNvSpPr/>
            <p:nvPr/>
          </p:nvSpPr>
          <p:spPr>
            <a:xfrm>
              <a:off x="6095999" y="2165603"/>
              <a:ext cx="1729739" cy="584200"/>
            </a:xfrm>
            <a:custGeom>
              <a:avLst/>
              <a:gdLst/>
              <a:ahLst/>
              <a:cxnLst/>
              <a:rect l="l" t="t" r="r" b="b"/>
              <a:pathLst>
                <a:path w="1729740" h="584200">
                  <a:moveTo>
                    <a:pt x="1632457" y="0"/>
                  </a:moveTo>
                  <a:lnTo>
                    <a:pt x="97282" y="0"/>
                  </a:lnTo>
                  <a:lnTo>
                    <a:pt x="59418" y="7645"/>
                  </a:lnTo>
                  <a:lnTo>
                    <a:pt x="28495" y="28495"/>
                  </a:lnTo>
                  <a:lnTo>
                    <a:pt x="7645" y="59418"/>
                  </a:lnTo>
                  <a:lnTo>
                    <a:pt x="0" y="97282"/>
                  </a:lnTo>
                  <a:lnTo>
                    <a:pt x="0" y="486410"/>
                  </a:lnTo>
                  <a:lnTo>
                    <a:pt x="7645" y="524273"/>
                  </a:lnTo>
                  <a:lnTo>
                    <a:pt x="28495" y="555196"/>
                  </a:lnTo>
                  <a:lnTo>
                    <a:pt x="59418" y="576046"/>
                  </a:lnTo>
                  <a:lnTo>
                    <a:pt x="97282" y="583692"/>
                  </a:lnTo>
                  <a:lnTo>
                    <a:pt x="1632457" y="583692"/>
                  </a:lnTo>
                  <a:lnTo>
                    <a:pt x="1670321" y="576046"/>
                  </a:lnTo>
                  <a:lnTo>
                    <a:pt x="1701244" y="555196"/>
                  </a:lnTo>
                  <a:lnTo>
                    <a:pt x="1722094" y="524273"/>
                  </a:lnTo>
                  <a:lnTo>
                    <a:pt x="1729740" y="486410"/>
                  </a:lnTo>
                  <a:lnTo>
                    <a:pt x="1729740" y="97282"/>
                  </a:lnTo>
                  <a:lnTo>
                    <a:pt x="1722094" y="59418"/>
                  </a:lnTo>
                  <a:lnTo>
                    <a:pt x="1701244" y="28495"/>
                  </a:lnTo>
                  <a:lnTo>
                    <a:pt x="1670321" y="7645"/>
                  </a:lnTo>
                  <a:lnTo>
                    <a:pt x="1632457"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6095999" y="2165603"/>
              <a:ext cx="1729739" cy="584200"/>
            </a:xfrm>
            <a:custGeom>
              <a:avLst/>
              <a:gdLst/>
              <a:ahLst/>
              <a:cxnLst/>
              <a:rect l="l" t="t" r="r" b="b"/>
              <a:pathLst>
                <a:path w="1729740" h="584200">
                  <a:moveTo>
                    <a:pt x="0" y="97282"/>
                  </a:moveTo>
                  <a:lnTo>
                    <a:pt x="7645" y="59418"/>
                  </a:lnTo>
                  <a:lnTo>
                    <a:pt x="28495" y="28495"/>
                  </a:lnTo>
                  <a:lnTo>
                    <a:pt x="59418" y="7645"/>
                  </a:lnTo>
                  <a:lnTo>
                    <a:pt x="97282" y="0"/>
                  </a:lnTo>
                  <a:lnTo>
                    <a:pt x="1632457" y="0"/>
                  </a:lnTo>
                  <a:lnTo>
                    <a:pt x="1670321" y="7645"/>
                  </a:lnTo>
                  <a:lnTo>
                    <a:pt x="1701244" y="28495"/>
                  </a:lnTo>
                  <a:lnTo>
                    <a:pt x="1722094" y="59418"/>
                  </a:lnTo>
                  <a:lnTo>
                    <a:pt x="1729740" y="97282"/>
                  </a:lnTo>
                  <a:lnTo>
                    <a:pt x="1729740" y="486410"/>
                  </a:lnTo>
                  <a:lnTo>
                    <a:pt x="1722094" y="524273"/>
                  </a:lnTo>
                  <a:lnTo>
                    <a:pt x="1701244" y="555196"/>
                  </a:lnTo>
                  <a:lnTo>
                    <a:pt x="1670321" y="576046"/>
                  </a:lnTo>
                  <a:lnTo>
                    <a:pt x="1632457" y="583692"/>
                  </a:lnTo>
                  <a:lnTo>
                    <a:pt x="97282" y="583692"/>
                  </a:lnTo>
                  <a:lnTo>
                    <a:pt x="59418" y="576046"/>
                  </a:lnTo>
                  <a:lnTo>
                    <a:pt x="28495" y="555196"/>
                  </a:lnTo>
                  <a:lnTo>
                    <a:pt x="7645" y="524273"/>
                  </a:lnTo>
                  <a:lnTo>
                    <a:pt x="0" y="486410"/>
                  </a:lnTo>
                  <a:lnTo>
                    <a:pt x="0" y="97282"/>
                  </a:lnTo>
                  <a:close/>
                </a:path>
              </a:pathLst>
            </a:custGeom>
            <a:ln w="12700">
              <a:solidFill>
                <a:srgbClr val="2E528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34" name="object 34"/>
          <p:cNvGrpSpPr/>
          <p:nvPr/>
        </p:nvGrpSpPr>
        <p:grpSpPr>
          <a:xfrm>
            <a:off x="4492497" y="4484370"/>
            <a:ext cx="2317115" cy="1280160"/>
            <a:chOff x="4492497" y="4484370"/>
            <a:chExt cx="2317115" cy="1280160"/>
          </a:xfrm>
        </p:grpSpPr>
        <p:pic>
          <p:nvPicPr>
            <p:cNvPr id="35" name="object 35"/>
            <p:cNvPicPr/>
            <p:nvPr/>
          </p:nvPicPr>
          <p:blipFill>
            <a:blip r:embed="rId6" cstate="print"/>
            <a:stretch>
              <a:fillRect/>
            </a:stretch>
          </p:blipFill>
          <p:spPr>
            <a:xfrm>
              <a:off x="5059679" y="4991100"/>
              <a:ext cx="624839" cy="624840"/>
            </a:xfrm>
            <a:prstGeom prst="rect">
              <a:avLst/>
            </a:prstGeom>
          </p:spPr>
        </p:pic>
        <p:sp>
          <p:nvSpPr>
            <p:cNvPr id="36" name="object 36"/>
            <p:cNvSpPr/>
            <p:nvPr/>
          </p:nvSpPr>
          <p:spPr>
            <a:xfrm>
              <a:off x="6339077" y="4490720"/>
              <a:ext cx="464184" cy="520065"/>
            </a:xfrm>
            <a:custGeom>
              <a:avLst/>
              <a:gdLst/>
              <a:ahLst/>
              <a:cxnLst/>
              <a:rect l="l" t="t" r="r" b="b"/>
              <a:pathLst>
                <a:path w="464184" h="520064">
                  <a:moveTo>
                    <a:pt x="286385" y="0"/>
                  </a:moveTo>
                  <a:lnTo>
                    <a:pt x="88900" y="279399"/>
                  </a:lnTo>
                  <a:lnTo>
                    <a:pt x="0" y="216534"/>
                  </a:lnTo>
                  <a:lnTo>
                    <a:pt x="52197" y="519937"/>
                  </a:lnTo>
                  <a:lnTo>
                    <a:pt x="355600" y="467867"/>
                  </a:lnTo>
                  <a:lnTo>
                    <a:pt x="266700" y="405002"/>
                  </a:lnTo>
                  <a:lnTo>
                    <a:pt x="464185" y="125602"/>
                  </a:lnTo>
                  <a:lnTo>
                    <a:pt x="286385"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6339077" y="4490720"/>
              <a:ext cx="464184" cy="520065"/>
            </a:xfrm>
            <a:custGeom>
              <a:avLst/>
              <a:gdLst/>
              <a:ahLst/>
              <a:cxnLst/>
              <a:rect l="l" t="t" r="r" b="b"/>
              <a:pathLst>
                <a:path w="464184" h="520064">
                  <a:moveTo>
                    <a:pt x="464185" y="125602"/>
                  </a:moveTo>
                  <a:lnTo>
                    <a:pt x="266700" y="405002"/>
                  </a:lnTo>
                  <a:lnTo>
                    <a:pt x="355600" y="467867"/>
                  </a:lnTo>
                  <a:lnTo>
                    <a:pt x="52197" y="519937"/>
                  </a:lnTo>
                  <a:lnTo>
                    <a:pt x="0" y="216534"/>
                  </a:lnTo>
                  <a:lnTo>
                    <a:pt x="88900" y="279399"/>
                  </a:lnTo>
                  <a:lnTo>
                    <a:pt x="286385" y="0"/>
                  </a:lnTo>
                  <a:lnTo>
                    <a:pt x="464185" y="125602"/>
                  </a:lnTo>
                </a:path>
              </a:pathLst>
            </a:custGeom>
            <a:ln w="12700">
              <a:solidFill>
                <a:srgbClr val="2E528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4498847" y="5323332"/>
              <a:ext cx="561340" cy="434340"/>
            </a:xfrm>
            <a:custGeom>
              <a:avLst/>
              <a:gdLst/>
              <a:ahLst/>
              <a:cxnLst/>
              <a:rect l="l" t="t" r="r" b="b"/>
              <a:pathLst>
                <a:path w="561339" h="434339">
                  <a:moveTo>
                    <a:pt x="217169" y="0"/>
                  </a:moveTo>
                  <a:lnTo>
                    <a:pt x="0" y="217170"/>
                  </a:lnTo>
                  <a:lnTo>
                    <a:pt x="217169" y="434340"/>
                  </a:lnTo>
                  <a:lnTo>
                    <a:pt x="217169" y="325755"/>
                  </a:lnTo>
                  <a:lnTo>
                    <a:pt x="560831" y="325755"/>
                  </a:lnTo>
                  <a:lnTo>
                    <a:pt x="560831" y="108585"/>
                  </a:lnTo>
                  <a:lnTo>
                    <a:pt x="217169" y="108585"/>
                  </a:lnTo>
                  <a:lnTo>
                    <a:pt x="217169"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4498847" y="5323332"/>
              <a:ext cx="561340" cy="434340"/>
            </a:xfrm>
            <a:custGeom>
              <a:avLst/>
              <a:gdLst/>
              <a:ahLst/>
              <a:cxnLst/>
              <a:rect l="l" t="t" r="r" b="b"/>
              <a:pathLst>
                <a:path w="561339" h="434339">
                  <a:moveTo>
                    <a:pt x="560831" y="325755"/>
                  </a:moveTo>
                  <a:lnTo>
                    <a:pt x="217169" y="325755"/>
                  </a:lnTo>
                  <a:lnTo>
                    <a:pt x="217169" y="434340"/>
                  </a:lnTo>
                  <a:lnTo>
                    <a:pt x="0" y="217170"/>
                  </a:lnTo>
                  <a:lnTo>
                    <a:pt x="217169" y="0"/>
                  </a:lnTo>
                  <a:lnTo>
                    <a:pt x="217169" y="108585"/>
                  </a:lnTo>
                  <a:lnTo>
                    <a:pt x="560831" y="108585"/>
                  </a:lnTo>
                  <a:lnTo>
                    <a:pt x="560831" y="325755"/>
                  </a:lnTo>
                  <a:close/>
                </a:path>
              </a:pathLst>
            </a:custGeom>
            <a:ln w="12700">
              <a:solidFill>
                <a:srgbClr val="2E528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40" name="object 40"/>
          <p:cNvGrpSpPr/>
          <p:nvPr/>
        </p:nvGrpSpPr>
        <p:grpSpPr>
          <a:xfrm>
            <a:off x="1924811" y="4530597"/>
            <a:ext cx="1489075" cy="1238250"/>
            <a:chOff x="1924811" y="4530597"/>
            <a:chExt cx="1489075" cy="1238250"/>
          </a:xfrm>
        </p:grpSpPr>
        <p:pic>
          <p:nvPicPr>
            <p:cNvPr id="41" name="object 41"/>
            <p:cNvPicPr/>
            <p:nvPr/>
          </p:nvPicPr>
          <p:blipFill>
            <a:blip r:embed="rId7" cstate="print"/>
            <a:stretch>
              <a:fillRect/>
            </a:stretch>
          </p:blipFill>
          <p:spPr>
            <a:xfrm>
              <a:off x="1924811" y="4920995"/>
              <a:ext cx="848868" cy="847343"/>
            </a:xfrm>
            <a:prstGeom prst="rect">
              <a:avLst/>
            </a:prstGeom>
          </p:spPr>
        </p:pic>
        <p:sp>
          <p:nvSpPr>
            <p:cNvPr id="42" name="object 42"/>
            <p:cNvSpPr/>
            <p:nvPr/>
          </p:nvSpPr>
          <p:spPr>
            <a:xfrm>
              <a:off x="2934588" y="4536947"/>
              <a:ext cx="472440" cy="480695"/>
            </a:xfrm>
            <a:custGeom>
              <a:avLst/>
              <a:gdLst/>
              <a:ahLst/>
              <a:cxnLst/>
              <a:rect l="l" t="t" r="r" b="b"/>
              <a:pathLst>
                <a:path w="472439" h="480695">
                  <a:moveTo>
                    <a:pt x="7238" y="0"/>
                  </a:moveTo>
                  <a:lnTo>
                    <a:pt x="0" y="307847"/>
                  </a:lnTo>
                  <a:lnTo>
                    <a:pt x="78740" y="232663"/>
                  </a:lnTo>
                  <a:lnTo>
                    <a:pt x="314833" y="480313"/>
                  </a:lnTo>
                  <a:lnTo>
                    <a:pt x="472439" y="330072"/>
                  </a:lnTo>
                  <a:lnTo>
                    <a:pt x="236347" y="82422"/>
                  </a:lnTo>
                  <a:lnTo>
                    <a:pt x="315087" y="7365"/>
                  </a:lnTo>
                  <a:lnTo>
                    <a:pt x="7238"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p:nvPr/>
          </p:nvSpPr>
          <p:spPr>
            <a:xfrm>
              <a:off x="2934588" y="4536947"/>
              <a:ext cx="472440" cy="480695"/>
            </a:xfrm>
            <a:custGeom>
              <a:avLst/>
              <a:gdLst/>
              <a:ahLst/>
              <a:cxnLst/>
              <a:rect l="l" t="t" r="r" b="b"/>
              <a:pathLst>
                <a:path w="472439" h="480695">
                  <a:moveTo>
                    <a:pt x="314833" y="480313"/>
                  </a:moveTo>
                  <a:lnTo>
                    <a:pt x="78740" y="232663"/>
                  </a:lnTo>
                  <a:lnTo>
                    <a:pt x="0" y="307847"/>
                  </a:lnTo>
                  <a:lnTo>
                    <a:pt x="7238" y="0"/>
                  </a:lnTo>
                  <a:lnTo>
                    <a:pt x="315087" y="7365"/>
                  </a:lnTo>
                  <a:lnTo>
                    <a:pt x="236347" y="82422"/>
                  </a:lnTo>
                  <a:lnTo>
                    <a:pt x="472439" y="330072"/>
                  </a:lnTo>
                  <a:lnTo>
                    <a:pt x="314833" y="480313"/>
                  </a:lnTo>
                  <a:close/>
                </a:path>
              </a:pathLst>
            </a:custGeom>
            <a:ln w="12699">
              <a:solidFill>
                <a:srgbClr val="2E528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44" name="object 44"/>
          <p:cNvGrpSpPr/>
          <p:nvPr/>
        </p:nvGrpSpPr>
        <p:grpSpPr>
          <a:xfrm>
            <a:off x="1008006" y="2988310"/>
            <a:ext cx="1864995" cy="1242695"/>
            <a:chOff x="1008006" y="2988310"/>
            <a:chExt cx="1864995" cy="1242695"/>
          </a:xfrm>
        </p:grpSpPr>
        <p:pic>
          <p:nvPicPr>
            <p:cNvPr id="45" name="object 45"/>
            <p:cNvPicPr/>
            <p:nvPr/>
          </p:nvPicPr>
          <p:blipFill>
            <a:blip r:embed="rId8" cstate="print"/>
            <a:stretch>
              <a:fillRect/>
            </a:stretch>
          </p:blipFill>
          <p:spPr>
            <a:xfrm>
              <a:off x="1008006" y="3589662"/>
              <a:ext cx="606790" cy="606790"/>
            </a:xfrm>
            <a:prstGeom prst="rect">
              <a:avLst/>
            </a:prstGeom>
          </p:spPr>
        </p:pic>
        <p:pic>
          <p:nvPicPr>
            <p:cNvPr id="46" name="object 46"/>
            <p:cNvPicPr/>
            <p:nvPr/>
          </p:nvPicPr>
          <p:blipFill>
            <a:blip r:embed="rId9" cstate="print"/>
            <a:stretch>
              <a:fillRect/>
            </a:stretch>
          </p:blipFill>
          <p:spPr>
            <a:xfrm>
              <a:off x="1339596" y="3931920"/>
              <a:ext cx="626364" cy="298704"/>
            </a:xfrm>
            <a:prstGeom prst="rect">
              <a:avLst/>
            </a:prstGeom>
          </p:spPr>
        </p:pic>
        <p:sp>
          <p:nvSpPr>
            <p:cNvPr id="47" name="object 47"/>
            <p:cNvSpPr/>
            <p:nvPr/>
          </p:nvSpPr>
          <p:spPr>
            <a:xfrm>
              <a:off x="2430780" y="2994660"/>
              <a:ext cx="436245" cy="559435"/>
            </a:xfrm>
            <a:custGeom>
              <a:avLst/>
              <a:gdLst/>
              <a:ahLst/>
              <a:cxnLst/>
              <a:rect l="l" t="t" r="r" b="b"/>
              <a:pathLst>
                <a:path w="436244" h="559435">
                  <a:moveTo>
                    <a:pt x="217931" y="0"/>
                  </a:moveTo>
                  <a:lnTo>
                    <a:pt x="0" y="217931"/>
                  </a:lnTo>
                  <a:lnTo>
                    <a:pt x="108965" y="217931"/>
                  </a:lnTo>
                  <a:lnTo>
                    <a:pt x="108965" y="559307"/>
                  </a:lnTo>
                  <a:lnTo>
                    <a:pt x="326897" y="559307"/>
                  </a:lnTo>
                  <a:lnTo>
                    <a:pt x="326897" y="217931"/>
                  </a:lnTo>
                  <a:lnTo>
                    <a:pt x="435863" y="217931"/>
                  </a:lnTo>
                  <a:lnTo>
                    <a:pt x="217931"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p:cNvSpPr/>
            <p:nvPr/>
          </p:nvSpPr>
          <p:spPr>
            <a:xfrm>
              <a:off x="2430780" y="2994660"/>
              <a:ext cx="436245" cy="559435"/>
            </a:xfrm>
            <a:custGeom>
              <a:avLst/>
              <a:gdLst/>
              <a:ahLst/>
              <a:cxnLst/>
              <a:rect l="l" t="t" r="r" b="b"/>
              <a:pathLst>
                <a:path w="436244" h="559435">
                  <a:moveTo>
                    <a:pt x="108965" y="559307"/>
                  </a:moveTo>
                  <a:lnTo>
                    <a:pt x="108965" y="217931"/>
                  </a:lnTo>
                  <a:lnTo>
                    <a:pt x="0" y="217931"/>
                  </a:lnTo>
                  <a:lnTo>
                    <a:pt x="217931" y="0"/>
                  </a:lnTo>
                  <a:lnTo>
                    <a:pt x="435863" y="217931"/>
                  </a:lnTo>
                  <a:lnTo>
                    <a:pt x="326897" y="217931"/>
                  </a:lnTo>
                  <a:lnTo>
                    <a:pt x="326897" y="559307"/>
                  </a:lnTo>
                  <a:lnTo>
                    <a:pt x="108965" y="559307"/>
                  </a:lnTo>
                </a:path>
              </a:pathLst>
            </a:custGeom>
            <a:ln w="12700">
              <a:solidFill>
                <a:srgbClr val="2E528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49" name="object 49"/>
          <p:cNvGrpSpPr/>
          <p:nvPr/>
        </p:nvGrpSpPr>
        <p:grpSpPr>
          <a:xfrm>
            <a:off x="3154298" y="858011"/>
            <a:ext cx="992505" cy="1194435"/>
            <a:chOff x="3154298" y="858011"/>
            <a:chExt cx="992505" cy="1194435"/>
          </a:xfrm>
        </p:grpSpPr>
        <p:pic>
          <p:nvPicPr>
            <p:cNvPr id="50" name="object 50"/>
            <p:cNvPicPr/>
            <p:nvPr/>
          </p:nvPicPr>
          <p:blipFill>
            <a:blip r:embed="rId10" cstate="print"/>
            <a:stretch>
              <a:fillRect/>
            </a:stretch>
          </p:blipFill>
          <p:spPr>
            <a:xfrm>
              <a:off x="3467099" y="858011"/>
              <a:ext cx="679703" cy="679703"/>
            </a:xfrm>
            <a:prstGeom prst="rect">
              <a:avLst/>
            </a:prstGeom>
          </p:spPr>
        </p:pic>
        <p:sp>
          <p:nvSpPr>
            <p:cNvPr id="51" name="object 51"/>
            <p:cNvSpPr/>
            <p:nvPr/>
          </p:nvSpPr>
          <p:spPr>
            <a:xfrm>
              <a:off x="3160648" y="1575053"/>
              <a:ext cx="496570" cy="470534"/>
            </a:xfrm>
            <a:custGeom>
              <a:avLst/>
              <a:gdLst/>
              <a:ahLst/>
              <a:cxnLst/>
              <a:rect l="l" t="t" r="r" b="b"/>
              <a:pathLst>
                <a:path w="496570" h="470535">
                  <a:moveTo>
                    <a:pt x="189102" y="0"/>
                  </a:moveTo>
                  <a:lnTo>
                    <a:pt x="259841" y="82676"/>
                  </a:lnTo>
                  <a:lnTo>
                    <a:pt x="0" y="305181"/>
                  </a:lnTo>
                  <a:lnTo>
                    <a:pt x="141604" y="470535"/>
                  </a:lnTo>
                  <a:lnTo>
                    <a:pt x="401447" y="248031"/>
                  </a:lnTo>
                  <a:lnTo>
                    <a:pt x="472313" y="330708"/>
                  </a:lnTo>
                  <a:lnTo>
                    <a:pt x="496062" y="23749"/>
                  </a:lnTo>
                  <a:lnTo>
                    <a:pt x="189102"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p:cNvSpPr/>
            <p:nvPr/>
          </p:nvSpPr>
          <p:spPr>
            <a:xfrm>
              <a:off x="3160648" y="1575053"/>
              <a:ext cx="496570" cy="470534"/>
            </a:xfrm>
            <a:custGeom>
              <a:avLst/>
              <a:gdLst/>
              <a:ahLst/>
              <a:cxnLst/>
              <a:rect l="l" t="t" r="r" b="b"/>
              <a:pathLst>
                <a:path w="496570" h="470535">
                  <a:moveTo>
                    <a:pt x="0" y="305181"/>
                  </a:moveTo>
                  <a:lnTo>
                    <a:pt x="259841" y="82676"/>
                  </a:lnTo>
                  <a:lnTo>
                    <a:pt x="189102" y="0"/>
                  </a:lnTo>
                  <a:lnTo>
                    <a:pt x="496062" y="23749"/>
                  </a:lnTo>
                  <a:lnTo>
                    <a:pt x="472313" y="330708"/>
                  </a:lnTo>
                  <a:lnTo>
                    <a:pt x="401447" y="248031"/>
                  </a:lnTo>
                  <a:lnTo>
                    <a:pt x="141604" y="470535"/>
                  </a:lnTo>
                  <a:lnTo>
                    <a:pt x="0" y="305181"/>
                  </a:lnTo>
                  <a:close/>
                </a:path>
              </a:pathLst>
            </a:custGeom>
            <a:ln w="12700">
              <a:solidFill>
                <a:srgbClr val="2E528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53" name="object 53"/>
          <p:cNvPicPr/>
          <p:nvPr/>
        </p:nvPicPr>
        <p:blipFill>
          <a:blip r:embed="rId11" cstate="print"/>
          <a:stretch>
            <a:fillRect/>
          </a:stretch>
        </p:blipFill>
        <p:spPr>
          <a:xfrm>
            <a:off x="944428" y="1936914"/>
            <a:ext cx="921399" cy="922198"/>
          </a:xfrm>
          <a:prstGeom prst="rect">
            <a:avLst/>
          </a:prstGeom>
        </p:spPr>
      </p:pic>
      <p:sp>
        <p:nvSpPr>
          <p:cNvPr id="54" name="object 54"/>
          <p:cNvSpPr txBox="1"/>
          <p:nvPr/>
        </p:nvSpPr>
        <p:spPr>
          <a:xfrm>
            <a:off x="6231763" y="2311399"/>
            <a:ext cx="1459865" cy="26924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600" b="1" i="0" u="none" strike="noStrike" kern="1200" cap="none" spc="-10" normalizeH="0" baseline="0" noProof="0" dirty="0">
                <a:ln>
                  <a:noFill/>
                </a:ln>
                <a:solidFill>
                  <a:srgbClr val="FFFFFF"/>
                </a:solidFill>
                <a:effectLst/>
                <a:uLnTx/>
                <a:uFillTx/>
                <a:latin typeface="Calibri"/>
                <a:ea typeface="+mn-ea"/>
                <a:cs typeface="Calibri"/>
              </a:rPr>
              <a:t>Data</a:t>
            </a:r>
            <a:r>
              <a:rPr kumimoji="0" sz="1600" b="1" i="0" u="none" strike="noStrike" kern="1200" cap="none" spc="-80" normalizeH="0" baseline="0" noProof="0" dirty="0">
                <a:ln>
                  <a:noFill/>
                </a:ln>
                <a:solidFill>
                  <a:srgbClr val="FFFFFF"/>
                </a:solidFill>
                <a:effectLst/>
                <a:uLnTx/>
                <a:uFillTx/>
                <a:latin typeface="Calibri"/>
                <a:ea typeface="+mn-ea"/>
                <a:cs typeface="Calibri"/>
              </a:rPr>
              <a:t> </a:t>
            </a:r>
            <a:r>
              <a:rPr kumimoji="0" sz="1600" b="1" i="0" u="none" strike="noStrike" kern="1200" cap="none" spc="-10" normalizeH="0" baseline="0" noProof="0" dirty="0">
                <a:ln>
                  <a:noFill/>
                </a:ln>
                <a:solidFill>
                  <a:srgbClr val="FFFFFF"/>
                </a:solidFill>
                <a:effectLst/>
                <a:uLnTx/>
                <a:uFillTx/>
                <a:latin typeface="Calibri"/>
                <a:ea typeface="+mn-ea"/>
                <a:cs typeface="Calibri"/>
              </a:rPr>
              <a:t>preparation</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grpSp>
        <p:nvGrpSpPr>
          <p:cNvPr id="55" name="object 55"/>
          <p:cNvGrpSpPr/>
          <p:nvPr/>
        </p:nvGrpSpPr>
        <p:grpSpPr>
          <a:xfrm>
            <a:off x="5989320" y="1535683"/>
            <a:ext cx="509270" cy="483234"/>
            <a:chOff x="5989320" y="1535683"/>
            <a:chExt cx="509270" cy="483234"/>
          </a:xfrm>
        </p:grpSpPr>
        <p:sp>
          <p:nvSpPr>
            <p:cNvPr id="56" name="object 56"/>
            <p:cNvSpPr/>
            <p:nvPr/>
          </p:nvSpPr>
          <p:spPr>
            <a:xfrm>
              <a:off x="5995670" y="1542033"/>
              <a:ext cx="496570" cy="470534"/>
            </a:xfrm>
            <a:custGeom>
              <a:avLst/>
              <a:gdLst/>
              <a:ahLst/>
              <a:cxnLst/>
              <a:rect l="l" t="t" r="r" b="b"/>
              <a:pathLst>
                <a:path w="496570" h="470535">
                  <a:moveTo>
                    <a:pt x="141604" y="0"/>
                  </a:moveTo>
                  <a:lnTo>
                    <a:pt x="0" y="165480"/>
                  </a:lnTo>
                  <a:lnTo>
                    <a:pt x="259968" y="387857"/>
                  </a:lnTo>
                  <a:lnTo>
                    <a:pt x="189229" y="470535"/>
                  </a:lnTo>
                  <a:lnTo>
                    <a:pt x="496188" y="446658"/>
                  </a:lnTo>
                  <a:lnTo>
                    <a:pt x="472313" y="139700"/>
                  </a:lnTo>
                  <a:lnTo>
                    <a:pt x="401446" y="222376"/>
                  </a:lnTo>
                  <a:lnTo>
                    <a:pt x="141604"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p:cNvSpPr/>
            <p:nvPr/>
          </p:nvSpPr>
          <p:spPr>
            <a:xfrm>
              <a:off x="5995670" y="1542033"/>
              <a:ext cx="496570" cy="470534"/>
            </a:xfrm>
            <a:custGeom>
              <a:avLst/>
              <a:gdLst/>
              <a:ahLst/>
              <a:cxnLst/>
              <a:rect l="l" t="t" r="r" b="b"/>
              <a:pathLst>
                <a:path w="496570" h="470535">
                  <a:moveTo>
                    <a:pt x="141604" y="0"/>
                  </a:moveTo>
                  <a:lnTo>
                    <a:pt x="401446" y="222376"/>
                  </a:lnTo>
                  <a:lnTo>
                    <a:pt x="472313" y="139700"/>
                  </a:lnTo>
                  <a:lnTo>
                    <a:pt x="496188" y="446658"/>
                  </a:lnTo>
                  <a:lnTo>
                    <a:pt x="189229" y="470535"/>
                  </a:lnTo>
                  <a:lnTo>
                    <a:pt x="259968" y="387857"/>
                  </a:lnTo>
                  <a:lnTo>
                    <a:pt x="0" y="165480"/>
                  </a:lnTo>
                  <a:lnTo>
                    <a:pt x="141604" y="0"/>
                  </a:lnTo>
                  <a:close/>
                </a:path>
              </a:pathLst>
            </a:custGeom>
            <a:ln w="12700">
              <a:solidFill>
                <a:srgbClr val="2E528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8" name="object 58"/>
          <p:cNvGrpSpPr/>
          <p:nvPr/>
        </p:nvGrpSpPr>
        <p:grpSpPr>
          <a:xfrm>
            <a:off x="6826250" y="3014726"/>
            <a:ext cx="442595" cy="582930"/>
            <a:chOff x="6826250" y="3014726"/>
            <a:chExt cx="442595" cy="582930"/>
          </a:xfrm>
        </p:grpSpPr>
        <p:sp>
          <p:nvSpPr>
            <p:cNvPr id="59" name="object 59"/>
            <p:cNvSpPr/>
            <p:nvPr/>
          </p:nvSpPr>
          <p:spPr>
            <a:xfrm>
              <a:off x="6832600" y="3021076"/>
              <a:ext cx="429895" cy="570230"/>
            </a:xfrm>
            <a:custGeom>
              <a:avLst/>
              <a:gdLst/>
              <a:ahLst/>
              <a:cxnLst/>
              <a:rect l="l" t="t" r="r" b="b"/>
              <a:pathLst>
                <a:path w="429895" h="570229">
                  <a:moveTo>
                    <a:pt x="267843" y="0"/>
                  </a:moveTo>
                  <a:lnTo>
                    <a:pt x="52958" y="34671"/>
                  </a:lnTo>
                  <a:lnTo>
                    <a:pt x="107569" y="372363"/>
                  </a:lnTo>
                  <a:lnTo>
                    <a:pt x="0" y="389763"/>
                  </a:lnTo>
                  <a:lnTo>
                    <a:pt x="249681" y="569976"/>
                  </a:lnTo>
                  <a:lnTo>
                    <a:pt x="429895" y="320294"/>
                  </a:lnTo>
                  <a:lnTo>
                    <a:pt x="322452" y="337693"/>
                  </a:lnTo>
                  <a:lnTo>
                    <a:pt x="267843"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60"/>
            <p:cNvSpPr/>
            <p:nvPr/>
          </p:nvSpPr>
          <p:spPr>
            <a:xfrm>
              <a:off x="6832600" y="3021076"/>
              <a:ext cx="429895" cy="570230"/>
            </a:xfrm>
            <a:custGeom>
              <a:avLst/>
              <a:gdLst/>
              <a:ahLst/>
              <a:cxnLst/>
              <a:rect l="l" t="t" r="r" b="b"/>
              <a:pathLst>
                <a:path w="429895" h="570229">
                  <a:moveTo>
                    <a:pt x="267843" y="0"/>
                  </a:moveTo>
                  <a:lnTo>
                    <a:pt x="322452" y="337693"/>
                  </a:lnTo>
                  <a:lnTo>
                    <a:pt x="429895" y="320294"/>
                  </a:lnTo>
                  <a:lnTo>
                    <a:pt x="249681" y="569976"/>
                  </a:lnTo>
                  <a:lnTo>
                    <a:pt x="0" y="389763"/>
                  </a:lnTo>
                  <a:lnTo>
                    <a:pt x="107569" y="372363"/>
                  </a:lnTo>
                  <a:lnTo>
                    <a:pt x="52958" y="34671"/>
                  </a:lnTo>
                  <a:lnTo>
                    <a:pt x="267843" y="0"/>
                  </a:lnTo>
                  <a:close/>
                </a:path>
              </a:pathLst>
            </a:custGeom>
            <a:ln w="12700">
              <a:solidFill>
                <a:srgbClr val="2E528F"/>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3761" y="213106"/>
            <a:ext cx="8110855" cy="782265"/>
          </a:xfrm>
          <a:prstGeom prst="rect">
            <a:avLst/>
          </a:prstGeom>
        </p:spPr>
        <p:txBody>
          <a:bodyPr vert="horz" wrap="square" lIns="0" tIns="12700" rIns="0" bIns="0" rtlCol="0" anchor="t" anchorCtr="0">
            <a:spAutoFit/>
          </a:bodyPr>
          <a:lstStyle/>
          <a:p>
            <a:pPr marL="12699">
              <a:lnSpc>
                <a:spcPct val="100000"/>
              </a:lnSpc>
              <a:spcBef>
                <a:spcPts val="100"/>
              </a:spcBef>
            </a:pPr>
            <a:r>
              <a:rPr sz="5000" spc="-45" dirty="0"/>
              <a:t>State</a:t>
            </a:r>
            <a:r>
              <a:rPr sz="5000" spc="-40" dirty="0"/>
              <a:t> </a:t>
            </a:r>
            <a:r>
              <a:rPr sz="5000" spc="5" dirty="0"/>
              <a:t>of</a:t>
            </a:r>
            <a:r>
              <a:rPr sz="5000" spc="-35" dirty="0"/>
              <a:t> </a:t>
            </a:r>
            <a:r>
              <a:rPr sz="5000" dirty="0"/>
              <a:t>machine</a:t>
            </a:r>
            <a:r>
              <a:rPr sz="5000" spc="-25" dirty="0"/>
              <a:t> </a:t>
            </a:r>
            <a:r>
              <a:rPr sz="5000" dirty="0"/>
              <a:t>learning</a:t>
            </a:r>
          </a:p>
        </p:txBody>
      </p:sp>
      <p:grpSp>
        <p:nvGrpSpPr>
          <p:cNvPr id="3" name="object 3"/>
          <p:cNvGrpSpPr/>
          <p:nvPr/>
        </p:nvGrpSpPr>
        <p:grpSpPr>
          <a:xfrm>
            <a:off x="776986" y="2653029"/>
            <a:ext cx="9956800" cy="1966595"/>
            <a:chOff x="776986" y="2653029"/>
            <a:chExt cx="9956800" cy="1966595"/>
          </a:xfrm>
        </p:grpSpPr>
        <p:sp>
          <p:nvSpPr>
            <p:cNvPr id="4" name="object 4"/>
            <p:cNvSpPr/>
            <p:nvPr/>
          </p:nvSpPr>
          <p:spPr>
            <a:xfrm>
              <a:off x="783336" y="2659379"/>
              <a:ext cx="9944100" cy="1953895"/>
            </a:xfrm>
            <a:custGeom>
              <a:avLst/>
              <a:gdLst/>
              <a:ahLst/>
              <a:cxnLst/>
              <a:rect l="l" t="t" r="r" b="b"/>
              <a:pathLst>
                <a:path w="9944100" h="1953895">
                  <a:moveTo>
                    <a:pt x="8967216" y="0"/>
                  </a:moveTo>
                  <a:lnTo>
                    <a:pt x="8967216" y="488442"/>
                  </a:lnTo>
                  <a:lnTo>
                    <a:pt x="0" y="488442"/>
                  </a:lnTo>
                  <a:lnTo>
                    <a:pt x="488442" y="976884"/>
                  </a:lnTo>
                  <a:lnTo>
                    <a:pt x="0" y="1465326"/>
                  </a:lnTo>
                  <a:lnTo>
                    <a:pt x="8967216" y="1465326"/>
                  </a:lnTo>
                  <a:lnTo>
                    <a:pt x="8967216" y="1953768"/>
                  </a:lnTo>
                  <a:lnTo>
                    <a:pt x="9944100" y="976884"/>
                  </a:lnTo>
                  <a:lnTo>
                    <a:pt x="8967216" y="0"/>
                  </a:lnTo>
                  <a:close/>
                </a:path>
              </a:pathLst>
            </a:custGeom>
            <a:solidFill>
              <a:srgbClr val="001F5F"/>
            </a:solidFill>
          </p:spPr>
          <p:txBody>
            <a:bodyPr wrap="square" lIns="0" tIns="0" rIns="0" bIns="0" rtlCol="0"/>
            <a:lstStyle/>
            <a:p>
              <a:pPr defTabSz="914363">
                <a:defRPr/>
              </a:pPr>
              <a:endParaRPr>
                <a:solidFill>
                  <a:prstClr val="black"/>
                </a:solidFill>
                <a:latin typeface="Calibri"/>
              </a:endParaRPr>
            </a:p>
          </p:txBody>
        </p:sp>
        <p:sp>
          <p:nvSpPr>
            <p:cNvPr id="5" name="object 5"/>
            <p:cNvSpPr/>
            <p:nvPr/>
          </p:nvSpPr>
          <p:spPr>
            <a:xfrm>
              <a:off x="783336" y="2659379"/>
              <a:ext cx="9944100" cy="1953895"/>
            </a:xfrm>
            <a:custGeom>
              <a:avLst/>
              <a:gdLst/>
              <a:ahLst/>
              <a:cxnLst/>
              <a:rect l="l" t="t" r="r" b="b"/>
              <a:pathLst>
                <a:path w="9944100" h="1953895">
                  <a:moveTo>
                    <a:pt x="0" y="488442"/>
                  </a:moveTo>
                  <a:lnTo>
                    <a:pt x="8967216" y="488442"/>
                  </a:lnTo>
                  <a:lnTo>
                    <a:pt x="8967216" y="0"/>
                  </a:lnTo>
                  <a:lnTo>
                    <a:pt x="9944100" y="976884"/>
                  </a:lnTo>
                  <a:lnTo>
                    <a:pt x="8967216" y="1953768"/>
                  </a:lnTo>
                  <a:lnTo>
                    <a:pt x="8967216" y="1465326"/>
                  </a:lnTo>
                  <a:lnTo>
                    <a:pt x="0" y="1465326"/>
                  </a:lnTo>
                  <a:lnTo>
                    <a:pt x="488442" y="976884"/>
                  </a:lnTo>
                  <a:lnTo>
                    <a:pt x="0" y="488442"/>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sp>
          <p:nvSpPr>
            <p:cNvPr id="6" name="object 6"/>
            <p:cNvSpPr/>
            <p:nvPr/>
          </p:nvSpPr>
          <p:spPr>
            <a:xfrm>
              <a:off x="2130552" y="3465575"/>
              <a:ext cx="332740" cy="342900"/>
            </a:xfrm>
            <a:custGeom>
              <a:avLst/>
              <a:gdLst/>
              <a:ahLst/>
              <a:cxnLst/>
              <a:rect l="l" t="t" r="r" b="b"/>
              <a:pathLst>
                <a:path w="332739" h="342900">
                  <a:moveTo>
                    <a:pt x="166116" y="0"/>
                  </a:moveTo>
                  <a:lnTo>
                    <a:pt x="121972" y="6120"/>
                  </a:lnTo>
                  <a:lnTo>
                    <a:pt x="82296" y="23396"/>
                  </a:lnTo>
                  <a:lnTo>
                    <a:pt x="48672" y="50196"/>
                  </a:lnTo>
                  <a:lnTo>
                    <a:pt x="22690" y="84892"/>
                  </a:lnTo>
                  <a:lnTo>
                    <a:pt x="5937" y="125853"/>
                  </a:lnTo>
                  <a:lnTo>
                    <a:pt x="0" y="171450"/>
                  </a:lnTo>
                  <a:lnTo>
                    <a:pt x="5937" y="217046"/>
                  </a:lnTo>
                  <a:lnTo>
                    <a:pt x="22690" y="258007"/>
                  </a:lnTo>
                  <a:lnTo>
                    <a:pt x="48672" y="292703"/>
                  </a:lnTo>
                  <a:lnTo>
                    <a:pt x="82296" y="319503"/>
                  </a:lnTo>
                  <a:lnTo>
                    <a:pt x="121972" y="336779"/>
                  </a:lnTo>
                  <a:lnTo>
                    <a:pt x="166116" y="342900"/>
                  </a:lnTo>
                  <a:lnTo>
                    <a:pt x="210259" y="336779"/>
                  </a:lnTo>
                  <a:lnTo>
                    <a:pt x="249936" y="319503"/>
                  </a:lnTo>
                  <a:lnTo>
                    <a:pt x="283559" y="292703"/>
                  </a:lnTo>
                  <a:lnTo>
                    <a:pt x="309541" y="258007"/>
                  </a:lnTo>
                  <a:lnTo>
                    <a:pt x="326294" y="217046"/>
                  </a:lnTo>
                  <a:lnTo>
                    <a:pt x="332231" y="171450"/>
                  </a:lnTo>
                  <a:lnTo>
                    <a:pt x="326294" y="125853"/>
                  </a:lnTo>
                  <a:lnTo>
                    <a:pt x="309541" y="84892"/>
                  </a:lnTo>
                  <a:lnTo>
                    <a:pt x="283559" y="50196"/>
                  </a:lnTo>
                  <a:lnTo>
                    <a:pt x="249936" y="23396"/>
                  </a:lnTo>
                  <a:lnTo>
                    <a:pt x="210259" y="6120"/>
                  </a:lnTo>
                  <a:lnTo>
                    <a:pt x="166116" y="0"/>
                  </a:lnTo>
                  <a:close/>
                </a:path>
              </a:pathLst>
            </a:custGeom>
            <a:solidFill>
              <a:srgbClr val="FF0000"/>
            </a:solidFill>
          </p:spPr>
          <p:txBody>
            <a:bodyPr wrap="square" lIns="0" tIns="0" rIns="0" bIns="0" rtlCol="0"/>
            <a:lstStyle/>
            <a:p>
              <a:pPr defTabSz="914363">
                <a:defRPr/>
              </a:pPr>
              <a:endParaRPr>
                <a:solidFill>
                  <a:prstClr val="black"/>
                </a:solidFill>
                <a:latin typeface="Calibri"/>
              </a:endParaRPr>
            </a:p>
          </p:txBody>
        </p:sp>
        <p:sp>
          <p:nvSpPr>
            <p:cNvPr id="7" name="object 7"/>
            <p:cNvSpPr/>
            <p:nvPr/>
          </p:nvSpPr>
          <p:spPr>
            <a:xfrm>
              <a:off x="2130552" y="3465575"/>
              <a:ext cx="332740" cy="342900"/>
            </a:xfrm>
            <a:custGeom>
              <a:avLst/>
              <a:gdLst/>
              <a:ahLst/>
              <a:cxnLst/>
              <a:rect l="l" t="t" r="r" b="b"/>
              <a:pathLst>
                <a:path w="332739" h="342900">
                  <a:moveTo>
                    <a:pt x="0" y="171450"/>
                  </a:moveTo>
                  <a:lnTo>
                    <a:pt x="5937" y="125853"/>
                  </a:lnTo>
                  <a:lnTo>
                    <a:pt x="22690" y="84892"/>
                  </a:lnTo>
                  <a:lnTo>
                    <a:pt x="48672" y="50196"/>
                  </a:lnTo>
                  <a:lnTo>
                    <a:pt x="82296" y="23396"/>
                  </a:lnTo>
                  <a:lnTo>
                    <a:pt x="121972" y="6120"/>
                  </a:lnTo>
                  <a:lnTo>
                    <a:pt x="166116" y="0"/>
                  </a:lnTo>
                  <a:lnTo>
                    <a:pt x="210259" y="6120"/>
                  </a:lnTo>
                  <a:lnTo>
                    <a:pt x="249936" y="23396"/>
                  </a:lnTo>
                  <a:lnTo>
                    <a:pt x="283559" y="50196"/>
                  </a:lnTo>
                  <a:lnTo>
                    <a:pt x="309541" y="84892"/>
                  </a:lnTo>
                  <a:lnTo>
                    <a:pt x="326294" y="125853"/>
                  </a:lnTo>
                  <a:lnTo>
                    <a:pt x="332231" y="171450"/>
                  </a:lnTo>
                  <a:lnTo>
                    <a:pt x="326294" y="217046"/>
                  </a:lnTo>
                  <a:lnTo>
                    <a:pt x="309541" y="258007"/>
                  </a:lnTo>
                  <a:lnTo>
                    <a:pt x="283559" y="292703"/>
                  </a:lnTo>
                  <a:lnTo>
                    <a:pt x="249936" y="319503"/>
                  </a:lnTo>
                  <a:lnTo>
                    <a:pt x="210259" y="336779"/>
                  </a:lnTo>
                  <a:lnTo>
                    <a:pt x="166116" y="342900"/>
                  </a:lnTo>
                  <a:lnTo>
                    <a:pt x="121972" y="336779"/>
                  </a:lnTo>
                  <a:lnTo>
                    <a:pt x="82296" y="319503"/>
                  </a:lnTo>
                  <a:lnTo>
                    <a:pt x="48672" y="292703"/>
                  </a:lnTo>
                  <a:lnTo>
                    <a:pt x="22690" y="258007"/>
                  </a:lnTo>
                  <a:lnTo>
                    <a:pt x="5937" y="217046"/>
                  </a:lnTo>
                  <a:lnTo>
                    <a:pt x="0" y="171450"/>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sp>
          <p:nvSpPr>
            <p:cNvPr id="8" name="object 8"/>
            <p:cNvSpPr/>
            <p:nvPr/>
          </p:nvSpPr>
          <p:spPr>
            <a:xfrm>
              <a:off x="5181600" y="3465575"/>
              <a:ext cx="332740" cy="342900"/>
            </a:xfrm>
            <a:custGeom>
              <a:avLst/>
              <a:gdLst/>
              <a:ahLst/>
              <a:cxnLst/>
              <a:rect l="l" t="t" r="r" b="b"/>
              <a:pathLst>
                <a:path w="332739" h="342900">
                  <a:moveTo>
                    <a:pt x="166115" y="0"/>
                  </a:moveTo>
                  <a:lnTo>
                    <a:pt x="121972" y="6120"/>
                  </a:lnTo>
                  <a:lnTo>
                    <a:pt x="82295" y="23396"/>
                  </a:lnTo>
                  <a:lnTo>
                    <a:pt x="48672" y="50196"/>
                  </a:lnTo>
                  <a:lnTo>
                    <a:pt x="22690" y="84892"/>
                  </a:lnTo>
                  <a:lnTo>
                    <a:pt x="5937" y="125853"/>
                  </a:lnTo>
                  <a:lnTo>
                    <a:pt x="0" y="171450"/>
                  </a:lnTo>
                  <a:lnTo>
                    <a:pt x="5937" y="217046"/>
                  </a:lnTo>
                  <a:lnTo>
                    <a:pt x="22690" y="258007"/>
                  </a:lnTo>
                  <a:lnTo>
                    <a:pt x="48672" y="292703"/>
                  </a:lnTo>
                  <a:lnTo>
                    <a:pt x="82296" y="319503"/>
                  </a:lnTo>
                  <a:lnTo>
                    <a:pt x="121972" y="336779"/>
                  </a:lnTo>
                  <a:lnTo>
                    <a:pt x="166115" y="342900"/>
                  </a:lnTo>
                  <a:lnTo>
                    <a:pt x="210259" y="336779"/>
                  </a:lnTo>
                  <a:lnTo>
                    <a:pt x="249936" y="319503"/>
                  </a:lnTo>
                  <a:lnTo>
                    <a:pt x="283559" y="292703"/>
                  </a:lnTo>
                  <a:lnTo>
                    <a:pt x="309541" y="258007"/>
                  </a:lnTo>
                  <a:lnTo>
                    <a:pt x="326294" y="217046"/>
                  </a:lnTo>
                  <a:lnTo>
                    <a:pt x="332232" y="171450"/>
                  </a:lnTo>
                  <a:lnTo>
                    <a:pt x="326294" y="125853"/>
                  </a:lnTo>
                  <a:lnTo>
                    <a:pt x="309541" y="84892"/>
                  </a:lnTo>
                  <a:lnTo>
                    <a:pt x="283559" y="50196"/>
                  </a:lnTo>
                  <a:lnTo>
                    <a:pt x="249936" y="23396"/>
                  </a:lnTo>
                  <a:lnTo>
                    <a:pt x="210259" y="6120"/>
                  </a:lnTo>
                  <a:lnTo>
                    <a:pt x="166115" y="0"/>
                  </a:lnTo>
                  <a:close/>
                </a:path>
              </a:pathLst>
            </a:custGeom>
            <a:solidFill>
              <a:srgbClr val="FF0000"/>
            </a:solidFill>
          </p:spPr>
          <p:txBody>
            <a:bodyPr wrap="square" lIns="0" tIns="0" rIns="0" bIns="0" rtlCol="0"/>
            <a:lstStyle/>
            <a:p>
              <a:pPr defTabSz="914363">
                <a:defRPr/>
              </a:pPr>
              <a:endParaRPr>
                <a:solidFill>
                  <a:prstClr val="black"/>
                </a:solidFill>
                <a:latin typeface="Calibri"/>
              </a:endParaRPr>
            </a:p>
          </p:txBody>
        </p:sp>
        <p:sp>
          <p:nvSpPr>
            <p:cNvPr id="9" name="object 9"/>
            <p:cNvSpPr/>
            <p:nvPr/>
          </p:nvSpPr>
          <p:spPr>
            <a:xfrm>
              <a:off x="5181600" y="3465575"/>
              <a:ext cx="332740" cy="342900"/>
            </a:xfrm>
            <a:custGeom>
              <a:avLst/>
              <a:gdLst/>
              <a:ahLst/>
              <a:cxnLst/>
              <a:rect l="l" t="t" r="r" b="b"/>
              <a:pathLst>
                <a:path w="332739" h="342900">
                  <a:moveTo>
                    <a:pt x="0" y="171450"/>
                  </a:moveTo>
                  <a:lnTo>
                    <a:pt x="5937" y="125853"/>
                  </a:lnTo>
                  <a:lnTo>
                    <a:pt x="22690" y="84892"/>
                  </a:lnTo>
                  <a:lnTo>
                    <a:pt x="48672" y="50196"/>
                  </a:lnTo>
                  <a:lnTo>
                    <a:pt x="82295" y="23396"/>
                  </a:lnTo>
                  <a:lnTo>
                    <a:pt x="121972" y="6120"/>
                  </a:lnTo>
                  <a:lnTo>
                    <a:pt x="166115" y="0"/>
                  </a:lnTo>
                  <a:lnTo>
                    <a:pt x="210259" y="6120"/>
                  </a:lnTo>
                  <a:lnTo>
                    <a:pt x="249936" y="23396"/>
                  </a:lnTo>
                  <a:lnTo>
                    <a:pt x="283559" y="50196"/>
                  </a:lnTo>
                  <a:lnTo>
                    <a:pt x="309541" y="84892"/>
                  </a:lnTo>
                  <a:lnTo>
                    <a:pt x="326294" y="125853"/>
                  </a:lnTo>
                  <a:lnTo>
                    <a:pt x="332232" y="171450"/>
                  </a:lnTo>
                  <a:lnTo>
                    <a:pt x="326294" y="217046"/>
                  </a:lnTo>
                  <a:lnTo>
                    <a:pt x="309541" y="258007"/>
                  </a:lnTo>
                  <a:lnTo>
                    <a:pt x="283559" y="292703"/>
                  </a:lnTo>
                  <a:lnTo>
                    <a:pt x="249936" y="319503"/>
                  </a:lnTo>
                  <a:lnTo>
                    <a:pt x="210259" y="336779"/>
                  </a:lnTo>
                  <a:lnTo>
                    <a:pt x="166115" y="342900"/>
                  </a:lnTo>
                  <a:lnTo>
                    <a:pt x="121972" y="336779"/>
                  </a:lnTo>
                  <a:lnTo>
                    <a:pt x="82296" y="319503"/>
                  </a:lnTo>
                  <a:lnTo>
                    <a:pt x="48672" y="292703"/>
                  </a:lnTo>
                  <a:lnTo>
                    <a:pt x="22690" y="258007"/>
                  </a:lnTo>
                  <a:lnTo>
                    <a:pt x="5937" y="217046"/>
                  </a:lnTo>
                  <a:lnTo>
                    <a:pt x="0" y="171450"/>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sp>
          <p:nvSpPr>
            <p:cNvPr id="10" name="object 10"/>
            <p:cNvSpPr/>
            <p:nvPr/>
          </p:nvSpPr>
          <p:spPr>
            <a:xfrm>
              <a:off x="9380219" y="3465575"/>
              <a:ext cx="332740" cy="342900"/>
            </a:xfrm>
            <a:custGeom>
              <a:avLst/>
              <a:gdLst/>
              <a:ahLst/>
              <a:cxnLst/>
              <a:rect l="l" t="t" r="r" b="b"/>
              <a:pathLst>
                <a:path w="332740" h="342900">
                  <a:moveTo>
                    <a:pt x="166115" y="0"/>
                  </a:moveTo>
                  <a:lnTo>
                    <a:pt x="121972" y="6120"/>
                  </a:lnTo>
                  <a:lnTo>
                    <a:pt x="82296" y="23396"/>
                  </a:lnTo>
                  <a:lnTo>
                    <a:pt x="48672" y="50196"/>
                  </a:lnTo>
                  <a:lnTo>
                    <a:pt x="22690" y="84892"/>
                  </a:lnTo>
                  <a:lnTo>
                    <a:pt x="5937" y="125853"/>
                  </a:lnTo>
                  <a:lnTo>
                    <a:pt x="0" y="171450"/>
                  </a:lnTo>
                  <a:lnTo>
                    <a:pt x="5937" y="217046"/>
                  </a:lnTo>
                  <a:lnTo>
                    <a:pt x="22690" y="258007"/>
                  </a:lnTo>
                  <a:lnTo>
                    <a:pt x="48672" y="292703"/>
                  </a:lnTo>
                  <a:lnTo>
                    <a:pt x="82296" y="319503"/>
                  </a:lnTo>
                  <a:lnTo>
                    <a:pt x="121972" y="336779"/>
                  </a:lnTo>
                  <a:lnTo>
                    <a:pt x="166115" y="342900"/>
                  </a:lnTo>
                  <a:lnTo>
                    <a:pt x="210259" y="336779"/>
                  </a:lnTo>
                  <a:lnTo>
                    <a:pt x="249935" y="319503"/>
                  </a:lnTo>
                  <a:lnTo>
                    <a:pt x="283559" y="292703"/>
                  </a:lnTo>
                  <a:lnTo>
                    <a:pt x="309541" y="258007"/>
                  </a:lnTo>
                  <a:lnTo>
                    <a:pt x="326294" y="217046"/>
                  </a:lnTo>
                  <a:lnTo>
                    <a:pt x="332231" y="171450"/>
                  </a:lnTo>
                  <a:lnTo>
                    <a:pt x="326294" y="125853"/>
                  </a:lnTo>
                  <a:lnTo>
                    <a:pt x="309541" y="84892"/>
                  </a:lnTo>
                  <a:lnTo>
                    <a:pt x="283559" y="50196"/>
                  </a:lnTo>
                  <a:lnTo>
                    <a:pt x="249935" y="23396"/>
                  </a:lnTo>
                  <a:lnTo>
                    <a:pt x="210259" y="6120"/>
                  </a:lnTo>
                  <a:lnTo>
                    <a:pt x="166115" y="0"/>
                  </a:lnTo>
                  <a:close/>
                </a:path>
              </a:pathLst>
            </a:custGeom>
            <a:solidFill>
              <a:srgbClr val="FF0000"/>
            </a:solidFill>
          </p:spPr>
          <p:txBody>
            <a:bodyPr wrap="square" lIns="0" tIns="0" rIns="0" bIns="0" rtlCol="0"/>
            <a:lstStyle/>
            <a:p>
              <a:pPr defTabSz="914363">
                <a:defRPr/>
              </a:pPr>
              <a:endParaRPr>
                <a:solidFill>
                  <a:prstClr val="black"/>
                </a:solidFill>
                <a:latin typeface="Calibri"/>
              </a:endParaRPr>
            </a:p>
          </p:txBody>
        </p:sp>
        <p:sp>
          <p:nvSpPr>
            <p:cNvPr id="11" name="object 11"/>
            <p:cNvSpPr/>
            <p:nvPr/>
          </p:nvSpPr>
          <p:spPr>
            <a:xfrm>
              <a:off x="9380219" y="3465575"/>
              <a:ext cx="332740" cy="342900"/>
            </a:xfrm>
            <a:custGeom>
              <a:avLst/>
              <a:gdLst/>
              <a:ahLst/>
              <a:cxnLst/>
              <a:rect l="l" t="t" r="r" b="b"/>
              <a:pathLst>
                <a:path w="332740" h="342900">
                  <a:moveTo>
                    <a:pt x="0" y="171450"/>
                  </a:moveTo>
                  <a:lnTo>
                    <a:pt x="5937" y="125853"/>
                  </a:lnTo>
                  <a:lnTo>
                    <a:pt x="22690" y="84892"/>
                  </a:lnTo>
                  <a:lnTo>
                    <a:pt x="48672" y="50196"/>
                  </a:lnTo>
                  <a:lnTo>
                    <a:pt x="82296" y="23396"/>
                  </a:lnTo>
                  <a:lnTo>
                    <a:pt x="121972" y="6120"/>
                  </a:lnTo>
                  <a:lnTo>
                    <a:pt x="166115" y="0"/>
                  </a:lnTo>
                  <a:lnTo>
                    <a:pt x="210259" y="6120"/>
                  </a:lnTo>
                  <a:lnTo>
                    <a:pt x="249935" y="23396"/>
                  </a:lnTo>
                  <a:lnTo>
                    <a:pt x="283559" y="50196"/>
                  </a:lnTo>
                  <a:lnTo>
                    <a:pt x="309541" y="84892"/>
                  </a:lnTo>
                  <a:lnTo>
                    <a:pt x="326294" y="125853"/>
                  </a:lnTo>
                  <a:lnTo>
                    <a:pt x="332231" y="171450"/>
                  </a:lnTo>
                  <a:lnTo>
                    <a:pt x="326294" y="217046"/>
                  </a:lnTo>
                  <a:lnTo>
                    <a:pt x="309541" y="258007"/>
                  </a:lnTo>
                  <a:lnTo>
                    <a:pt x="283559" y="292703"/>
                  </a:lnTo>
                  <a:lnTo>
                    <a:pt x="249935" y="319503"/>
                  </a:lnTo>
                  <a:lnTo>
                    <a:pt x="210259" y="336779"/>
                  </a:lnTo>
                  <a:lnTo>
                    <a:pt x="166115" y="342900"/>
                  </a:lnTo>
                  <a:lnTo>
                    <a:pt x="121972" y="336779"/>
                  </a:lnTo>
                  <a:lnTo>
                    <a:pt x="82296" y="319503"/>
                  </a:lnTo>
                  <a:lnTo>
                    <a:pt x="48672" y="292703"/>
                  </a:lnTo>
                  <a:lnTo>
                    <a:pt x="22690" y="258007"/>
                  </a:lnTo>
                  <a:lnTo>
                    <a:pt x="5937" y="217046"/>
                  </a:lnTo>
                  <a:lnTo>
                    <a:pt x="0" y="171450"/>
                  </a:lnTo>
                  <a:close/>
                </a:path>
              </a:pathLst>
            </a:custGeom>
            <a:ln w="12700">
              <a:solidFill>
                <a:srgbClr val="2E528F"/>
              </a:solidFill>
            </a:ln>
          </p:spPr>
          <p:txBody>
            <a:bodyPr wrap="square" lIns="0" tIns="0" rIns="0" bIns="0" rtlCol="0"/>
            <a:lstStyle/>
            <a:p>
              <a:pPr defTabSz="914363">
                <a:defRPr/>
              </a:pPr>
              <a:endParaRPr>
                <a:solidFill>
                  <a:prstClr val="black"/>
                </a:solidFill>
                <a:latin typeface="Calibri"/>
              </a:endParaRPr>
            </a:p>
          </p:txBody>
        </p:sp>
      </p:grpSp>
      <p:sp>
        <p:nvSpPr>
          <p:cNvPr id="12" name="object 12"/>
          <p:cNvSpPr txBox="1"/>
          <p:nvPr/>
        </p:nvSpPr>
        <p:spPr>
          <a:xfrm>
            <a:off x="861772" y="1526795"/>
            <a:ext cx="1139825" cy="289823"/>
          </a:xfrm>
          <a:prstGeom prst="rect">
            <a:avLst/>
          </a:prstGeom>
        </p:spPr>
        <p:txBody>
          <a:bodyPr vert="horz" wrap="square" lIns="0" tIns="12700" rIns="0" bIns="0" rtlCol="0">
            <a:spAutoFit/>
          </a:bodyPr>
          <a:lstStyle/>
          <a:p>
            <a:pPr marL="12699" defTabSz="914363">
              <a:spcBef>
                <a:spcPts val="100"/>
              </a:spcBef>
              <a:defRPr/>
            </a:pPr>
            <a:r>
              <a:rPr b="1" spc="-10" dirty="0">
                <a:solidFill>
                  <a:srgbClr val="AF1FAF"/>
                </a:solidFill>
                <a:latin typeface="Calibri"/>
                <a:cs typeface="Calibri"/>
              </a:rPr>
              <a:t>Last</a:t>
            </a:r>
            <a:r>
              <a:rPr b="1" spc="-50" dirty="0">
                <a:solidFill>
                  <a:srgbClr val="AF1FAF"/>
                </a:solidFill>
                <a:latin typeface="Calibri"/>
                <a:cs typeface="Calibri"/>
              </a:rPr>
              <a:t> </a:t>
            </a:r>
            <a:r>
              <a:rPr b="1" spc="-5" dirty="0">
                <a:solidFill>
                  <a:srgbClr val="AF1FAF"/>
                </a:solidFill>
                <a:latin typeface="Calibri"/>
                <a:cs typeface="Calibri"/>
              </a:rPr>
              <a:t>decade</a:t>
            </a:r>
            <a:endParaRPr>
              <a:solidFill>
                <a:prstClr val="black"/>
              </a:solidFill>
              <a:latin typeface="Calibri"/>
              <a:cs typeface="Calibri"/>
            </a:endParaRPr>
          </a:p>
        </p:txBody>
      </p:sp>
      <p:sp>
        <p:nvSpPr>
          <p:cNvPr id="13" name="object 13"/>
          <p:cNvSpPr txBox="1"/>
          <p:nvPr/>
        </p:nvSpPr>
        <p:spPr>
          <a:xfrm>
            <a:off x="861772" y="1801115"/>
            <a:ext cx="2883535" cy="1120820"/>
          </a:xfrm>
          <a:prstGeom prst="rect">
            <a:avLst/>
          </a:prstGeom>
        </p:spPr>
        <p:txBody>
          <a:bodyPr vert="horz" wrap="square" lIns="0" tIns="12700" rIns="0" bIns="0" rtlCol="0">
            <a:spAutoFit/>
          </a:bodyPr>
          <a:lstStyle/>
          <a:p>
            <a:pPr marL="299073" marR="5080" indent="-287009" defTabSz="914363">
              <a:spcBef>
                <a:spcPts val="100"/>
              </a:spcBef>
              <a:buFont typeface="Arial MT"/>
              <a:buChar char="•"/>
              <a:tabLst>
                <a:tab pos="299073" algn="l"/>
                <a:tab pos="299708" algn="l"/>
              </a:tabLst>
              <a:defRPr/>
            </a:pPr>
            <a:r>
              <a:rPr spc="-10" dirty="0">
                <a:solidFill>
                  <a:prstClr val="black"/>
                </a:solidFill>
                <a:latin typeface="Calibri"/>
                <a:cs typeface="Calibri"/>
              </a:rPr>
              <a:t>Focusing </a:t>
            </a:r>
            <a:r>
              <a:rPr spc="-5" dirty="0">
                <a:solidFill>
                  <a:prstClr val="black"/>
                </a:solidFill>
                <a:latin typeface="Calibri"/>
                <a:cs typeface="Calibri"/>
              </a:rPr>
              <a:t>mostly on building </a:t>
            </a:r>
            <a:r>
              <a:rPr spc="-395" dirty="0">
                <a:solidFill>
                  <a:prstClr val="black"/>
                </a:solidFill>
                <a:latin typeface="Calibri"/>
                <a:cs typeface="Calibri"/>
              </a:rPr>
              <a:t> </a:t>
            </a:r>
            <a:r>
              <a:rPr dirty="0">
                <a:solidFill>
                  <a:prstClr val="black"/>
                </a:solidFill>
                <a:latin typeface="Calibri"/>
                <a:cs typeface="Calibri"/>
              </a:rPr>
              <a:t>ML model</a:t>
            </a:r>
            <a:endParaRPr>
              <a:solidFill>
                <a:prstClr val="black"/>
              </a:solidFill>
              <a:latin typeface="Calibri"/>
              <a:cs typeface="Calibri"/>
            </a:endParaRPr>
          </a:p>
          <a:p>
            <a:pPr marL="299073" indent="-287009" defTabSz="914363">
              <a:buFont typeface="Arial MT"/>
              <a:buChar char="•"/>
              <a:tabLst>
                <a:tab pos="299073" algn="l"/>
                <a:tab pos="299708" algn="l"/>
              </a:tabLst>
              <a:defRPr/>
            </a:pPr>
            <a:r>
              <a:rPr spc="-10" dirty="0">
                <a:solidFill>
                  <a:prstClr val="black"/>
                </a:solidFill>
                <a:latin typeface="Calibri"/>
                <a:cs typeface="Calibri"/>
              </a:rPr>
              <a:t>Operationalization</a:t>
            </a:r>
            <a:r>
              <a:rPr spc="-20" dirty="0">
                <a:solidFill>
                  <a:prstClr val="black"/>
                </a:solidFill>
                <a:latin typeface="Calibri"/>
                <a:cs typeface="Calibri"/>
              </a:rPr>
              <a:t> </a:t>
            </a:r>
            <a:r>
              <a:rPr spc="-10" dirty="0">
                <a:solidFill>
                  <a:prstClr val="black"/>
                </a:solidFill>
                <a:latin typeface="Calibri"/>
                <a:cs typeface="Calibri"/>
              </a:rPr>
              <a:t>was</a:t>
            </a:r>
            <a:r>
              <a:rPr spc="-15" dirty="0">
                <a:solidFill>
                  <a:prstClr val="black"/>
                </a:solidFill>
                <a:latin typeface="Calibri"/>
                <a:cs typeface="Calibri"/>
              </a:rPr>
              <a:t> </a:t>
            </a:r>
            <a:r>
              <a:rPr dirty="0">
                <a:solidFill>
                  <a:prstClr val="black"/>
                </a:solidFill>
                <a:latin typeface="Calibri"/>
                <a:cs typeface="Calibri"/>
              </a:rPr>
              <a:t>an</a:t>
            </a:r>
            <a:endParaRPr>
              <a:solidFill>
                <a:prstClr val="black"/>
              </a:solidFill>
              <a:latin typeface="Calibri"/>
              <a:cs typeface="Calibri"/>
            </a:endParaRPr>
          </a:p>
          <a:p>
            <a:pPr marL="299073" defTabSz="914363">
              <a:defRPr/>
            </a:pPr>
            <a:r>
              <a:rPr spc="-10" dirty="0">
                <a:solidFill>
                  <a:prstClr val="black"/>
                </a:solidFill>
                <a:latin typeface="Calibri"/>
                <a:cs typeface="Calibri"/>
              </a:rPr>
              <a:t>afterthought</a:t>
            </a:r>
            <a:endParaRPr>
              <a:solidFill>
                <a:prstClr val="black"/>
              </a:solidFill>
              <a:latin typeface="Calibri"/>
              <a:cs typeface="Calibri"/>
            </a:endParaRPr>
          </a:p>
        </p:txBody>
      </p:sp>
      <p:sp>
        <p:nvSpPr>
          <p:cNvPr id="14" name="object 14"/>
          <p:cNvSpPr txBox="1"/>
          <p:nvPr/>
        </p:nvSpPr>
        <p:spPr>
          <a:xfrm>
            <a:off x="4540377" y="4357497"/>
            <a:ext cx="2551430" cy="1120820"/>
          </a:xfrm>
          <a:prstGeom prst="rect">
            <a:avLst/>
          </a:prstGeom>
        </p:spPr>
        <p:txBody>
          <a:bodyPr vert="horz" wrap="square" lIns="0" tIns="12700" rIns="0" bIns="0" rtlCol="0">
            <a:spAutoFit/>
          </a:bodyPr>
          <a:lstStyle/>
          <a:p>
            <a:pPr marL="12699" defTabSz="914363">
              <a:spcBef>
                <a:spcPts val="100"/>
              </a:spcBef>
              <a:defRPr/>
            </a:pPr>
            <a:r>
              <a:rPr b="1" spc="-40" dirty="0">
                <a:solidFill>
                  <a:srgbClr val="AF1FAF"/>
                </a:solidFill>
                <a:latin typeface="Calibri"/>
                <a:cs typeface="Calibri"/>
              </a:rPr>
              <a:t>Today</a:t>
            </a:r>
            <a:endParaRPr>
              <a:solidFill>
                <a:prstClr val="black"/>
              </a:solidFill>
              <a:latin typeface="Calibri"/>
              <a:cs typeface="Calibri"/>
            </a:endParaRPr>
          </a:p>
          <a:p>
            <a:pPr marL="299073" marR="5080" indent="-287009" defTabSz="914363">
              <a:buFont typeface="Arial MT"/>
              <a:buChar char="•"/>
              <a:tabLst>
                <a:tab pos="299073" algn="l"/>
                <a:tab pos="299708" algn="l"/>
              </a:tabLst>
              <a:defRPr/>
            </a:pPr>
            <a:r>
              <a:rPr b="1" dirty="0">
                <a:solidFill>
                  <a:prstClr val="black"/>
                </a:solidFill>
                <a:latin typeface="Calibri"/>
                <a:cs typeface="Calibri"/>
              </a:rPr>
              <a:t>53%</a:t>
            </a:r>
            <a:r>
              <a:rPr b="1" spc="-10" dirty="0">
                <a:solidFill>
                  <a:prstClr val="black"/>
                </a:solidFill>
                <a:latin typeface="Calibri"/>
                <a:cs typeface="Calibri"/>
              </a:rPr>
              <a:t> </a:t>
            </a:r>
            <a:r>
              <a:rPr spc="-5" dirty="0">
                <a:solidFill>
                  <a:prstClr val="black"/>
                </a:solidFill>
                <a:latin typeface="Calibri"/>
                <a:cs typeface="Calibri"/>
              </a:rPr>
              <a:t>of</a:t>
            </a:r>
            <a:r>
              <a:rPr spc="-20" dirty="0">
                <a:solidFill>
                  <a:prstClr val="black"/>
                </a:solidFill>
                <a:latin typeface="Calibri"/>
                <a:cs typeface="Calibri"/>
              </a:rPr>
              <a:t> </a:t>
            </a:r>
            <a:r>
              <a:rPr spc="-5" dirty="0">
                <a:solidFill>
                  <a:prstClr val="black"/>
                </a:solidFill>
                <a:latin typeface="Calibri"/>
                <a:cs typeface="Calibri"/>
              </a:rPr>
              <a:t>POC </a:t>
            </a:r>
            <a:r>
              <a:rPr spc="-15" dirty="0">
                <a:solidFill>
                  <a:prstClr val="black"/>
                </a:solidFill>
                <a:latin typeface="Calibri"/>
                <a:cs typeface="Calibri"/>
              </a:rPr>
              <a:t>make </a:t>
            </a:r>
            <a:r>
              <a:rPr dirty="0">
                <a:solidFill>
                  <a:prstClr val="black"/>
                </a:solidFill>
                <a:latin typeface="Calibri"/>
                <a:cs typeface="Calibri"/>
              </a:rPr>
              <a:t>it</a:t>
            </a:r>
            <a:r>
              <a:rPr spc="-10" dirty="0">
                <a:solidFill>
                  <a:prstClr val="black"/>
                </a:solidFill>
                <a:latin typeface="Calibri"/>
                <a:cs typeface="Calibri"/>
              </a:rPr>
              <a:t> into </a:t>
            </a:r>
            <a:r>
              <a:rPr spc="-395" dirty="0">
                <a:solidFill>
                  <a:prstClr val="black"/>
                </a:solidFill>
                <a:latin typeface="Calibri"/>
                <a:cs typeface="Calibri"/>
              </a:rPr>
              <a:t> </a:t>
            </a:r>
            <a:r>
              <a:rPr spc="-10" dirty="0">
                <a:solidFill>
                  <a:prstClr val="black"/>
                </a:solidFill>
                <a:latin typeface="Calibri"/>
                <a:cs typeface="Calibri"/>
              </a:rPr>
              <a:t>production</a:t>
            </a:r>
            <a:endParaRPr>
              <a:solidFill>
                <a:prstClr val="black"/>
              </a:solidFill>
              <a:latin typeface="Calibri"/>
              <a:cs typeface="Calibri"/>
            </a:endParaRPr>
          </a:p>
          <a:p>
            <a:pPr marL="299073" indent="-287009" defTabSz="914363">
              <a:buFont typeface="Arial MT"/>
              <a:buChar char="•"/>
              <a:tabLst>
                <a:tab pos="299073" algn="l"/>
                <a:tab pos="299708" algn="l"/>
              </a:tabLst>
              <a:defRPr/>
            </a:pPr>
            <a:r>
              <a:rPr spc="-15" dirty="0">
                <a:solidFill>
                  <a:prstClr val="black"/>
                </a:solidFill>
                <a:latin typeface="Calibri"/>
                <a:cs typeface="Calibri"/>
              </a:rPr>
              <a:t>Average</a:t>
            </a:r>
            <a:r>
              <a:rPr spc="-35" dirty="0">
                <a:solidFill>
                  <a:prstClr val="black"/>
                </a:solidFill>
                <a:latin typeface="Calibri"/>
                <a:cs typeface="Calibri"/>
              </a:rPr>
              <a:t> </a:t>
            </a:r>
            <a:r>
              <a:rPr b="1" dirty="0">
                <a:solidFill>
                  <a:prstClr val="black"/>
                </a:solidFill>
                <a:latin typeface="Calibri"/>
                <a:cs typeface="Calibri"/>
              </a:rPr>
              <a:t>9</a:t>
            </a:r>
            <a:r>
              <a:rPr b="1" spc="-25" dirty="0">
                <a:solidFill>
                  <a:prstClr val="black"/>
                </a:solidFill>
                <a:latin typeface="Calibri"/>
                <a:cs typeface="Calibri"/>
              </a:rPr>
              <a:t> </a:t>
            </a:r>
            <a:r>
              <a:rPr b="1" spc="-5" dirty="0">
                <a:solidFill>
                  <a:prstClr val="black"/>
                </a:solidFill>
                <a:latin typeface="Calibri"/>
                <a:cs typeface="Calibri"/>
              </a:rPr>
              <a:t>months</a:t>
            </a:r>
            <a:endParaRPr>
              <a:solidFill>
                <a:prstClr val="black"/>
              </a:solidFill>
              <a:latin typeface="Calibri"/>
              <a:cs typeface="Calibri"/>
            </a:endParaRPr>
          </a:p>
        </p:txBody>
      </p:sp>
      <p:sp>
        <p:nvSpPr>
          <p:cNvPr id="15" name="object 15"/>
          <p:cNvSpPr txBox="1"/>
          <p:nvPr/>
        </p:nvSpPr>
        <p:spPr>
          <a:xfrm>
            <a:off x="8610727" y="1416812"/>
            <a:ext cx="3073400" cy="1120820"/>
          </a:xfrm>
          <a:prstGeom prst="rect">
            <a:avLst/>
          </a:prstGeom>
        </p:spPr>
        <p:txBody>
          <a:bodyPr vert="horz" wrap="square" lIns="0" tIns="12700" rIns="0" bIns="0" rtlCol="0">
            <a:spAutoFit/>
          </a:bodyPr>
          <a:lstStyle/>
          <a:p>
            <a:pPr marL="12699" defTabSz="914363">
              <a:spcBef>
                <a:spcPts val="100"/>
              </a:spcBef>
              <a:defRPr/>
            </a:pPr>
            <a:r>
              <a:rPr b="1" spc="-10" dirty="0">
                <a:solidFill>
                  <a:srgbClr val="AF1FAF"/>
                </a:solidFill>
                <a:latin typeface="Calibri"/>
                <a:cs typeface="Calibri"/>
              </a:rPr>
              <a:t>By</a:t>
            </a:r>
            <a:r>
              <a:rPr b="1" spc="-25" dirty="0">
                <a:solidFill>
                  <a:srgbClr val="AF1FAF"/>
                </a:solidFill>
                <a:latin typeface="Calibri"/>
                <a:cs typeface="Calibri"/>
              </a:rPr>
              <a:t> </a:t>
            </a:r>
            <a:r>
              <a:rPr b="1" dirty="0">
                <a:solidFill>
                  <a:srgbClr val="AF1FAF"/>
                </a:solidFill>
                <a:latin typeface="Calibri"/>
                <a:cs typeface="Calibri"/>
              </a:rPr>
              <a:t>end</a:t>
            </a:r>
            <a:r>
              <a:rPr b="1" spc="-40" dirty="0">
                <a:solidFill>
                  <a:srgbClr val="AF1FAF"/>
                </a:solidFill>
                <a:latin typeface="Calibri"/>
                <a:cs typeface="Calibri"/>
              </a:rPr>
              <a:t> </a:t>
            </a:r>
            <a:r>
              <a:rPr b="1" dirty="0">
                <a:solidFill>
                  <a:srgbClr val="AF1FAF"/>
                </a:solidFill>
                <a:latin typeface="Calibri"/>
                <a:cs typeface="Calibri"/>
              </a:rPr>
              <a:t>of</a:t>
            </a:r>
            <a:r>
              <a:rPr b="1" spc="-20" dirty="0">
                <a:solidFill>
                  <a:srgbClr val="AF1FAF"/>
                </a:solidFill>
                <a:latin typeface="Calibri"/>
                <a:cs typeface="Calibri"/>
              </a:rPr>
              <a:t> </a:t>
            </a:r>
            <a:r>
              <a:rPr b="1" dirty="0">
                <a:solidFill>
                  <a:srgbClr val="AF1FAF"/>
                </a:solidFill>
                <a:latin typeface="Calibri"/>
                <a:cs typeface="Calibri"/>
              </a:rPr>
              <a:t>2024</a:t>
            </a:r>
            <a:endParaRPr>
              <a:solidFill>
                <a:prstClr val="black"/>
              </a:solidFill>
              <a:latin typeface="Calibri"/>
              <a:cs typeface="Calibri"/>
            </a:endParaRPr>
          </a:p>
          <a:p>
            <a:pPr marL="299073" marR="5080" indent="-287009" defTabSz="914363">
              <a:buFont typeface="Arial MT"/>
              <a:buChar char="•"/>
              <a:tabLst>
                <a:tab pos="299073" algn="l"/>
                <a:tab pos="299708" algn="l"/>
              </a:tabLst>
              <a:defRPr/>
            </a:pPr>
            <a:r>
              <a:rPr b="1" dirty="0">
                <a:solidFill>
                  <a:prstClr val="black"/>
                </a:solidFill>
                <a:latin typeface="Calibri"/>
                <a:cs typeface="Calibri"/>
              </a:rPr>
              <a:t>75% </a:t>
            </a:r>
            <a:r>
              <a:rPr spc="-5" dirty="0">
                <a:solidFill>
                  <a:prstClr val="black"/>
                </a:solidFill>
                <a:latin typeface="Calibri"/>
                <a:cs typeface="Calibri"/>
              </a:rPr>
              <a:t>of</a:t>
            </a:r>
            <a:r>
              <a:rPr spc="-10" dirty="0">
                <a:solidFill>
                  <a:prstClr val="black"/>
                </a:solidFill>
                <a:latin typeface="Calibri"/>
                <a:cs typeface="Calibri"/>
              </a:rPr>
              <a:t> </a:t>
            </a:r>
            <a:r>
              <a:rPr spc="-15" dirty="0">
                <a:solidFill>
                  <a:prstClr val="black"/>
                </a:solidFill>
                <a:latin typeface="Calibri"/>
                <a:cs typeface="Calibri"/>
              </a:rPr>
              <a:t>organizations</a:t>
            </a:r>
            <a:r>
              <a:rPr spc="10" dirty="0">
                <a:solidFill>
                  <a:prstClr val="black"/>
                </a:solidFill>
                <a:latin typeface="Calibri"/>
                <a:cs typeface="Calibri"/>
              </a:rPr>
              <a:t> </a:t>
            </a:r>
            <a:r>
              <a:rPr spc="-5" dirty="0">
                <a:solidFill>
                  <a:prstClr val="black"/>
                </a:solidFill>
                <a:latin typeface="Calibri"/>
                <a:cs typeface="Calibri"/>
              </a:rPr>
              <a:t>will</a:t>
            </a:r>
            <a:r>
              <a:rPr dirty="0">
                <a:solidFill>
                  <a:prstClr val="black"/>
                </a:solidFill>
                <a:latin typeface="Calibri"/>
                <a:cs typeface="Calibri"/>
              </a:rPr>
              <a:t> </a:t>
            </a:r>
            <a:r>
              <a:rPr spc="-5" dirty="0">
                <a:solidFill>
                  <a:prstClr val="black"/>
                </a:solidFill>
                <a:latin typeface="Calibri"/>
                <a:cs typeface="Calibri"/>
              </a:rPr>
              <a:t>shift </a:t>
            </a:r>
            <a:r>
              <a:rPr spc="-395" dirty="0">
                <a:solidFill>
                  <a:prstClr val="black"/>
                </a:solidFill>
                <a:latin typeface="Calibri"/>
                <a:cs typeface="Calibri"/>
              </a:rPr>
              <a:t> </a:t>
            </a:r>
            <a:r>
              <a:rPr spc="-10" dirty="0">
                <a:solidFill>
                  <a:prstClr val="black"/>
                </a:solidFill>
                <a:latin typeface="Calibri"/>
                <a:cs typeface="Calibri"/>
              </a:rPr>
              <a:t>from </a:t>
            </a:r>
            <a:r>
              <a:rPr spc="-5" dirty="0">
                <a:solidFill>
                  <a:prstClr val="black"/>
                </a:solidFill>
                <a:latin typeface="Calibri"/>
                <a:cs typeface="Calibri"/>
              </a:rPr>
              <a:t>piloting</a:t>
            </a:r>
            <a:r>
              <a:rPr spc="20" dirty="0">
                <a:solidFill>
                  <a:prstClr val="black"/>
                </a:solidFill>
                <a:latin typeface="Calibri"/>
                <a:cs typeface="Calibri"/>
              </a:rPr>
              <a:t> </a:t>
            </a:r>
            <a:r>
              <a:rPr spc="-10" dirty="0">
                <a:solidFill>
                  <a:prstClr val="black"/>
                </a:solidFill>
                <a:latin typeface="Calibri"/>
                <a:cs typeface="Calibri"/>
              </a:rPr>
              <a:t>to </a:t>
            </a:r>
            <a:r>
              <a:rPr spc="-5" dirty="0">
                <a:solidFill>
                  <a:prstClr val="black"/>
                </a:solidFill>
                <a:latin typeface="Calibri"/>
                <a:cs typeface="Calibri"/>
              </a:rPr>
              <a:t> </a:t>
            </a:r>
            <a:r>
              <a:rPr spc="-10" dirty="0">
                <a:solidFill>
                  <a:prstClr val="black"/>
                </a:solidFill>
                <a:latin typeface="Calibri"/>
                <a:cs typeface="Calibri"/>
              </a:rPr>
              <a:t>operationalizing</a:t>
            </a:r>
            <a:r>
              <a:rPr spc="20" dirty="0">
                <a:solidFill>
                  <a:prstClr val="black"/>
                </a:solidFill>
                <a:latin typeface="Calibri"/>
                <a:cs typeface="Calibri"/>
              </a:rPr>
              <a:t> </a:t>
            </a:r>
            <a:r>
              <a:rPr dirty="0">
                <a:solidFill>
                  <a:prstClr val="black"/>
                </a:solidFill>
                <a:latin typeface="Calibri"/>
                <a:cs typeface="Calibri"/>
              </a:rPr>
              <a:t>AI</a:t>
            </a:r>
            <a:endParaRPr>
              <a:solidFill>
                <a:prstClr val="black"/>
              </a:solidFill>
              <a:latin typeface="Calibri"/>
              <a:cs typeface="Calibri"/>
            </a:endParaRPr>
          </a:p>
        </p:txBody>
      </p:sp>
      <p:sp>
        <p:nvSpPr>
          <p:cNvPr id="16" name="object 16"/>
          <p:cNvSpPr txBox="1"/>
          <p:nvPr/>
        </p:nvSpPr>
        <p:spPr>
          <a:xfrm>
            <a:off x="4131691" y="6145174"/>
            <a:ext cx="3881754" cy="258404"/>
          </a:xfrm>
          <a:prstGeom prst="rect">
            <a:avLst/>
          </a:prstGeom>
        </p:spPr>
        <p:txBody>
          <a:bodyPr vert="horz" wrap="square" lIns="0" tIns="12065" rIns="0" bIns="0" rtlCol="0">
            <a:spAutoFit/>
          </a:bodyPr>
          <a:lstStyle/>
          <a:p>
            <a:pPr marL="12699" defTabSz="914363">
              <a:spcBef>
                <a:spcPts val="95"/>
              </a:spcBef>
              <a:defRPr/>
            </a:pPr>
            <a:r>
              <a:rPr sz="1600" spc="-10" dirty="0">
                <a:solidFill>
                  <a:srgbClr val="767070"/>
                </a:solidFill>
                <a:latin typeface="Calibri"/>
                <a:cs typeface="Calibri"/>
              </a:rPr>
              <a:t>Source</a:t>
            </a:r>
            <a:r>
              <a:rPr sz="1600" spc="25" dirty="0">
                <a:solidFill>
                  <a:srgbClr val="767070"/>
                </a:solidFill>
                <a:latin typeface="Calibri"/>
                <a:cs typeface="Calibri"/>
              </a:rPr>
              <a:t> </a:t>
            </a:r>
            <a:r>
              <a:rPr sz="1600" spc="-30" dirty="0">
                <a:solidFill>
                  <a:srgbClr val="767070"/>
                </a:solidFill>
                <a:latin typeface="Calibri"/>
                <a:cs typeface="Calibri"/>
              </a:rPr>
              <a:t>AWS</a:t>
            </a:r>
            <a:r>
              <a:rPr sz="1600" spc="15" dirty="0">
                <a:solidFill>
                  <a:srgbClr val="767070"/>
                </a:solidFill>
                <a:latin typeface="Calibri"/>
                <a:cs typeface="Calibri"/>
              </a:rPr>
              <a:t> </a:t>
            </a:r>
            <a:r>
              <a:rPr sz="1600" spc="-5" dirty="0">
                <a:solidFill>
                  <a:srgbClr val="767070"/>
                </a:solidFill>
                <a:latin typeface="Calibri"/>
                <a:cs typeface="Calibri"/>
              </a:rPr>
              <a:t>AI</a:t>
            </a:r>
            <a:r>
              <a:rPr sz="1600" spc="-10" dirty="0">
                <a:solidFill>
                  <a:srgbClr val="767070"/>
                </a:solidFill>
                <a:latin typeface="Calibri"/>
                <a:cs typeface="Calibri"/>
              </a:rPr>
              <a:t> </a:t>
            </a:r>
            <a:r>
              <a:rPr sz="1600" spc="-15" dirty="0">
                <a:solidFill>
                  <a:srgbClr val="767070"/>
                </a:solidFill>
                <a:latin typeface="Calibri"/>
                <a:cs typeface="Calibri"/>
              </a:rPr>
              <a:t>conclave</a:t>
            </a:r>
            <a:r>
              <a:rPr sz="1600" spc="10" dirty="0">
                <a:solidFill>
                  <a:srgbClr val="767070"/>
                </a:solidFill>
                <a:latin typeface="Calibri"/>
                <a:cs typeface="Calibri"/>
              </a:rPr>
              <a:t> </a:t>
            </a:r>
            <a:r>
              <a:rPr sz="1600" spc="-10" dirty="0">
                <a:solidFill>
                  <a:srgbClr val="767070"/>
                </a:solidFill>
                <a:latin typeface="Calibri"/>
                <a:cs typeface="Calibri"/>
              </a:rPr>
              <a:t>2023,</a:t>
            </a:r>
            <a:r>
              <a:rPr sz="1600" spc="30" dirty="0">
                <a:solidFill>
                  <a:srgbClr val="767070"/>
                </a:solidFill>
                <a:latin typeface="Calibri"/>
                <a:cs typeface="Calibri"/>
              </a:rPr>
              <a:t> </a:t>
            </a:r>
            <a:r>
              <a:rPr sz="1600" spc="-10" dirty="0">
                <a:solidFill>
                  <a:srgbClr val="767070"/>
                </a:solidFill>
                <a:latin typeface="Calibri"/>
                <a:cs typeface="Calibri"/>
              </a:rPr>
              <a:t>Bangalore,</a:t>
            </a:r>
            <a:r>
              <a:rPr sz="1600" spc="15" dirty="0">
                <a:solidFill>
                  <a:srgbClr val="767070"/>
                </a:solidFill>
                <a:latin typeface="Calibri"/>
                <a:cs typeface="Calibri"/>
              </a:rPr>
              <a:t> </a:t>
            </a:r>
            <a:r>
              <a:rPr sz="1600" spc="-5" dirty="0">
                <a:solidFill>
                  <a:srgbClr val="767070"/>
                </a:solidFill>
                <a:latin typeface="Calibri"/>
                <a:cs typeface="Calibri"/>
              </a:rPr>
              <a:t>India</a:t>
            </a:r>
            <a:endParaRPr sz="1600">
              <a:solidFill>
                <a:prstClr val="black"/>
              </a:solidFill>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3913-5657-41D8-9BFD-8F26BFCADCB9}"/>
              </a:ext>
            </a:extLst>
          </p:cNvPr>
          <p:cNvSpPr>
            <a:spLocks noGrp="1"/>
          </p:cNvSpPr>
          <p:nvPr>
            <p:ph type="title"/>
          </p:nvPr>
        </p:nvSpPr>
        <p:spPr/>
        <p:txBody>
          <a:bodyPr/>
          <a:lstStyle/>
          <a:p>
            <a:r>
              <a:rPr lang="en-US" dirty="0"/>
              <a:t>What is MLOPs</a:t>
            </a:r>
            <a:endParaRPr lang="en-IN" dirty="0"/>
          </a:p>
        </p:txBody>
      </p:sp>
      <p:sp>
        <p:nvSpPr>
          <p:cNvPr id="3" name="Content Placeholder 2">
            <a:extLst>
              <a:ext uri="{FF2B5EF4-FFF2-40B4-BE49-F238E27FC236}">
                <a16:creationId xmlns:a16="http://schemas.microsoft.com/office/drawing/2014/main" id="{13681D62-7F67-492D-A040-1EC197732C5A}"/>
              </a:ext>
            </a:extLst>
          </p:cNvPr>
          <p:cNvSpPr>
            <a:spLocks noGrp="1"/>
          </p:cNvSpPr>
          <p:nvPr>
            <p:ph idx="1"/>
          </p:nvPr>
        </p:nvSpPr>
        <p:spPr>
          <a:xfrm>
            <a:off x="542745" y="1182537"/>
            <a:ext cx="5991226" cy="4267729"/>
          </a:xfrm>
        </p:spPr>
        <p:txBody>
          <a:bodyPr>
            <a:normAutofit fontScale="92500" lnSpcReduction="10000"/>
          </a:bodyPr>
          <a:lstStyle/>
          <a:p>
            <a:pPr algn="just"/>
            <a:r>
              <a:rPr lang="en-US" dirty="0"/>
              <a:t>Machine Learning + Operations</a:t>
            </a:r>
            <a:endParaRPr lang="en-IN" dirty="0"/>
          </a:p>
          <a:p>
            <a:pPr algn="just"/>
            <a:r>
              <a:rPr lang="en-US" dirty="0"/>
              <a:t>MLOps, </a:t>
            </a:r>
            <a:r>
              <a:rPr lang="en-US" b="0" dirty="0"/>
              <a:t>short for Machine Learning Operations, is a set of </a:t>
            </a:r>
            <a:r>
              <a:rPr lang="en-US" b="1" dirty="0">
                <a:solidFill>
                  <a:srgbClr val="7030A0"/>
                </a:solidFill>
              </a:rPr>
              <a:t>practices</a:t>
            </a:r>
            <a:r>
              <a:rPr lang="en-US" b="1" dirty="0">
                <a:solidFill>
                  <a:srgbClr val="FF0000"/>
                </a:solidFill>
              </a:rPr>
              <a:t> </a:t>
            </a:r>
            <a:r>
              <a:rPr lang="en-US" dirty="0"/>
              <a:t>and</a:t>
            </a:r>
            <a:r>
              <a:rPr lang="en-US" b="1" dirty="0">
                <a:solidFill>
                  <a:srgbClr val="FF0000"/>
                </a:solidFill>
              </a:rPr>
              <a:t> </a:t>
            </a:r>
            <a:r>
              <a:rPr lang="en-US" b="1" dirty="0">
                <a:solidFill>
                  <a:srgbClr val="7030A0"/>
                </a:solidFill>
              </a:rPr>
              <a:t>tools</a:t>
            </a:r>
            <a:r>
              <a:rPr lang="en-US" dirty="0"/>
              <a:t> </a:t>
            </a:r>
            <a:r>
              <a:rPr lang="en-US" b="0" dirty="0"/>
              <a:t>that aim to streamline and automate the process of developing, deploying, monitoring, and managing ML/DL models in production environments. </a:t>
            </a:r>
          </a:p>
          <a:p>
            <a:pPr algn="just"/>
            <a:r>
              <a:rPr lang="en-US" b="0" dirty="0"/>
              <a:t>MLOPs Goal is to standardize the deployment, management of ML Models.</a:t>
            </a:r>
          </a:p>
          <a:p>
            <a:pPr marL="285739" lvl="1" indent="-285739" algn="just">
              <a:lnSpc>
                <a:spcPts val="667"/>
              </a:lnSpc>
            </a:pPr>
            <a:r>
              <a:rPr lang="en-US" sz="1500" dirty="0"/>
              <a:t>Operationalizations of ML Models</a:t>
            </a:r>
          </a:p>
          <a:p>
            <a:pPr marL="285739" lvl="1" indent="-285739" algn="just">
              <a:lnSpc>
                <a:spcPts val="667"/>
              </a:lnSpc>
            </a:pPr>
            <a:r>
              <a:rPr lang="en-US" sz="1500" dirty="0"/>
              <a:t>Release</a:t>
            </a:r>
          </a:p>
          <a:p>
            <a:pPr marL="285739" lvl="1" indent="-285739" algn="just">
              <a:lnSpc>
                <a:spcPts val="667"/>
              </a:lnSpc>
            </a:pPr>
            <a:r>
              <a:rPr lang="en-US" sz="1500" dirty="0"/>
              <a:t>Monitoring</a:t>
            </a:r>
          </a:p>
          <a:p>
            <a:pPr marL="285739" lvl="1" indent="-285739" algn="just">
              <a:lnSpc>
                <a:spcPts val="667"/>
              </a:lnSpc>
            </a:pPr>
            <a:r>
              <a:rPr lang="en-US" sz="1500" dirty="0"/>
              <a:t>Performance tracking</a:t>
            </a:r>
          </a:p>
          <a:p>
            <a:pPr marL="285739" lvl="1" indent="-285739" algn="just">
              <a:lnSpc>
                <a:spcPts val="667"/>
              </a:lnSpc>
            </a:pPr>
            <a:r>
              <a:rPr lang="en-US" sz="1500" dirty="0"/>
              <a:t>Reuse</a:t>
            </a:r>
          </a:p>
          <a:p>
            <a:pPr marL="285739" lvl="1" indent="-285739" algn="just">
              <a:lnSpc>
                <a:spcPts val="667"/>
              </a:lnSpc>
            </a:pPr>
            <a:r>
              <a:rPr lang="en-US" sz="1500" dirty="0"/>
              <a:t>Maintenance</a:t>
            </a:r>
          </a:p>
          <a:p>
            <a:pPr marL="285739" lvl="1" indent="-285739" algn="just">
              <a:lnSpc>
                <a:spcPts val="667"/>
              </a:lnSpc>
            </a:pPr>
            <a:r>
              <a:rPr lang="en-US" sz="1500" dirty="0"/>
              <a:t>Managing ML artifacts </a:t>
            </a:r>
          </a:p>
          <a:p>
            <a:pPr algn="just"/>
            <a:endParaRPr lang="en-US" dirty="0"/>
          </a:p>
        </p:txBody>
      </p:sp>
      <p:pic>
        <p:nvPicPr>
          <p:cNvPr id="5" name="Picture 4" descr="A screenshot of a computer&#10;&#10;Description automatically generated">
            <a:extLst>
              <a:ext uri="{FF2B5EF4-FFF2-40B4-BE49-F238E27FC236}">
                <a16:creationId xmlns:a16="http://schemas.microsoft.com/office/drawing/2014/main" id="{A04BB16C-E0E2-7AFA-40C3-9CF2565A82A5}"/>
              </a:ext>
            </a:extLst>
          </p:cNvPr>
          <p:cNvPicPr>
            <a:picLocks noChangeAspect="1"/>
          </p:cNvPicPr>
          <p:nvPr/>
        </p:nvPicPr>
        <p:blipFill>
          <a:blip r:embed="rId2"/>
          <a:stretch>
            <a:fillRect/>
          </a:stretch>
        </p:blipFill>
        <p:spPr>
          <a:xfrm>
            <a:off x="7062609" y="1119481"/>
            <a:ext cx="4774266" cy="4327408"/>
          </a:xfrm>
          <a:prstGeom prst="rect">
            <a:avLst/>
          </a:prstGeom>
        </p:spPr>
      </p:pic>
      <p:sp>
        <p:nvSpPr>
          <p:cNvPr id="6" name="TextBox 5">
            <a:extLst>
              <a:ext uri="{FF2B5EF4-FFF2-40B4-BE49-F238E27FC236}">
                <a16:creationId xmlns:a16="http://schemas.microsoft.com/office/drawing/2014/main" id="{767D9D9D-3FED-E4D5-C327-1D4207F33747}"/>
              </a:ext>
            </a:extLst>
          </p:cNvPr>
          <p:cNvSpPr txBox="1"/>
          <p:nvPr/>
        </p:nvSpPr>
        <p:spPr>
          <a:xfrm>
            <a:off x="7267223" y="5543315"/>
            <a:ext cx="4506148" cy="307841"/>
          </a:xfrm>
          <a:prstGeom prst="rect">
            <a:avLst/>
          </a:prstGeom>
          <a:noFill/>
        </p:spPr>
        <p:txBody>
          <a:bodyPr rot="0" spcFirstLastPara="0" vertOverflow="overflow" horzOverflow="overflow" vert="horz" wrap="square" lIns="76200" tIns="38100" rIns="76200" bIns="38100" numCol="1" spcCol="0" rtlCol="0" fromWordArt="0" anchor="t" anchorCtr="0" forceAA="0" compatLnSpc="1">
            <a:prstTxWarp prst="textNoShape">
              <a:avLst/>
            </a:prstTxWarp>
            <a:spAutoFit/>
          </a:bodyPr>
          <a:lstStyle/>
          <a:p>
            <a:pPr>
              <a:lnSpc>
                <a:spcPct val="90000"/>
              </a:lnSpc>
              <a:spcAft>
                <a:spcPts val="333"/>
              </a:spcAft>
            </a:pPr>
            <a:r>
              <a:rPr lang="en-US" sz="1667" b="1" dirty="0"/>
              <a:t>Example: Simplified </a:t>
            </a:r>
            <a:r>
              <a:rPr lang="en-US" sz="1667" b="1" dirty="0" err="1"/>
              <a:t>MLOps</a:t>
            </a:r>
            <a:r>
              <a:rPr lang="en-US" sz="1667" b="1" dirty="0"/>
              <a:t> Flow</a:t>
            </a:r>
            <a:endParaRPr lang="en-US" sz="1667" dirty="0">
              <a:cs typeface="Arial"/>
            </a:endParaRPr>
          </a:p>
        </p:txBody>
      </p:sp>
    </p:spTree>
    <p:extLst>
      <p:ext uri="{BB962C8B-B14F-4D97-AF65-F5344CB8AC3E}">
        <p14:creationId xmlns:p14="http://schemas.microsoft.com/office/powerpoint/2010/main" val="385052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3913-5657-41D8-9BFD-8F26BFCADCB9}"/>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13681D62-7F67-492D-A040-1EC197732C5A}"/>
              </a:ext>
            </a:extLst>
          </p:cNvPr>
          <p:cNvSpPr>
            <a:spLocks noGrp="1"/>
          </p:cNvSpPr>
          <p:nvPr>
            <p:ph idx="1"/>
          </p:nvPr>
        </p:nvSpPr>
        <p:spPr>
          <a:xfrm>
            <a:off x="542744" y="1182537"/>
            <a:ext cx="11487331" cy="4267729"/>
          </a:xfrm>
        </p:spPr>
        <p:txBody>
          <a:bodyPr vert="horz" lIns="0" tIns="0" rIns="0" bIns="0" rtlCol="0" anchor="t">
            <a:normAutofit/>
          </a:bodyPr>
          <a:lstStyle/>
          <a:p>
            <a:pPr algn="just"/>
            <a:r>
              <a:rPr lang="en-US" dirty="0"/>
              <a:t>Machine Learning + Operations</a:t>
            </a:r>
            <a:endParaRPr lang="en-IN" dirty="0"/>
          </a:p>
          <a:p>
            <a:pPr marL="355586" marR="315900" indent="-343415">
              <a:lnSpc>
                <a:spcPts val="3020"/>
              </a:lnSpc>
              <a:spcBef>
                <a:spcPts val="480"/>
              </a:spcBef>
              <a:buFont typeface="Arial MT,Sans-Serif"/>
              <a:buChar char="•"/>
            </a:pPr>
            <a:r>
              <a:rPr lang="en-US" dirty="0" err="1">
                <a:solidFill>
                  <a:srgbClr val="6F2F9F"/>
                </a:solidFill>
              </a:rPr>
              <a:t>MLOps</a:t>
            </a:r>
            <a:r>
              <a:rPr lang="en-US" dirty="0">
                <a:solidFill>
                  <a:srgbClr val="6F2F9F"/>
                </a:solidFill>
              </a:rPr>
              <a:t> </a:t>
            </a:r>
            <a:r>
              <a:rPr lang="en-US" b="0" dirty="0"/>
              <a:t>is a set of </a:t>
            </a:r>
            <a:r>
              <a:rPr lang="en-US" b="0" dirty="0">
                <a:solidFill>
                  <a:srgbClr val="000000"/>
                </a:solidFill>
              </a:rPr>
              <a:t>practices for collaboration </a:t>
            </a:r>
            <a:r>
              <a:rPr lang="en-US" b="0" dirty="0"/>
              <a:t>and</a:t>
            </a:r>
            <a:r>
              <a:rPr lang="en-US" b="0" dirty="0">
                <a:solidFill>
                  <a:srgbClr val="000000"/>
                </a:solidFill>
              </a:rPr>
              <a:t> communication  between</a:t>
            </a:r>
            <a:r>
              <a:rPr lang="en-US" dirty="0"/>
              <a:t> </a:t>
            </a:r>
            <a:r>
              <a:rPr lang="en-US" dirty="0">
                <a:solidFill>
                  <a:srgbClr val="6F2F9F"/>
                </a:solidFill>
              </a:rPr>
              <a:t>data scientists, data engineers </a:t>
            </a:r>
            <a:r>
              <a:rPr lang="en-US" b="0" dirty="0"/>
              <a:t>and</a:t>
            </a:r>
            <a:r>
              <a:rPr lang="en-US" dirty="0"/>
              <a:t> </a:t>
            </a:r>
            <a:r>
              <a:rPr lang="en-US" dirty="0">
                <a:solidFill>
                  <a:srgbClr val="6F2F9F"/>
                </a:solidFill>
              </a:rPr>
              <a:t>operations professionals.</a:t>
            </a:r>
            <a:endParaRPr lang="en-US" b="0" dirty="0">
              <a:cs typeface="Arial"/>
            </a:endParaRPr>
          </a:p>
          <a:p>
            <a:pPr marL="355586" marR="4762" indent="-343415">
              <a:lnSpc>
                <a:spcPts val="3020"/>
              </a:lnSpc>
              <a:spcBef>
                <a:spcPts val="1015"/>
              </a:spcBef>
              <a:buFont typeface="Arial MT,Sans-Serif"/>
              <a:buChar char="•"/>
            </a:pPr>
            <a:r>
              <a:rPr lang="en-US" b="0" dirty="0"/>
              <a:t>Applying these practices increases the quality, simplifies the  management process, and </a:t>
            </a:r>
            <a:r>
              <a:rPr lang="en-US" dirty="0">
                <a:solidFill>
                  <a:srgbClr val="6F2F9F"/>
                </a:solidFill>
              </a:rPr>
              <a:t>automates the deployment of Machine  Learning and Deep Learning models in large-scale production  environments.</a:t>
            </a:r>
            <a:endParaRPr lang="en-US" dirty="0">
              <a:solidFill>
                <a:srgbClr val="6F2F9F"/>
              </a:solidFill>
              <a:cs typeface="Arial"/>
            </a:endParaRPr>
          </a:p>
          <a:p>
            <a:endParaRPr lang="en-IN" b="0" dirty="0">
              <a:cs typeface="Arial"/>
            </a:endParaRPr>
          </a:p>
          <a:p>
            <a:pPr algn="just"/>
            <a:endParaRPr lang="en-US" b="0" dirty="0">
              <a:cs typeface="Arial"/>
            </a:endParaRPr>
          </a:p>
          <a:p>
            <a:pPr algn="just"/>
            <a:endParaRPr lang="en-US" dirty="0"/>
          </a:p>
        </p:txBody>
      </p:sp>
    </p:spTree>
    <p:extLst>
      <p:ext uri="{BB962C8B-B14F-4D97-AF65-F5344CB8AC3E}">
        <p14:creationId xmlns:p14="http://schemas.microsoft.com/office/powerpoint/2010/main" val="11237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6504" y="750188"/>
            <a:ext cx="3613785"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Arial"/>
                <a:cs typeface="Arial"/>
              </a:rPr>
              <a:t>MLOps</a:t>
            </a:r>
            <a:r>
              <a:rPr sz="3200" spc="-75" dirty="0">
                <a:latin typeface="Arial"/>
                <a:cs typeface="Arial"/>
              </a:rPr>
              <a:t> </a:t>
            </a:r>
            <a:r>
              <a:rPr sz="3200" spc="-5" dirty="0">
                <a:latin typeface="Arial"/>
                <a:cs typeface="Arial"/>
              </a:rPr>
              <a:t>challenges</a:t>
            </a:r>
            <a:endParaRPr sz="3200">
              <a:latin typeface="Arial"/>
              <a:cs typeface="Arial"/>
            </a:endParaRPr>
          </a:p>
        </p:txBody>
      </p:sp>
      <p:sp>
        <p:nvSpPr>
          <p:cNvPr id="4" name="object 4"/>
          <p:cNvSpPr txBox="1"/>
          <p:nvPr/>
        </p:nvSpPr>
        <p:spPr>
          <a:xfrm>
            <a:off x="474980" y="1798701"/>
            <a:ext cx="3841750" cy="1123315"/>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sz="2400" b="1" i="0" u="none" strike="noStrike" kern="1200" cap="none" spc="-10" normalizeH="0" baseline="0" noProof="0" dirty="0">
                <a:ln>
                  <a:noFill/>
                </a:ln>
                <a:solidFill>
                  <a:prstClr val="black"/>
                </a:solidFill>
                <a:effectLst/>
                <a:uLnTx/>
                <a:uFillTx/>
                <a:latin typeface="Calibri"/>
                <a:ea typeface="+mn-ea"/>
                <a:cs typeface="Calibri"/>
              </a:rPr>
              <a:t>Creating </a:t>
            </a:r>
            <a:r>
              <a:rPr kumimoji="0" sz="2400" b="1" i="0" u="none" strike="noStrike" kern="1200" cap="none" spc="0" normalizeH="0" baseline="0" noProof="0" dirty="0">
                <a:ln>
                  <a:noFill/>
                </a:ln>
                <a:solidFill>
                  <a:prstClr val="black"/>
                </a:solidFill>
                <a:effectLst/>
                <a:uLnTx/>
                <a:uFillTx/>
                <a:latin typeface="Calibri"/>
                <a:ea typeface="+mn-ea"/>
                <a:cs typeface="Calibri"/>
              </a:rPr>
              <a:t>&amp; </a:t>
            </a:r>
            <a:r>
              <a:rPr kumimoji="0" sz="2400" b="1" i="0" u="none" strike="noStrike" kern="1200" cap="none" spc="-5" normalizeH="0" baseline="0" noProof="0" dirty="0">
                <a:ln>
                  <a:noFill/>
                </a:ln>
                <a:solidFill>
                  <a:prstClr val="black"/>
                </a:solidFill>
                <a:effectLst/>
                <a:uLnTx/>
                <a:uFillTx/>
                <a:latin typeface="Calibri"/>
                <a:ea typeface="+mn-ea"/>
                <a:cs typeface="Calibri"/>
              </a:rPr>
              <a:t>managing Machine </a:t>
            </a:r>
            <a:r>
              <a:rPr kumimoji="0" sz="2400" b="1" i="0" u="none" strike="noStrike" kern="1200" cap="none" spc="-530" normalizeH="0" baseline="0" noProof="0" dirty="0">
                <a:ln>
                  <a:noFill/>
                </a:ln>
                <a:solidFill>
                  <a:prstClr val="black"/>
                </a:solidFill>
                <a:effectLst/>
                <a:uLnTx/>
                <a:uFillTx/>
                <a:latin typeface="Calibri"/>
                <a:ea typeface="+mn-ea"/>
                <a:cs typeface="Calibri"/>
              </a:rPr>
              <a:t> </a:t>
            </a:r>
            <a:r>
              <a:rPr kumimoji="0" sz="2400" b="1" i="0" u="none" strike="noStrike" kern="1200" cap="none" spc="-5" normalizeH="0" baseline="0" noProof="0" dirty="0">
                <a:ln>
                  <a:noFill/>
                </a:ln>
                <a:solidFill>
                  <a:prstClr val="black"/>
                </a:solidFill>
                <a:effectLst/>
                <a:uLnTx/>
                <a:uFillTx/>
                <a:latin typeface="Calibri"/>
                <a:ea typeface="+mn-ea"/>
                <a:cs typeface="Calibri"/>
              </a:rPr>
              <a:t>Learning workflows </a:t>
            </a:r>
            <a:r>
              <a:rPr kumimoji="0" sz="2400" b="1" i="0" u="none" strike="noStrike" kern="1200" cap="none" spc="-15" normalizeH="0" baseline="0" noProof="0" dirty="0">
                <a:ln>
                  <a:noFill/>
                </a:ln>
                <a:solidFill>
                  <a:prstClr val="black"/>
                </a:solidFill>
                <a:effectLst/>
                <a:uLnTx/>
                <a:uFillTx/>
                <a:latin typeface="Calibri"/>
                <a:ea typeface="+mn-ea"/>
                <a:cs typeface="Calibri"/>
              </a:rPr>
              <a:t>involves </a:t>
            </a:r>
            <a:r>
              <a:rPr kumimoji="0" sz="2400" b="1" i="0" u="none" strike="noStrike" kern="1200" cap="none" spc="-10" normalizeH="0" baseline="0" noProof="0" dirty="0">
                <a:ln>
                  <a:noFill/>
                </a:ln>
                <a:solidFill>
                  <a:prstClr val="black"/>
                </a:solidFill>
                <a:effectLst/>
                <a:uLnTx/>
                <a:uFillTx/>
                <a:latin typeface="Calibri"/>
                <a:ea typeface="+mn-ea"/>
                <a:cs typeface="Calibri"/>
              </a:rPr>
              <a:t> </a:t>
            </a:r>
            <a:r>
              <a:rPr kumimoji="0" sz="2400" b="1" i="0" u="none" strike="noStrike" kern="1200" cap="none" spc="0" normalizeH="0" baseline="0" noProof="0" dirty="0">
                <a:ln>
                  <a:noFill/>
                </a:ln>
                <a:solidFill>
                  <a:prstClr val="black"/>
                </a:solidFill>
                <a:effectLst/>
                <a:uLnTx/>
                <a:uFillTx/>
                <a:latin typeface="Calibri"/>
                <a:ea typeface="+mn-ea"/>
                <a:cs typeface="Calibri"/>
              </a:rPr>
              <a:t>lot</a:t>
            </a:r>
            <a:r>
              <a:rPr kumimoji="0" sz="2400" b="1" i="0" u="none" strike="noStrike" kern="1200" cap="none" spc="-10" normalizeH="0" baseline="0" noProof="0" dirty="0">
                <a:ln>
                  <a:noFill/>
                </a:ln>
                <a:solidFill>
                  <a:prstClr val="black"/>
                </a:solidFill>
                <a:effectLst/>
                <a:uLnTx/>
                <a:uFillTx/>
                <a:latin typeface="Calibri"/>
                <a:ea typeface="+mn-ea"/>
                <a:cs typeface="Calibri"/>
              </a:rPr>
              <a:t> </a:t>
            </a:r>
            <a:r>
              <a:rPr kumimoji="0" sz="2400" b="1" i="0" u="none" strike="noStrike" kern="1200" cap="none" spc="0" normalizeH="0" baseline="0" noProof="0" dirty="0">
                <a:ln>
                  <a:noFill/>
                </a:ln>
                <a:solidFill>
                  <a:prstClr val="black"/>
                </a:solidFill>
                <a:effectLst/>
                <a:uLnTx/>
                <a:uFillTx/>
                <a:latin typeface="Calibri"/>
                <a:ea typeface="+mn-ea"/>
                <a:cs typeface="Calibri"/>
              </a:rPr>
              <a:t>of</a:t>
            </a:r>
            <a:r>
              <a:rPr kumimoji="0" sz="2400" b="1" i="0" u="none" strike="noStrike" kern="1200" cap="none" spc="-15" normalizeH="0" baseline="0" noProof="0" dirty="0">
                <a:ln>
                  <a:noFill/>
                </a:ln>
                <a:solidFill>
                  <a:prstClr val="black"/>
                </a:solidFill>
                <a:effectLst/>
                <a:uLnTx/>
                <a:uFillTx/>
                <a:latin typeface="Calibri"/>
                <a:ea typeface="+mn-ea"/>
                <a:cs typeface="Calibri"/>
              </a:rPr>
              <a:t> </a:t>
            </a:r>
            <a:r>
              <a:rPr kumimoji="0" sz="2400" b="1" i="0" u="none" strike="noStrike" kern="1200" cap="none" spc="-10" normalizeH="0" baseline="0" noProof="0" dirty="0">
                <a:ln>
                  <a:noFill/>
                </a:ln>
                <a:solidFill>
                  <a:prstClr val="black"/>
                </a:solidFill>
                <a:effectLst/>
                <a:uLnTx/>
                <a:uFillTx/>
                <a:latin typeface="Calibri"/>
                <a:ea typeface="+mn-ea"/>
                <a:cs typeface="Calibri"/>
              </a:rPr>
              <a:t>challenges</a:t>
            </a:r>
            <a:endParaRPr kumimoji="0" sz="2400" b="0" i="0" u="none" strike="noStrike" kern="1200" cap="none" spc="0" normalizeH="0" baseline="0" noProof="0">
              <a:ln>
                <a:noFill/>
              </a:ln>
              <a:solidFill>
                <a:prstClr val="black"/>
              </a:solidFill>
              <a:effectLst/>
              <a:uLnTx/>
              <a:uFillTx/>
              <a:latin typeface="Calibri"/>
              <a:ea typeface="+mn-ea"/>
              <a:cs typeface="Calibri"/>
            </a:endParaRPr>
          </a:p>
        </p:txBody>
      </p:sp>
      <p:sp>
        <p:nvSpPr>
          <p:cNvPr id="5" name="object 5"/>
          <p:cNvSpPr txBox="1"/>
          <p:nvPr/>
        </p:nvSpPr>
        <p:spPr>
          <a:xfrm>
            <a:off x="474980" y="3323082"/>
            <a:ext cx="2591435" cy="1123315"/>
          </a:xfrm>
          <a:prstGeom prst="rect">
            <a:avLst/>
          </a:prstGeom>
        </p:spPr>
        <p:txBody>
          <a:bodyPr vert="horz" wrap="square" lIns="0" tIns="12700" rIns="0" bIns="0" rtlCol="0">
            <a:spAutoFit/>
          </a:bodyPr>
          <a:lstStyle/>
          <a:p>
            <a:pPr marL="184785" marR="0" lvl="0" indent="-172720" algn="l" defTabSz="914400" rtl="0" eaLnBrk="1" fontAlgn="auto" latinLnBrk="0" hangingPunct="1">
              <a:lnSpc>
                <a:spcPct val="100000"/>
              </a:lnSpc>
              <a:spcBef>
                <a:spcPts val="100"/>
              </a:spcBef>
              <a:spcAft>
                <a:spcPts val="0"/>
              </a:spcAft>
              <a:buClrTx/>
              <a:buSzTx/>
              <a:buFont typeface="Arial MT"/>
              <a:buChar char="•"/>
              <a:tabLst>
                <a:tab pos="185420" algn="l"/>
              </a:tabLst>
              <a:defRPr/>
            </a:pPr>
            <a:r>
              <a:rPr kumimoji="0" sz="2400" b="0" i="0" u="none" strike="noStrike" kern="1200" cap="none" spc="-15" normalizeH="0" baseline="0" noProof="0" dirty="0">
                <a:ln>
                  <a:noFill/>
                </a:ln>
                <a:solidFill>
                  <a:srgbClr val="6F2F9F"/>
                </a:solidFill>
                <a:effectLst/>
                <a:uLnTx/>
                <a:uFillTx/>
                <a:latin typeface="Calibri"/>
                <a:ea typeface="+mn-ea"/>
                <a:cs typeface="Calibri"/>
              </a:rPr>
              <a:t>Data</a:t>
            </a:r>
            <a:r>
              <a:rPr kumimoji="0" sz="2400" b="0" i="0" u="none" strike="noStrike" kern="1200" cap="none" spc="-55" normalizeH="0" baseline="0" noProof="0" dirty="0">
                <a:ln>
                  <a:noFill/>
                </a:ln>
                <a:solidFill>
                  <a:srgbClr val="6F2F9F"/>
                </a:solidFill>
                <a:effectLst/>
                <a:uLnTx/>
                <a:uFillTx/>
                <a:latin typeface="Calibri"/>
                <a:ea typeface="+mn-ea"/>
                <a:cs typeface="Calibri"/>
              </a:rPr>
              <a:t> </a:t>
            </a:r>
            <a:r>
              <a:rPr kumimoji="0" sz="2400" b="0" i="0" u="none" strike="noStrike" kern="1200" cap="none" spc="-10" normalizeH="0" baseline="0" noProof="0" dirty="0">
                <a:ln>
                  <a:noFill/>
                </a:ln>
                <a:solidFill>
                  <a:srgbClr val="6F2F9F"/>
                </a:solidFill>
                <a:effectLst/>
                <a:uLnTx/>
                <a:uFillTx/>
                <a:latin typeface="Calibri"/>
                <a:ea typeface="+mn-ea"/>
                <a:cs typeface="Calibri"/>
              </a:rPr>
              <a:t>Preparation</a:t>
            </a:r>
            <a:endParaRPr kumimoji="0" sz="2400" b="0" i="0" u="none" strike="noStrike" kern="1200" cap="none" spc="0" normalizeH="0" baseline="0" noProof="0">
              <a:ln>
                <a:noFill/>
              </a:ln>
              <a:solidFill>
                <a:prstClr val="black"/>
              </a:solidFill>
              <a:effectLst/>
              <a:uLnTx/>
              <a:uFillTx/>
              <a:latin typeface="Calibri"/>
              <a:ea typeface="+mn-ea"/>
              <a:cs typeface="Calibri"/>
            </a:endParaRPr>
          </a:p>
          <a:p>
            <a:pPr marL="184785" marR="0" lvl="0" indent="-172720" algn="l" defTabSz="914400" rtl="0" eaLnBrk="1" fontAlgn="auto" latinLnBrk="0" hangingPunct="1">
              <a:lnSpc>
                <a:spcPct val="100000"/>
              </a:lnSpc>
              <a:spcBef>
                <a:spcPts val="0"/>
              </a:spcBef>
              <a:spcAft>
                <a:spcPts val="0"/>
              </a:spcAft>
              <a:buClrTx/>
              <a:buSzTx/>
              <a:buFont typeface="Arial MT"/>
              <a:buChar char="•"/>
              <a:tabLst>
                <a:tab pos="185420" algn="l"/>
              </a:tabLst>
              <a:defRPr/>
            </a:pPr>
            <a:r>
              <a:rPr kumimoji="0" sz="2400" b="0" i="0" u="none" strike="noStrike" kern="1200" cap="none" spc="-5" normalizeH="0" baseline="0" noProof="0" dirty="0">
                <a:ln>
                  <a:noFill/>
                </a:ln>
                <a:solidFill>
                  <a:srgbClr val="6F2F9F"/>
                </a:solidFill>
                <a:effectLst/>
                <a:uLnTx/>
                <a:uFillTx/>
                <a:latin typeface="Calibri"/>
                <a:ea typeface="+mn-ea"/>
                <a:cs typeface="Calibri"/>
              </a:rPr>
              <a:t>Model</a:t>
            </a:r>
            <a:r>
              <a:rPr kumimoji="0" sz="2400" b="0" i="0" u="none" strike="noStrike" kern="1200" cap="none" spc="-40" normalizeH="0" baseline="0" noProof="0" dirty="0">
                <a:ln>
                  <a:noFill/>
                </a:ln>
                <a:solidFill>
                  <a:srgbClr val="6F2F9F"/>
                </a:solidFill>
                <a:effectLst/>
                <a:uLnTx/>
                <a:uFillTx/>
                <a:latin typeface="Calibri"/>
                <a:ea typeface="+mn-ea"/>
                <a:cs typeface="Calibri"/>
              </a:rPr>
              <a:t> </a:t>
            </a:r>
            <a:r>
              <a:rPr kumimoji="0" sz="2400" b="0" i="0" u="none" strike="noStrike" kern="1200" cap="none" spc="-25" normalizeH="0" baseline="0" noProof="0" dirty="0">
                <a:ln>
                  <a:noFill/>
                </a:ln>
                <a:solidFill>
                  <a:srgbClr val="6F2F9F"/>
                </a:solidFill>
                <a:effectLst/>
                <a:uLnTx/>
                <a:uFillTx/>
                <a:latin typeface="Calibri"/>
                <a:ea typeface="+mn-ea"/>
                <a:cs typeface="Calibri"/>
              </a:rPr>
              <a:t>Training</a:t>
            </a:r>
            <a:endParaRPr kumimoji="0" sz="2400" b="0" i="0" u="none" strike="noStrike" kern="1200" cap="none" spc="0" normalizeH="0" baseline="0" noProof="0">
              <a:ln>
                <a:noFill/>
              </a:ln>
              <a:solidFill>
                <a:prstClr val="black"/>
              </a:solidFill>
              <a:effectLst/>
              <a:uLnTx/>
              <a:uFillTx/>
              <a:latin typeface="Calibri"/>
              <a:ea typeface="+mn-ea"/>
              <a:cs typeface="Calibri"/>
            </a:endParaRPr>
          </a:p>
          <a:p>
            <a:pPr marL="184785" marR="0" lvl="0" indent="-172720" algn="l" defTabSz="914400" rtl="0" eaLnBrk="1" fontAlgn="auto" latinLnBrk="0" hangingPunct="1">
              <a:lnSpc>
                <a:spcPct val="100000"/>
              </a:lnSpc>
              <a:spcBef>
                <a:spcPts val="0"/>
              </a:spcBef>
              <a:spcAft>
                <a:spcPts val="0"/>
              </a:spcAft>
              <a:buClrTx/>
              <a:buSzTx/>
              <a:buFont typeface="Arial MT"/>
              <a:buChar char="•"/>
              <a:tabLst>
                <a:tab pos="185420" algn="l"/>
              </a:tabLst>
              <a:defRPr/>
            </a:pPr>
            <a:r>
              <a:rPr kumimoji="0" sz="2400" b="0" i="0" u="none" strike="noStrike" kern="1200" cap="none" spc="0" normalizeH="0" baseline="0" noProof="0" dirty="0">
                <a:ln>
                  <a:noFill/>
                </a:ln>
                <a:solidFill>
                  <a:srgbClr val="6F2F9F"/>
                </a:solidFill>
                <a:effectLst/>
                <a:uLnTx/>
                <a:uFillTx/>
                <a:latin typeface="Calibri"/>
                <a:ea typeface="+mn-ea"/>
                <a:cs typeface="Calibri"/>
              </a:rPr>
              <a:t>Model</a:t>
            </a:r>
            <a:r>
              <a:rPr kumimoji="0" sz="2400" b="0" i="0" u="none" strike="noStrike" kern="1200" cap="none" spc="-90" normalizeH="0" baseline="0" noProof="0" dirty="0">
                <a:ln>
                  <a:noFill/>
                </a:ln>
                <a:solidFill>
                  <a:srgbClr val="6F2F9F"/>
                </a:solidFill>
                <a:effectLst/>
                <a:uLnTx/>
                <a:uFillTx/>
                <a:latin typeface="Calibri"/>
                <a:ea typeface="+mn-ea"/>
                <a:cs typeface="Calibri"/>
              </a:rPr>
              <a:t> </a:t>
            </a:r>
            <a:r>
              <a:rPr kumimoji="0" sz="2400" b="0" i="0" u="none" strike="noStrike" kern="1200" cap="none" spc="-5" normalizeH="0" baseline="0" noProof="0" dirty="0">
                <a:ln>
                  <a:noFill/>
                </a:ln>
                <a:solidFill>
                  <a:srgbClr val="6F2F9F"/>
                </a:solidFill>
                <a:effectLst/>
                <a:uLnTx/>
                <a:uFillTx/>
                <a:latin typeface="Calibri"/>
                <a:ea typeface="+mn-ea"/>
                <a:cs typeface="Calibri"/>
              </a:rPr>
              <a:t>Deployment</a:t>
            </a:r>
            <a:endParaRPr kumimoji="0" sz="2400" b="0" i="0" u="none" strike="noStrike" kern="1200" cap="none" spc="0" normalizeH="0" baseline="0" noProof="0">
              <a:ln>
                <a:noFill/>
              </a:ln>
              <a:solidFill>
                <a:prstClr val="black"/>
              </a:solidFill>
              <a:effectLst/>
              <a:uLnTx/>
              <a:uFillTx/>
              <a:latin typeface="Calibri"/>
              <a:ea typeface="+mn-ea"/>
              <a:cs typeface="Calibri"/>
            </a:endParaRPr>
          </a:p>
        </p:txBody>
      </p:sp>
      <p:pic>
        <p:nvPicPr>
          <p:cNvPr id="6" name="object 6"/>
          <p:cNvPicPr/>
          <p:nvPr/>
        </p:nvPicPr>
        <p:blipFill>
          <a:blip r:embed="rId2" cstate="print"/>
          <a:stretch>
            <a:fillRect/>
          </a:stretch>
        </p:blipFill>
        <p:spPr>
          <a:xfrm>
            <a:off x="3660647" y="1575816"/>
            <a:ext cx="8378952" cy="4204715"/>
          </a:xfrm>
          <a:prstGeom prst="rect">
            <a:avLst/>
          </a:prstGeom>
        </p:spPr>
      </p:pic>
      <p:sp>
        <p:nvSpPr>
          <p:cNvPr id="7" name="object 7"/>
          <p:cNvSpPr txBox="1"/>
          <p:nvPr/>
        </p:nvSpPr>
        <p:spPr>
          <a:xfrm>
            <a:off x="3759453" y="3512565"/>
            <a:ext cx="1524635" cy="330200"/>
          </a:xfrm>
          <a:prstGeom prst="rect">
            <a:avLst/>
          </a:prstGeom>
          <a:solidFill>
            <a:srgbClr val="6F2F9F"/>
          </a:solidFill>
        </p:spPr>
        <p:txBody>
          <a:bodyPr vert="horz" wrap="square" lIns="0" tIns="13335" rIns="0" bIns="0" rtlCol="0">
            <a:spAutoFit/>
          </a:bodyPr>
          <a:lstStyle/>
          <a:p>
            <a:pPr marL="306070" marR="0" lvl="0" indent="0" algn="l" defTabSz="914400" rtl="0" eaLnBrk="1" fontAlgn="auto" latinLnBrk="0" hangingPunct="1">
              <a:lnSpc>
                <a:spcPct val="100000"/>
              </a:lnSpc>
              <a:spcBef>
                <a:spcPts val="105"/>
              </a:spcBef>
              <a:spcAft>
                <a:spcPts val="0"/>
              </a:spcAft>
              <a:buClrTx/>
              <a:buSzTx/>
              <a:buFontTx/>
              <a:buNone/>
              <a:tabLst/>
              <a:defRPr/>
            </a:pPr>
            <a:r>
              <a:rPr kumimoji="0" sz="1800" b="0" i="0" u="none" strike="noStrike" kern="1200" cap="none" spc="-15" normalizeH="0" baseline="0" noProof="0" dirty="0">
                <a:ln>
                  <a:noFill/>
                </a:ln>
                <a:solidFill>
                  <a:srgbClr val="FFFFFF"/>
                </a:solidFill>
                <a:effectLst/>
                <a:uLnTx/>
                <a:uFillTx/>
                <a:latin typeface="Calibri"/>
                <a:ea typeface="+mn-ea"/>
                <a:cs typeface="Calibri"/>
              </a:rPr>
              <a:t>Data</a:t>
            </a:r>
            <a:r>
              <a:rPr kumimoji="0" sz="1800" b="0" i="0" u="none" strike="noStrike" kern="1200" cap="none" spc="-30" normalizeH="0" baseline="0" noProof="0" dirty="0">
                <a:ln>
                  <a:noFill/>
                </a:ln>
                <a:solidFill>
                  <a:srgbClr val="FFFFFF"/>
                </a:solidFill>
                <a:effectLst/>
                <a:uLnTx/>
                <a:uFillTx/>
                <a:latin typeface="Calibri"/>
                <a:ea typeface="+mn-ea"/>
                <a:cs typeface="Calibri"/>
              </a:rPr>
              <a:t> </a:t>
            </a:r>
            <a:r>
              <a:rPr kumimoji="0" sz="1800" b="0" i="0" u="none" strike="noStrike" kern="1200" cap="none" spc="-10" normalizeH="0" baseline="0" noProof="0" dirty="0">
                <a:ln>
                  <a:noFill/>
                </a:ln>
                <a:solidFill>
                  <a:srgbClr val="FFFFFF"/>
                </a:solidFill>
                <a:effectLst/>
                <a:uLnTx/>
                <a:uFillTx/>
                <a:latin typeface="Calibri"/>
                <a:ea typeface="+mn-ea"/>
                <a:cs typeface="Calibri"/>
              </a:rPr>
              <a:t>Prep</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sp>
        <p:nvSpPr>
          <p:cNvPr id="8" name="object 8"/>
          <p:cNvSpPr txBox="1"/>
          <p:nvPr/>
        </p:nvSpPr>
        <p:spPr>
          <a:xfrm>
            <a:off x="6834885" y="3456178"/>
            <a:ext cx="1713864" cy="330200"/>
          </a:xfrm>
          <a:prstGeom prst="rect">
            <a:avLst/>
          </a:prstGeom>
          <a:solidFill>
            <a:srgbClr val="6F2F9F"/>
          </a:solidFill>
        </p:spPr>
        <p:txBody>
          <a:bodyPr vert="horz" wrap="square" lIns="0" tIns="13335" rIns="0" bIns="0" rtlCol="0">
            <a:spAutoFit/>
          </a:bodyPr>
          <a:lstStyle/>
          <a:p>
            <a:pPr marL="161290" marR="0" lvl="0" indent="0" algn="l" defTabSz="914400" rtl="0" eaLnBrk="1" fontAlgn="auto" latinLnBrk="0" hangingPunct="1">
              <a:lnSpc>
                <a:spcPct val="100000"/>
              </a:lnSpc>
              <a:spcBef>
                <a:spcPts val="105"/>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alibri"/>
                <a:ea typeface="+mn-ea"/>
                <a:cs typeface="Calibri"/>
              </a:rPr>
              <a:t>Model</a:t>
            </a:r>
            <a:r>
              <a:rPr kumimoji="0" sz="1800" b="0" i="0" u="none" strike="noStrike" kern="1200" cap="none" spc="-25" normalizeH="0" baseline="0" noProof="0" dirty="0">
                <a:ln>
                  <a:noFill/>
                </a:ln>
                <a:solidFill>
                  <a:srgbClr val="FFFFFF"/>
                </a:solidFill>
                <a:effectLst/>
                <a:uLnTx/>
                <a:uFillTx/>
                <a:latin typeface="Calibri"/>
                <a:ea typeface="+mn-ea"/>
                <a:cs typeface="Calibri"/>
              </a:rPr>
              <a:t> Training</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sp>
        <p:nvSpPr>
          <p:cNvPr id="9" name="object 9"/>
          <p:cNvSpPr txBox="1"/>
          <p:nvPr/>
        </p:nvSpPr>
        <p:spPr>
          <a:xfrm>
            <a:off x="9866121" y="3492753"/>
            <a:ext cx="2088514" cy="330200"/>
          </a:xfrm>
          <a:prstGeom prst="rect">
            <a:avLst/>
          </a:prstGeom>
          <a:solidFill>
            <a:srgbClr val="6F2F9F"/>
          </a:solidFill>
        </p:spPr>
        <p:txBody>
          <a:bodyPr vert="horz" wrap="square" lIns="0" tIns="12700" rIns="0" bIns="0" rtlCol="0">
            <a:spAutoFit/>
          </a:bodyPr>
          <a:lstStyle/>
          <a:p>
            <a:pPr marL="156845"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Calibri"/>
                <a:ea typeface="+mn-ea"/>
                <a:cs typeface="Calibri"/>
              </a:rPr>
              <a:t>Model</a:t>
            </a:r>
            <a:r>
              <a:rPr kumimoji="0" sz="1800" b="0" i="0" u="none" strike="noStrike" kern="1200" cap="none" spc="-35" normalizeH="0" baseline="0" noProof="0" dirty="0">
                <a:ln>
                  <a:noFill/>
                </a:ln>
                <a:solidFill>
                  <a:srgbClr val="FFFFFF"/>
                </a:solidFill>
                <a:effectLst/>
                <a:uLnTx/>
                <a:uFillTx/>
                <a:latin typeface="Calibri"/>
                <a:ea typeface="+mn-ea"/>
                <a:cs typeface="Calibri"/>
              </a:rPr>
              <a:t> </a:t>
            </a:r>
            <a:r>
              <a:rPr kumimoji="0" sz="1800" b="0" i="0" u="none" strike="noStrike" kern="1200" cap="none" spc="-5" normalizeH="0" baseline="0" noProof="0" dirty="0">
                <a:ln>
                  <a:noFill/>
                </a:ln>
                <a:solidFill>
                  <a:srgbClr val="FFFFFF"/>
                </a:solidFill>
                <a:effectLst/>
                <a:uLnTx/>
                <a:uFillTx/>
                <a:latin typeface="Calibri"/>
                <a:ea typeface="+mn-ea"/>
                <a:cs typeface="Calibri"/>
              </a:rPr>
              <a:t>deployment</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ts val="1240"/>
              </a:lnSpc>
              <a:spcBef>
                <a:spcPts val="0"/>
              </a:spcBef>
              <a:spcAft>
                <a:spcPts val="0"/>
              </a:spcAft>
              <a:buClrTx/>
              <a:buSzTx/>
              <a:buFontTx/>
              <a:buNone/>
              <a:tabLst/>
              <a:defRPr/>
            </a:pPr>
            <a:r>
              <a:rPr kumimoji="0" sz="1200" b="0" i="0" u="none" strike="noStrike" kern="1200" cap="none" spc="0" normalizeH="0" baseline="0" noProof="0" dirty="0">
                <a:ln>
                  <a:noFill/>
                </a:ln>
                <a:solidFill>
                  <a:prstClr val="white"/>
                </a:solidFill>
                <a:effectLst/>
                <a:uLnTx/>
                <a:uFillTx/>
                <a:latin typeface="Calibri"/>
                <a:ea typeface="+mn-ea"/>
                <a:cs typeface="Calibri"/>
              </a:rPr>
              <a:t>©</a:t>
            </a:r>
            <a:r>
              <a:rPr kumimoji="0" sz="1200" b="0" i="0" u="none" strike="noStrike" kern="1200" cap="none" spc="-20" normalizeH="0" baseline="0" noProof="0" dirty="0">
                <a:ln>
                  <a:noFill/>
                </a:ln>
                <a:solidFill>
                  <a:prstClr val="white"/>
                </a:solidFill>
                <a:effectLst/>
                <a:uLnTx/>
                <a:uFillTx/>
                <a:latin typeface="Calibri"/>
                <a:ea typeface="+mn-ea"/>
                <a:cs typeface="Calibri"/>
              </a:rPr>
              <a:t> </a:t>
            </a:r>
            <a:r>
              <a:rPr kumimoji="0" sz="1200" b="0" i="0" u="none" strike="noStrike" kern="1200" cap="none" spc="0" normalizeH="0" baseline="0" noProof="0" dirty="0">
                <a:ln>
                  <a:noFill/>
                </a:ln>
                <a:solidFill>
                  <a:prstClr val="white"/>
                </a:solidFill>
                <a:effectLst/>
                <a:uLnTx/>
                <a:uFillTx/>
                <a:latin typeface="Calibri"/>
                <a:ea typeface="+mn-ea"/>
                <a:cs typeface="Calibri"/>
              </a:rPr>
              <a:t>2023 </a:t>
            </a:r>
            <a:r>
              <a:rPr kumimoji="0" sz="1200" b="0" i="0" u="none" strike="noStrike" kern="1200" cap="none" spc="-10" normalizeH="0" baseline="0" noProof="0" dirty="0">
                <a:ln>
                  <a:noFill/>
                </a:ln>
                <a:solidFill>
                  <a:prstClr val="white"/>
                </a:solidFill>
                <a:effectLst/>
                <a:uLnTx/>
                <a:uFillTx/>
                <a:latin typeface="Calibri"/>
                <a:ea typeface="+mn-ea"/>
                <a:cs typeface="Calibri"/>
              </a:rPr>
              <a:t>Psitron</a:t>
            </a:r>
            <a:r>
              <a:rPr kumimoji="0" sz="1200" b="0" i="0" u="none" strike="noStrike" kern="1200" cap="none" spc="5" normalizeH="0" baseline="0" noProof="0" dirty="0">
                <a:ln>
                  <a:noFill/>
                </a:ln>
                <a:solidFill>
                  <a:prstClr val="white"/>
                </a:solidFill>
                <a:effectLst/>
                <a:uLnTx/>
                <a:uFillTx/>
                <a:latin typeface="Calibri"/>
                <a:ea typeface="+mn-ea"/>
                <a:cs typeface="Calibri"/>
              </a:rPr>
              <a:t> </a:t>
            </a:r>
            <a:r>
              <a:rPr kumimoji="0" sz="1200" b="0" i="0" u="none" strike="noStrike" kern="1200" cap="none" spc="-10" normalizeH="0" baseline="0" noProof="0" dirty="0">
                <a:ln>
                  <a:noFill/>
                </a:ln>
                <a:solidFill>
                  <a:prstClr val="white"/>
                </a:solidFill>
                <a:effectLst/>
                <a:uLnTx/>
                <a:uFillTx/>
                <a:latin typeface="Calibri"/>
                <a:ea typeface="+mn-ea"/>
                <a:cs typeface="Calibri"/>
              </a:rPr>
              <a:t>Technologies</a:t>
            </a:r>
            <a:r>
              <a:rPr kumimoji="0" sz="1200" b="0" i="0" u="none" strike="noStrike" kern="1200" cap="none" spc="-15" normalizeH="0" baseline="0" noProof="0" dirty="0">
                <a:ln>
                  <a:noFill/>
                </a:ln>
                <a:solidFill>
                  <a:prstClr val="white"/>
                </a:solidFill>
                <a:effectLst/>
                <a:uLnTx/>
                <a:uFillTx/>
                <a:latin typeface="Calibri"/>
                <a:ea typeface="+mn-ea"/>
                <a:cs typeface="Calibri"/>
              </a:rPr>
              <a:t> </a:t>
            </a:r>
            <a:r>
              <a:rPr kumimoji="0" sz="1200" b="0" i="0" u="none" strike="noStrike" kern="1200" cap="none" spc="-10" normalizeH="0" baseline="0" noProof="0" dirty="0">
                <a:ln>
                  <a:noFill/>
                </a:ln>
                <a:solidFill>
                  <a:prstClr val="white"/>
                </a:solidFill>
                <a:effectLst/>
                <a:uLnTx/>
                <a:uFillTx/>
                <a:latin typeface="Calibri"/>
                <a:ea typeface="+mn-ea"/>
                <a:cs typeface="Calibri"/>
              </a:rPr>
              <a:t>Pvt.Ltd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5">
            <a:extLst>
              <a:ext uri="{FF2B5EF4-FFF2-40B4-BE49-F238E27FC236}">
                <a16:creationId xmlns:a16="http://schemas.microsoft.com/office/drawing/2014/main" id="{7C3F0974-C681-3848-E48D-0EDBBFBE24DA}"/>
              </a:ext>
            </a:extLst>
          </p:cNvPr>
          <p:cNvPicPr/>
          <p:nvPr/>
        </p:nvPicPr>
        <p:blipFill>
          <a:blip r:embed="rId2" cstate="print"/>
          <a:stretch>
            <a:fillRect/>
          </a:stretch>
        </p:blipFill>
        <p:spPr>
          <a:xfrm>
            <a:off x="120650" y="967110"/>
            <a:ext cx="11950700" cy="4636442"/>
          </a:xfrm>
          <a:prstGeom prst="rect">
            <a:avLst/>
          </a:prstGeom>
          <a:noFill/>
        </p:spPr>
      </p:pic>
    </p:spTree>
    <p:extLst>
      <p:ext uri="{BB962C8B-B14F-4D97-AF65-F5344CB8AC3E}">
        <p14:creationId xmlns:p14="http://schemas.microsoft.com/office/powerpoint/2010/main" val="3091992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1499</Words>
  <Application>Microsoft Office PowerPoint</Application>
  <PresentationFormat>Widescreen</PresentationFormat>
  <Paragraphs>217</Paragraphs>
  <Slides>26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Arial MT</vt:lpstr>
      <vt:lpstr>Arial MT,Sans-Serif</vt:lpstr>
      <vt:lpstr>Calibri</vt:lpstr>
      <vt:lpstr>Calibri Light</vt:lpstr>
      <vt:lpstr>Söhne</vt:lpstr>
      <vt:lpstr>Wingdings</vt:lpstr>
      <vt:lpstr>Office Theme</vt:lpstr>
      <vt:lpstr>1_Office Theme</vt:lpstr>
      <vt:lpstr>MLOPs</vt:lpstr>
      <vt:lpstr>ML Lifecycle</vt:lpstr>
      <vt:lpstr>Typical workflow for creating a machine learning model:</vt:lpstr>
      <vt:lpstr>PowerPoint Presentation</vt:lpstr>
      <vt:lpstr>State of machine learning</vt:lpstr>
      <vt:lpstr>What is MLOPs</vt:lpstr>
      <vt:lpstr>Continued...</vt:lpstr>
      <vt:lpstr>MLOps challenges</vt:lpstr>
      <vt:lpstr>PowerPoint Presentation</vt:lpstr>
      <vt:lpstr>MLOps Vs DevOps</vt:lpstr>
      <vt:lpstr>Stages of MLOPs</vt:lpstr>
      <vt:lpstr>Model Development and Training in MLOPs</vt:lpstr>
      <vt:lpstr>ML Service Deployment </vt:lpstr>
      <vt:lpstr>ML Deployment</vt:lpstr>
      <vt:lpstr>Continuous feedback and Monitoring </vt:lpstr>
      <vt:lpstr>Retraining </vt:lpstr>
      <vt:lpstr>MLOps Motivation: High-level view</vt:lpstr>
      <vt:lpstr>CI/CD in Production</vt:lpstr>
      <vt:lpstr>MLOps Components</vt:lpstr>
      <vt:lpstr>Major Phases - what it takes to master MLOps</vt:lpstr>
      <vt:lpstr>Major Phases - what it takes to master MLOps</vt:lpstr>
      <vt:lpstr>Major Phases - what it takes to master MLOps</vt:lpstr>
      <vt:lpstr>Major Phases - what it takes to master MLOps</vt:lpstr>
      <vt:lpstr>Appendix</vt:lpstr>
      <vt:lpstr>Build and its outputs</vt:lpstr>
      <vt:lpstr>Build and its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MLOPs</dc:title>
  <dc:creator>Panda, Basudev</dc:creator>
  <cp:lastModifiedBy>Panda, Basudev</cp:lastModifiedBy>
  <cp:revision>2</cp:revision>
  <dcterms:created xsi:type="dcterms:W3CDTF">2024-04-12T18:25:37Z</dcterms:created>
  <dcterms:modified xsi:type="dcterms:W3CDTF">2024-04-12T18:56:34Z</dcterms:modified>
</cp:coreProperties>
</file>