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9" r:id="rId5"/>
    <p:sldId id="261" r:id="rId6"/>
    <p:sldId id="270" r:id="rId7"/>
    <p:sldId id="260" r:id="rId8"/>
    <p:sldId id="269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AFFC-37A0-829C-7421-B588841E1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E4B00-0063-0875-BF23-94D126E9B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2D158-F1D7-7D75-2E3C-B6EEBDC24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7008-F31A-4792-AC9B-5182C15331D6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0FA16-7F38-1091-CB16-17CFCE1A8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01AEF-37F0-4C54-61C5-C1BAA76C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D132-E05A-484F-8E7D-61E3DD99F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38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9004-0D69-CE89-4945-357D47E2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032EA-CF98-3B7C-6C80-ECAA031E2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0E48D-6354-5533-B202-94A715DD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7008-F31A-4792-AC9B-5182C15331D6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12A43-970D-B4F1-C3CE-6C65FFC9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65867-D109-A3CC-57A8-A5F52BB9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D132-E05A-484F-8E7D-61E3DD99F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84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60698B-85EF-28A2-EC1F-F99495E4B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89B6F-2D4B-DA8A-DB56-FCAF527F5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13D9-7FEB-21C4-0665-1AD8BEFC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7008-F31A-4792-AC9B-5182C15331D6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08AF7-1AA8-3027-78A1-A3597E152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39B84-BD28-978C-6114-467F67D7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D132-E05A-484F-8E7D-61E3DD99F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02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AE243-8656-D7CD-762A-1F6FCFB2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3BD44-AE6E-9F45-6591-B471DD8D2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BE3A5-1F55-2F24-EAC7-4EBABFBE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7008-F31A-4792-AC9B-5182C15331D6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87F02-3FBE-DBBA-77C4-1E7A8DEA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467D4-45B1-6051-B9FD-A734AB43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D132-E05A-484F-8E7D-61E3DD99F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28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25F3-4616-745B-A1D3-4EA087DC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F5977-AC0C-4EFD-FAA4-DEAF28A03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C9BB-255C-83A6-F4B5-78B631F28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7008-F31A-4792-AC9B-5182C15331D6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53450-4FDF-7E78-BFCB-9EE781D1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17D8B-F70E-E90B-8A57-A914F951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D132-E05A-484F-8E7D-61E3DD99F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39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B208-9266-C9EB-BBE8-E6DBD8C10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74BA3-A1D6-3984-19BD-519C2CDED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20CE1-D8D0-54BB-4FFB-16BC6ED21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C54F2-0933-506F-7974-9634EA913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7008-F31A-4792-AC9B-5182C15331D6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23B6C-8385-AEA6-3C66-C6543AD16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A112C-DC3A-D653-E745-04C0A0E6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D132-E05A-484F-8E7D-61E3DD99F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25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68D6-B0DE-AA41-B687-83721D4B8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2D4AE-50D0-38EB-99B6-70E93BA70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58A42-C732-5603-DD3B-DD93D40FB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9408A-BAA0-069F-F581-8027127B6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5982B-0CBB-9828-A89B-90EE0420B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CFBA0-D9D1-BDDB-4786-0E88664B3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7008-F31A-4792-AC9B-5182C15331D6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4CCB51-DD0F-68D8-E881-44F84828A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FEF8E7-6D72-4B86-4145-09A4D99C8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D132-E05A-484F-8E7D-61E3DD99F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80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216D-D3A1-9ED9-925F-F119BFED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860020-9294-7C07-783F-A173772E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7008-F31A-4792-AC9B-5182C15331D6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D4340-2957-F90E-7EC3-198FE9ED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BEFE1-B46A-CB64-4E2F-86C0C2F7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D132-E05A-484F-8E7D-61E3DD99F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48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4EF0B-FBB7-8309-AC1F-C61AFE85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7008-F31A-4792-AC9B-5182C15331D6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C28E0C-6260-0D86-CD65-0B01344C5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E5DA5-7510-00B4-26BA-3F09171C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D132-E05A-484F-8E7D-61E3DD99F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20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BA64-CAF6-C7B2-EDB6-8561E717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A2E9F-741B-DD81-2DCD-15DB29B67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B8904-84DA-4C07-4254-02336189E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CE265-6144-AF78-9BE7-3549BB37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7008-F31A-4792-AC9B-5182C15331D6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E926A-13EE-1001-2769-A5007E764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2C134-0C15-DCC0-A236-890CEED8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D132-E05A-484F-8E7D-61E3DD99F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72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0A2FD-12F2-9A88-4532-114BFC65B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4CD187-8F88-C989-BEE7-7A082058B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60B29-AE38-04F2-D491-E8DC4E7AB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C259E-353D-B0D1-2B43-5061CC8C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7008-F31A-4792-AC9B-5182C15331D6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0DA5A-DA74-D555-C64C-B3C7F6C7E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28396-8E1F-1DD8-F0C9-8D5DF3B4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D132-E05A-484F-8E7D-61E3DD99F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56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577230-C221-1F43-5737-7451DF82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D1739-7615-5472-DA9B-68260B9EE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B05B7-E27B-E829-FE92-C420845A2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A7008-F31A-4792-AC9B-5182C15331D6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74A0D-6AEC-1E67-A2F8-D33912C20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0F4F7-E0B3-B673-921C-515E0820E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DD132-E05A-484F-8E7D-61E3DD99F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80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D6BC-0779-E789-B16A-55FECB42B3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Prerequisites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E8670-3C2E-DEE0-7E2A-C460DC63C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799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C067A-E186-C9AC-B3AA-CE9458EA8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165B8-4AD4-D7AE-420E-145F373B9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Introducing MLOPs –Mark </a:t>
            </a:r>
            <a:r>
              <a:rPr lang="en-IN" dirty="0" err="1"/>
              <a:t>Treveil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398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A143-AF23-7F6C-8596-AAD006CF1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VSCode</a:t>
            </a:r>
            <a:r>
              <a:rPr lang="en-IN" dirty="0"/>
              <a:t>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83406-E0E1-1C4A-0F02-3520109D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https://code.visualstudio.com/download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287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73FB-BDBD-E6F4-B460-C87D91741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51A03-C266-DF44-721E-58B63DA92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Git Bash</a:t>
            </a:r>
          </a:p>
          <a:p>
            <a:r>
              <a:rPr lang="en-IN" dirty="0"/>
              <a:t>Create </a:t>
            </a:r>
            <a:r>
              <a:rPr lang="en-IN" dirty="0" err="1"/>
              <a:t>Github</a:t>
            </a:r>
            <a:r>
              <a:rPr lang="en-IN" dirty="0"/>
              <a:t> Account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https://git-scm.com/downloads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hlinkClick r:id="rId3"/>
              </a:rPr>
              <a:t>https://github.com/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124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DBC91-37D8-40B9-4C98-ABA98935F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 to CRISPDM</a:t>
            </a:r>
          </a:p>
        </p:txBody>
      </p:sp>
      <p:pic>
        <p:nvPicPr>
          <p:cNvPr id="1026" name="Picture 2" descr="Crisp DM methodology - Smart Vision Europe">
            <a:extLst>
              <a:ext uri="{FF2B5EF4-FFF2-40B4-BE49-F238E27FC236}">
                <a16:creationId xmlns:a16="http://schemas.microsoft.com/office/drawing/2014/main" id="{40995A8C-C318-547C-9457-BFA7E5266F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9268" y="644630"/>
            <a:ext cx="6004032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644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97EC-20EF-8CA2-CC3C-A0A563F47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CRISPDM- </a:t>
            </a:r>
            <a:r>
              <a:rPr lang="en-IN" b="0" i="0" dirty="0">
                <a:solidFill>
                  <a:srgbClr val="040C28"/>
                </a:solidFill>
                <a:effectLst/>
                <a:latin typeface="Google Sans"/>
              </a:rPr>
              <a:t>Cross-Industry Standard Process for Data Mining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E67DE-F98A-D1FB-3F63-11B19448D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Why CRISP-DM is Important:</a:t>
            </a: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Structured Approach: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 CRISP-DM provides a systematic framework for data science projects, ensuring all crucial steps are considered and addressed.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Improved Communication: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 The defined phases facilitate communication between data scientists, stakeholders, and domain experts involved in the project.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Project Reusability: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 By following a standard methodology, projects become more reproducible and reusable, making it easier to build upon previous 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Reduced Risk: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 By focusing on business understanding and data quality early on, CRISP-DM helps mitigate project risks and ensures the project aligns with business needs.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786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C797-FEC4-CDB9-9BBC-502D4C268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34D77-8F52-8F45-3507-92D178951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Functional Programming Basics</a:t>
            </a:r>
          </a:p>
          <a:p>
            <a:r>
              <a:rPr lang="en-IN" dirty="0"/>
              <a:t>Create Data Engineering Pipeline</a:t>
            </a:r>
          </a:p>
          <a:p>
            <a:r>
              <a:rPr lang="en-IN" dirty="0"/>
              <a:t>Create ML Pipeline</a:t>
            </a:r>
          </a:p>
          <a:p>
            <a:r>
              <a:rPr lang="en-IN" dirty="0"/>
              <a:t>Develop a Multi Class classification model </a:t>
            </a:r>
          </a:p>
          <a:p>
            <a:r>
              <a:rPr lang="en-IN" dirty="0" smtClean="0"/>
              <a:t>Create </a:t>
            </a:r>
            <a:r>
              <a:rPr lang="en-IN" dirty="0"/>
              <a:t>a </a:t>
            </a:r>
            <a:r>
              <a:rPr lang="en-IN" dirty="0" err="1"/>
              <a:t>Streamlit</a:t>
            </a:r>
            <a:r>
              <a:rPr lang="en-IN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165811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C82-8DA0-3801-872E-1EAA4270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Pillars of </a:t>
            </a:r>
            <a:r>
              <a:rPr lang="en-IN" dirty="0" err="1"/>
              <a:t>MLOps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742C6-F659-DF6F-2E64-032143D9A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Scalability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Reproducibility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Automation CI CD CT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Versioning</a:t>
            </a:r>
          </a:p>
          <a:p>
            <a:pPr lvl="1"/>
            <a:r>
              <a:rPr lang="en-IN" dirty="0"/>
              <a:t>Code</a:t>
            </a:r>
          </a:p>
          <a:p>
            <a:pPr lvl="1"/>
            <a:r>
              <a:rPr lang="en-IN" dirty="0"/>
              <a:t>Data</a:t>
            </a:r>
          </a:p>
          <a:p>
            <a:pPr lvl="1"/>
            <a:r>
              <a:rPr lang="en-IN" dirty="0"/>
              <a:t>Model</a:t>
            </a:r>
          </a:p>
          <a:p>
            <a:endParaRPr lang="en-IN" dirty="0"/>
          </a:p>
          <a:p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7986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0A8F-BD1D-7DB9-F76D-69D662A8E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 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EB53C-F678-F781-35EF-8AE167722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Cd</a:t>
            </a:r>
          </a:p>
          <a:p>
            <a:r>
              <a:rPr lang="en-IN" dirty="0"/>
              <a:t>Dir</a:t>
            </a:r>
          </a:p>
          <a:p>
            <a:r>
              <a:rPr lang="en-IN" dirty="0" err="1"/>
              <a:t>Mkdir</a:t>
            </a:r>
            <a:endParaRPr lang="en-IN" dirty="0"/>
          </a:p>
          <a:p>
            <a:r>
              <a:rPr lang="en-IN" dirty="0"/>
              <a:t>..\</a:t>
            </a:r>
          </a:p>
          <a:p>
            <a:r>
              <a:rPr lang="en-IN" dirty="0"/>
              <a:t>Cp </a:t>
            </a:r>
          </a:p>
          <a:p>
            <a:r>
              <a:rPr lang="en-IN" dirty="0"/>
              <a:t>Echo</a:t>
            </a:r>
          </a:p>
          <a:p>
            <a:r>
              <a:rPr lang="en-IN" dirty="0"/>
              <a:t>Rm</a:t>
            </a:r>
          </a:p>
          <a:p>
            <a:r>
              <a:rPr lang="en-IN" dirty="0"/>
              <a:t>Present directory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6207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89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Google Sans</vt:lpstr>
      <vt:lpstr>Office Theme</vt:lpstr>
      <vt:lpstr>Prerequisites</vt:lpstr>
      <vt:lpstr>Book</vt:lpstr>
      <vt:lpstr>VSCode Installation</vt:lpstr>
      <vt:lpstr>Git</vt:lpstr>
      <vt:lpstr>Intro to CRISPDM</vt:lpstr>
      <vt:lpstr>CRISPDM- Cross-Industry Standard Process for Data Mining</vt:lpstr>
      <vt:lpstr>Python</vt:lpstr>
      <vt:lpstr>Pillars of MLOps</vt:lpstr>
      <vt:lpstr>Command Prompt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Prerequisites</dc:title>
  <dc:creator>Panda, Basudev</dc:creator>
  <cp:lastModifiedBy>Admin</cp:lastModifiedBy>
  <cp:revision>11</cp:revision>
  <dcterms:created xsi:type="dcterms:W3CDTF">2024-04-16T13:11:21Z</dcterms:created>
  <dcterms:modified xsi:type="dcterms:W3CDTF">2025-03-04T16:24:51Z</dcterms:modified>
</cp:coreProperties>
</file>