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6415-72BB-2FCB-708E-3F852D986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053511-E083-B2B2-7F7C-7225B4721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6B6008-28C7-0D86-1072-7E411F4E3A00}"/>
              </a:ext>
            </a:extLst>
          </p:cNvPr>
          <p:cNvSpPr>
            <a:spLocks noGrp="1"/>
          </p:cNvSpPr>
          <p:nvPr>
            <p:ph type="dt" sz="half" idx="10"/>
          </p:nvPr>
        </p:nvSpPr>
        <p:spPr/>
        <p:txBody>
          <a:bodyPr/>
          <a:lstStyle/>
          <a:p>
            <a:fld id="{763115BA-717E-4D17-80BC-6C797BEE2C2F}" type="datetimeFigureOut">
              <a:rPr lang="en-IN" smtClean="0"/>
              <a:t>23-04-2024</a:t>
            </a:fld>
            <a:endParaRPr lang="en-IN"/>
          </a:p>
        </p:txBody>
      </p:sp>
      <p:sp>
        <p:nvSpPr>
          <p:cNvPr id="5" name="Footer Placeholder 4">
            <a:extLst>
              <a:ext uri="{FF2B5EF4-FFF2-40B4-BE49-F238E27FC236}">
                <a16:creationId xmlns:a16="http://schemas.microsoft.com/office/drawing/2014/main" id="{7C186F0E-EDC3-A7E7-F86D-1BC1CC47B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95CC20-FCF9-D4F2-3579-C800B5B18C8B}"/>
              </a:ext>
            </a:extLst>
          </p:cNvPr>
          <p:cNvSpPr>
            <a:spLocks noGrp="1"/>
          </p:cNvSpPr>
          <p:nvPr>
            <p:ph type="sldNum" sz="quarter" idx="12"/>
          </p:nvPr>
        </p:nvSpPr>
        <p:spPr/>
        <p:txBody>
          <a:bodyPr/>
          <a:lstStyle/>
          <a:p>
            <a:fld id="{99174A06-CBC0-49A7-8B5A-37B087AAEF1A}" type="slidenum">
              <a:rPr lang="en-IN" smtClean="0"/>
              <a:t>‹#›</a:t>
            </a:fld>
            <a:endParaRPr lang="en-IN"/>
          </a:p>
        </p:txBody>
      </p:sp>
    </p:spTree>
    <p:extLst>
      <p:ext uri="{BB962C8B-B14F-4D97-AF65-F5344CB8AC3E}">
        <p14:creationId xmlns:p14="http://schemas.microsoft.com/office/powerpoint/2010/main" val="3586241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C16D-ACCE-6D89-5B17-E8B97298C1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5ACCF4-A1AE-73C2-9C6A-6D455AA48D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9A00D-210E-773E-AA2E-F9F2BC7CD8F7}"/>
              </a:ext>
            </a:extLst>
          </p:cNvPr>
          <p:cNvSpPr>
            <a:spLocks noGrp="1"/>
          </p:cNvSpPr>
          <p:nvPr>
            <p:ph type="dt" sz="half" idx="10"/>
          </p:nvPr>
        </p:nvSpPr>
        <p:spPr/>
        <p:txBody>
          <a:bodyPr/>
          <a:lstStyle/>
          <a:p>
            <a:fld id="{763115BA-717E-4D17-80BC-6C797BEE2C2F}" type="datetimeFigureOut">
              <a:rPr lang="en-IN" smtClean="0"/>
              <a:t>23-04-2024</a:t>
            </a:fld>
            <a:endParaRPr lang="en-IN"/>
          </a:p>
        </p:txBody>
      </p:sp>
      <p:sp>
        <p:nvSpPr>
          <p:cNvPr id="5" name="Footer Placeholder 4">
            <a:extLst>
              <a:ext uri="{FF2B5EF4-FFF2-40B4-BE49-F238E27FC236}">
                <a16:creationId xmlns:a16="http://schemas.microsoft.com/office/drawing/2014/main" id="{DE5EFE22-9C27-D258-2E74-7EB42B972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D372AB-E9F3-A855-D8CF-573D38ABCF18}"/>
              </a:ext>
            </a:extLst>
          </p:cNvPr>
          <p:cNvSpPr>
            <a:spLocks noGrp="1"/>
          </p:cNvSpPr>
          <p:nvPr>
            <p:ph type="sldNum" sz="quarter" idx="12"/>
          </p:nvPr>
        </p:nvSpPr>
        <p:spPr/>
        <p:txBody>
          <a:bodyPr/>
          <a:lstStyle/>
          <a:p>
            <a:fld id="{99174A06-CBC0-49A7-8B5A-37B087AAEF1A}" type="slidenum">
              <a:rPr lang="en-IN" smtClean="0"/>
              <a:t>‹#›</a:t>
            </a:fld>
            <a:endParaRPr lang="en-IN"/>
          </a:p>
        </p:txBody>
      </p:sp>
    </p:spTree>
    <p:extLst>
      <p:ext uri="{BB962C8B-B14F-4D97-AF65-F5344CB8AC3E}">
        <p14:creationId xmlns:p14="http://schemas.microsoft.com/office/powerpoint/2010/main" val="422155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F6EB17-E4E8-1964-F483-AFC1C5E610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B92328-29EE-5883-A532-C49D4BB5BE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510008-86C6-49E2-444C-E496E4A835B3}"/>
              </a:ext>
            </a:extLst>
          </p:cNvPr>
          <p:cNvSpPr>
            <a:spLocks noGrp="1"/>
          </p:cNvSpPr>
          <p:nvPr>
            <p:ph type="dt" sz="half" idx="10"/>
          </p:nvPr>
        </p:nvSpPr>
        <p:spPr/>
        <p:txBody>
          <a:bodyPr/>
          <a:lstStyle/>
          <a:p>
            <a:fld id="{763115BA-717E-4D17-80BC-6C797BEE2C2F}" type="datetimeFigureOut">
              <a:rPr lang="en-IN" smtClean="0"/>
              <a:t>23-04-2024</a:t>
            </a:fld>
            <a:endParaRPr lang="en-IN"/>
          </a:p>
        </p:txBody>
      </p:sp>
      <p:sp>
        <p:nvSpPr>
          <p:cNvPr id="5" name="Footer Placeholder 4">
            <a:extLst>
              <a:ext uri="{FF2B5EF4-FFF2-40B4-BE49-F238E27FC236}">
                <a16:creationId xmlns:a16="http://schemas.microsoft.com/office/drawing/2014/main" id="{DD7BB938-0D64-29CD-C313-4022F71BB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A2140-5DFD-4F05-6D9B-F9C45BABAE35}"/>
              </a:ext>
            </a:extLst>
          </p:cNvPr>
          <p:cNvSpPr>
            <a:spLocks noGrp="1"/>
          </p:cNvSpPr>
          <p:nvPr>
            <p:ph type="sldNum" sz="quarter" idx="12"/>
          </p:nvPr>
        </p:nvSpPr>
        <p:spPr/>
        <p:txBody>
          <a:bodyPr/>
          <a:lstStyle/>
          <a:p>
            <a:fld id="{99174A06-CBC0-49A7-8B5A-37B087AAEF1A}" type="slidenum">
              <a:rPr lang="en-IN" smtClean="0"/>
              <a:t>‹#›</a:t>
            </a:fld>
            <a:endParaRPr lang="en-IN"/>
          </a:p>
        </p:txBody>
      </p:sp>
    </p:spTree>
    <p:extLst>
      <p:ext uri="{BB962C8B-B14F-4D97-AF65-F5344CB8AC3E}">
        <p14:creationId xmlns:p14="http://schemas.microsoft.com/office/powerpoint/2010/main" val="387799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1DEB-D6C7-490E-F707-0D2D7C7854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A72149-ECBE-A651-B765-2DEA014DE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C8DA67-C6F7-3C63-E6FD-02DDE5CBFF83}"/>
              </a:ext>
            </a:extLst>
          </p:cNvPr>
          <p:cNvSpPr>
            <a:spLocks noGrp="1"/>
          </p:cNvSpPr>
          <p:nvPr>
            <p:ph type="dt" sz="half" idx="10"/>
          </p:nvPr>
        </p:nvSpPr>
        <p:spPr/>
        <p:txBody>
          <a:bodyPr/>
          <a:lstStyle/>
          <a:p>
            <a:fld id="{763115BA-717E-4D17-80BC-6C797BEE2C2F}" type="datetimeFigureOut">
              <a:rPr lang="en-IN" smtClean="0"/>
              <a:t>23-04-2024</a:t>
            </a:fld>
            <a:endParaRPr lang="en-IN"/>
          </a:p>
        </p:txBody>
      </p:sp>
      <p:sp>
        <p:nvSpPr>
          <p:cNvPr id="5" name="Footer Placeholder 4">
            <a:extLst>
              <a:ext uri="{FF2B5EF4-FFF2-40B4-BE49-F238E27FC236}">
                <a16:creationId xmlns:a16="http://schemas.microsoft.com/office/drawing/2014/main" id="{FD7ECC1C-29F8-4DBF-972C-3A86B0928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C37926-3A21-B99A-C44A-CD0D4258F4EC}"/>
              </a:ext>
            </a:extLst>
          </p:cNvPr>
          <p:cNvSpPr>
            <a:spLocks noGrp="1"/>
          </p:cNvSpPr>
          <p:nvPr>
            <p:ph type="sldNum" sz="quarter" idx="12"/>
          </p:nvPr>
        </p:nvSpPr>
        <p:spPr/>
        <p:txBody>
          <a:bodyPr/>
          <a:lstStyle/>
          <a:p>
            <a:fld id="{99174A06-CBC0-49A7-8B5A-37B087AAEF1A}" type="slidenum">
              <a:rPr lang="en-IN" smtClean="0"/>
              <a:t>‹#›</a:t>
            </a:fld>
            <a:endParaRPr lang="en-IN"/>
          </a:p>
        </p:txBody>
      </p:sp>
    </p:spTree>
    <p:extLst>
      <p:ext uri="{BB962C8B-B14F-4D97-AF65-F5344CB8AC3E}">
        <p14:creationId xmlns:p14="http://schemas.microsoft.com/office/powerpoint/2010/main" val="340905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EF48-87C8-2EB4-FE43-D869C6066C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D15DC7-F7E0-930B-CC36-4F13C5D2C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0801DD-E842-4267-675D-31721F3804AC}"/>
              </a:ext>
            </a:extLst>
          </p:cNvPr>
          <p:cNvSpPr>
            <a:spLocks noGrp="1"/>
          </p:cNvSpPr>
          <p:nvPr>
            <p:ph type="dt" sz="half" idx="10"/>
          </p:nvPr>
        </p:nvSpPr>
        <p:spPr/>
        <p:txBody>
          <a:bodyPr/>
          <a:lstStyle/>
          <a:p>
            <a:fld id="{763115BA-717E-4D17-80BC-6C797BEE2C2F}" type="datetimeFigureOut">
              <a:rPr lang="en-IN" smtClean="0"/>
              <a:t>23-04-2024</a:t>
            </a:fld>
            <a:endParaRPr lang="en-IN"/>
          </a:p>
        </p:txBody>
      </p:sp>
      <p:sp>
        <p:nvSpPr>
          <p:cNvPr id="5" name="Footer Placeholder 4">
            <a:extLst>
              <a:ext uri="{FF2B5EF4-FFF2-40B4-BE49-F238E27FC236}">
                <a16:creationId xmlns:a16="http://schemas.microsoft.com/office/drawing/2014/main" id="{604C8BED-159D-C253-BEBF-4978A6D8AC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16EAA-6FB4-A41D-36FE-32FA2DDDCE20}"/>
              </a:ext>
            </a:extLst>
          </p:cNvPr>
          <p:cNvSpPr>
            <a:spLocks noGrp="1"/>
          </p:cNvSpPr>
          <p:nvPr>
            <p:ph type="sldNum" sz="quarter" idx="12"/>
          </p:nvPr>
        </p:nvSpPr>
        <p:spPr/>
        <p:txBody>
          <a:bodyPr/>
          <a:lstStyle/>
          <a:p>
            <a:fld id="{99174A06-CBC0-49A7-8B5A-37B087AAEF1A}" type="slidenum">
              <a:rPr lang="en-IN" smtClean="0"/>
              <a:t>‹#›</a:t>
            </a:fld>
            <a:endParaRPr lang="en-IN"/>
          </a:p>
        </p:txBody>
      </p:sp>
    </p:spTree>
    <p:extLst>
      <p:ext uri="{BB962C8B-B14F-4D97-AF65-F5344CB8AC3E}">
        <p14:creationId xmlns:p14="http://schemas.microsoft.com/office/powerpoint/2010/main" val="94446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690F-9F30-D2EF-3E74-0378F3603B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9AEB45-3A67-3BF1-C258-7AC0DD404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61F1EC-CB86-314E-A9DE-DB693AB5BE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6B1D91-3268-6E93-B9F1-43AD8BF720F7}"/>
              </a:ext>
            </a:extLst>
          </p:cNvPr>
          <p:cNvSpPr>
            <a:spLocks noGrp="1"/>
          </p:cNvSpPr>
          <p:nvPr>
            <p:ph type="dt" sz="half" idx="10"/>
          </p:nvPr>
        </p:nvSpPr>
        <p:spPr/>
        <p:txBody>
          <a:bodyPr/>
          <a:lstStyle/>
          <a:p>
            <a:fld id="{763115BA-717E-4D17-80BC-6C797BEE2C2F}" type="datetimeFigureOut">
              <a:rPr lang="en-IN" smtClean="0"/>
              <a:t>23-04-2024</a:t>
            </a:fld>
            <a:endParaRPr lang="en-IN"/>
          </a:p>
        </p:txBody>
      </p:sp>
      <p:sp>
        <p:nvSpPr>
          <p:cNvPr id="6" name="Footer Placeholder 5">
            <a:extLst>
              <a:ext uri="{FF2B5EF4-FFF2-40B4-BE49-F238E27FC236}">
                <a16:creationId xmlns:a16="http://schemas.microsoft.com/office/drawing/2014/main" id="{BCF8B289-82A9-7C6D-9146-D1C904ECBF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2C3BA7-9A41-C735-71D2-CB7B03736708}"/>
              </a:ext>
            </a:extLst>
          </p:cNvPr>
          <p:cNvSpPr>
            <a:spLocks noGrp="1"/>
          </p:cNvSpPr>
          <p:nvPr>
            <p:ph type="sldNum" sz="quarter" idx="12"/>
          </p:nvPr>
        </p:nvSpPr>
        <p:spPr/>
        <p:txBody>
          <a:bodyPr/>
          <a:lstStyle/>
          <a:p>
            <a:fld id="{99174A06-CBC0-49A7-8B5A-37B087AAEF1A}" type="slidenum">
              <a:rPr lang="en-IN" smtClean="0"/>
              <a:t>‹#›</a:t>
            </a:fld>
            <a:endParaRPr lang="en-IN"/>
          </a:p>
        </p:txBody>
      </p:sp>
    </p:spTree>
    <p:extLst>
      <p:ext uri="{BB962C8B-B14F-4D97-AF65-F5344CB8AC3E}">
        <p14:creationId xmlns:p14="http://schemas.microsoft.com/office/powerpoint/2010/main" val="265673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23B8-228F-23BD-C630-1236F7324D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535C74-CACE-C344-E017-D76F87F87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1EF1FD-0161-0C0F-F764-ECA0233F9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8C7D12-30BD-DB09-AB7C-A706F106C1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45117B-0328-9818-3400-4F5E5BB7BE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434AF6-A628-8EE0-CA4F-7829471E08C0}"/>
              </a:ext>
            </a:extLst>
          </p:cNvPr>
          <p:cNvSpPr>
            <a:spLocks noGrp="1"/>
          </p:cNvSpPr>
          <p:nvPr>
            <p:ph type="dt" sz="half" idx="10"/>
          </p:nvPr>
        </p:nvSpPr>
        <p:spPr/>
        <p:txBody>
          <a:bodyPr/>
          <a:lstStyle/>
          <a:p>
            <a:fld id="{763115BA-717E-4D17-80BC-6C797BEE2C2F}" type="datetimeFigureOut">
              <a:rPr lang="en-IN" smtClean="0"/>
              <a:t>23-04-2024</a:t>
            </a:fld>
            <a:endParaRPr lang="en-IN"/>
          </a:p>
        </p:txBody>
      </p:sp>
      <p:sp>
        <p:nvSpPr>
          <p:cNvPr id="8" name="Footer Placeholder 7">
            <a:extLst>
              <a:ext uri="{FF2B5EF4-FFF2-40B4-BE49-F238E27FC236}">
                <a16:creationId xmlns:a16="http://schemas.microsoft.com/office/drawing/2014/main" id="{84BE5148-28E5-23EC-B8A8-CF9C23D3E3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73818E-9897-38B7-DD98-FDFB0EA8591C}"/>
              </a:ext>
            </a:extLst>
          </p:cNvPr>
          <p:cNvSpPr>
            <a:spLocks noGrp="1"/>
          </p:cNvSpPr>
          <p:nvPr>
            <p:ph type="sldNum" sz="quarter" idx="12"/>
          </p:nvPr>
        </p:nvSpPr>
        <p:spPr/>
        <p:txBody>
          <a:bodyPr/>
          <a:lstStyle/>
          <a:p>
            <a:fld id="{99174A06-CBC0-49A7-8B5A-37B087AAEF1A}" type="slidenum">
              <a:rPr lang="en-IN" smtClean="0"/>
              <a:t>‹#›</a:t>
            </a:fld>
            <a:endParaRPr lang="en-IN"/>
          </a:p>
        </p:txBody>
      </p:sp>
    </p:spTree>
    <p:extLst>
      <p:ext uri="{BB962C8B-B14F-4D97-AF65-F5344CB8AC3E}">
        <p14:creationId xmlns:p14="http://schemas.microsoft.com/office/powerpoint/2010/main" val="338519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3A5D-91DE-FB31-D83B-1CB1AAF86C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584411-A076-F0C9-AEAE-604C1B08688A}"/>
              </a:ext>
            </a:extLst>
          </p:cNvPr>
          <p:cNvSpPr>
            <a:spLocks noGrp="1"/>
          </p:cNvSpPr>
          <p:nvPr>
            <p:ph type="dt" sz="half" idx="10"/>
          </p:nvPr>
        </p:nvSpPr>
        <p:spPr/>
        <p:txBody>
          <a:bodyPr/>
          <a:lstStyle/>
          <a:p>
            <a:fld id="{763115BA-717E-4D17-80BC-6C797BEE2C2F}" type="datetimeFigureOut">
              <a:rPr lang="en-IN" smtClean="0"/>
              <a:t>23-04-2024</a:t>
            </a:fld>
            <a:endParaRPr lang="en-IN"/>
          </a:p>
        </p:txBody>
      </p:sp>
      <p:sp>
        <p:nvSpPr>
          <p:cNvPr id="4" name="Footer Placeholder 3">
            <a:extLst>
              <a:ext uri="{FF2B5EF4-FFF2-40B4-BE49-F238E27FC236}">
                <a16:creationId xmlns:a16="http://schemas.microsoft.com/office/drawing/2014/main" id="{0837D3B2-A90C-D2B7-2529-75E67013F9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5E0438-9501-B4F5-512B-1D7DC4995B61}"/>
              </a:ext>
            </a:extLst>
          </p:cNvPr>
          <p:cNvSpPr>
            <a:spLocks noGrp="1"/>
          </p:cNvSpPr>
          <p:nvPr>
            <p:ph type="sldNum" sz="quarter" idx="12"/>
          </p:nvPr>
        </p:nvSpPr>
        <p:spPr/>
        <p:txBody>
          <a:bodyPr/>
          <a:lstStyle/>
          <a:p>
            <a:fld id="{99174A06-CBC0-49A7-8B5A-37B087AAEF1A}" type="slidenum">
              <a:rPr lang="en-IN" smtClean="0"/>
              <a:t>‹#›</a:t>
            </a:fld>
            <a:endParaRPr lang="en-IN"/>
          </a:p>
        </p:txBody>
      </p:sp>
    </p:spTree>
    <p:extLst>
      <p:ext uri="{BB962C8B-B14F-4D97-AF65-F5344CB8AC3E}">
        <p14:creationId xmlns:p14="http://schemas.microsoft.com/office/powerpoint/2010/main" val="406916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AF5785-A628-CBC0-03C8-BB56254BF896}"/>
              </a:ext>
            </a:extLst>
          </p:cNvPr>
          <p:cNvSpPr>
            <a:spLocks noGrp="1"/>
          </p:cNvSpPr>
          <p:nvPr>
            <p:ph type="dt" sz="half" idx="10"/>
          </p:nvPr>
        </p:nvSpPr>
        <p:spPr/>
        <p:txBody>
          <a:bodyPr/>
          <a:lstStyle/>
          <a:p>
            <a:fld id="{763115BA-717E-4D17-80BC-6C797BEE2C2F}" type="datetimeFigureOut">
              <a:rPr lang="en-IN" smtClean="0"/>
              <a:t>23-04-2024</a:t>
            </a:fld>
            <a:endParaRPr lang="en-IN"/>
          </a:p>
        </p:txBody>
      </p:sp>
      <p:sp>
        <p:nvSpPr>
          <p:cNvPr id="3" name="Footer Placeholder 2">
            <a:extLst>
              <a:ext uri="{FF2B5EF4-FFF2-40B4-BE49-F238E27FC236}">
                <a16:creationId xmlns:a16="http://schemas.microsoft.com/office/drawing/2014/main" id="{54B7332B-8B41-D18E-1FEC-D28E6BEC7F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8E0A51-8B64-8836-471B-A6EA5A6F923E}"/>
              </a:ext>
            </a:extLst>
          </p:cNvPr>
          <p:cNvSpPr>
            <a:spLocks noGrp="1"/>
          </p:cNvSpPr>
          <p:nvPr>
            <p:ph type="sldNum" sz="quarter" idx="12"/>
          </p:nvPr>
        </p:nvSpPr>
        <p:spPr/>
        <p:txBody>
          <a:bodyPr/>
          <a:lstStyle/>
          <a:p>
            <a:fld id="{99174A06-CBC0-49A7-8B5A-37B087AAEF1A}" type="slidenum">
              <a:rPr lang="en-IN" smtClean="0"/>
              <a:t>‹#›</a:t>
            </a:fld>
            <a:endParaRPr lang="en-IN"/>
          </a:p>
        </p:txBody>
      </p:sp>
    </p:spTree>
    <p:extLst>
      <p:ext uri="{BB962C8B-B14F-4D97-AF65-F5344CB8AC3E}">
        <p14:creationId xmlns:p14="http://schemas.microsoft.com/office/powerpoint/2010/main" val="146476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2DC3-51FE-4B93-86F6-ED2F619E0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EE61B2-22E1-A9B3-B25A-396101FCD8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6BBD70-0060-A6AF-8F44-136D63CDF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1121A2-E709-F35A-2778-B2A508005626}"/>
              </a:ext>
            </a:extLst>
          </p:cNvPr>
          <p:cNvSpPr>
            <a:spLocks noGrp="1"/>
          </p:cNvSpPr>
          <p:nvPr>
            <p:ph type="dt" sz="half" idx="10"/>
          </p:nvPr>
        </p:nvSpPr>
        <p:spPr/>
        <p:txBody>
          <a:bodyPr/>
          <a:lstStyle/>
          <a:p>
            <a:fld id="{763115BA-717E-4D17-80BC-6C797BEE2C2F}" type="datetimeFigureOut">
              <a:rPr lang="en-IN" smtClean="0"/>
              <a:t>23-04-2024</a:t>
            </a:fld>
            <a:endParaRPr lang="en-IN"/>
          </a:p>
        </p:txBody>
      </p:sp>
      <p:sp>
        <p:nvSpPr>
          <p:cNvPr id="6" name="Footer Placeholder 5">
            <a:extLst>
              <a:ext uri="{FF2B5EF4-FFF2-40B4-BE49-F238E27FC236}">
                <a16:creationId xmlns:a16="http://schemas.microsoft.com/office/drawing/2014/main" id="{D3CB5438-7F60-7A11-036B-A8EA80495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45A8BB-184A-8361-66D5-382CD7D66FC1}"/>
              </a:ext>
            </a:extLst>
          </p:cNvPr>
          <p:cNvSpPr>
            <a:spLocks noGrp="1"/>
          </p:cNvSpPr>
          <p:nvPr>
            <p:ph type="sldNum" sz="quarter" idx="12"/>
          </p:nvPr>
        </p:nvSpPr>
        <p:spPr/>
        <p:txBody>
          <a:bodyPr/>
          <a:lstStyle/>
          <a:p>
            <a:fld id="{99174A06-CBC0-49A7-8B5A-37B087AAEF1A}" type="slidenum">
              <a:rPr lang="en-IN" smtClean="0"/>
              <a:t>‹#›</a:t>
            </a:fld>
            <a:endParaRPr lang="en-IN"/>
          </a:p>
        </p:txBody>
      </p:sp>
    </p:spTree>
    <p:extLst>
      <p:ext uri="{BB962C8B-B14F-4D97-AF65-F5344CB8AC3E}">
        <p14:creationId xmlns:p14="http://schemas.microsoft.com/office/powerpoint/2010/main" val="343832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5217-F848-12DC-3843-2D6F0B9DC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86E678-9257-9A29-5B37-29E242011F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11F77A-239F-5B0D-0AA0-AA7BECD63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6EB3B-7F49-E729-5356-3749EC4FBE6F}"/>
              </a:ext>
            </a:extLst>
          </p:cNvPr>
          <p:cNvSpPr>
            <a:spLocks noGrp="1"/>
          </p:cNvSpPr>
          <p:nvPr>
            <p:ph type="dt" sz="half" idx="10"/>
          </p:nvPr>
        </p:nvSpPr>
        <p:spPr/>
        <p:txBody>
          <a:bodyPr/>
          <a:lstStyle/>
          <a:p>
            <a:fld id="{763115BA-717E-4D17-80BC-6C797BEE2C2F}" type="datetimeFigureOut">
              <a:rPr lang="en-IN" smtClean="0"/>
              <a:t>23-04-2024</a:t>
            </a:fld>
            <a:endParaRPr lang="en-IN"/>
          </a:p>
        </p:txBody>
      </p:sp>
      <p:sp>
        <p:nvSpPr>
          <p:cNvPr id="6" name="Footer Placeholder 5">
            <a:extLst>
              <a:ext uri="{FF2B5EF4-FFF2-40B4-BE49-F238E27FC236}">
                <a16:creationId xmlns:a16="http://schemas.microsoft.com/office/drawing/2014/main" id="{1B65BE4E-95CA-046B-A5A0-868ADEAF0B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D9B2C8-3678-186F-F81C-B0396384A455}"/>
              </a:ext>
            </a:extLst>
          </p:cNvPr>
          <p:cNvSpPr>
            <a:spLocks noGrp="1"/>
          </p:cNvSpPr>
          <p:nvPr>
            <p:ph type="sldNum" sz="quarter" idx="12"/>
          </p:nvPr>
        </p:nvSpPr>
        <p:spPr/>
        <p:txBody>
          <a:bodyPr/>
          <a:lstStyle/>
          <a:p>
            <a:fld id="{99174A06-CBC0-49A7-8B5A-37B087AAEF1A}" type="slidenum">
              <a:rPr lang="en-IN" smtClean="0"/>
              <a:t>‹#›</a:t>
            </a:fld>
            <a:endParaRPr lang="en-IN"/>
          </a:p>
        </p:txBody>
      </p:sp>
    </p:spTree>
    <p:extLst>
      <p:ext uri="{BB962C8B-B14F-4D97-AF65-F5344CB8AC3E}">
        <p14:creationId xmlns:p14="http://schemas.microsoft.com/office/powerpoint/2010/main" val="87584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3B634-FD54-C4B4-873E-95E29AD9A8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82699B-B623-E25B-31A5-0753003E7F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D8FB72-2011-4F04-CD18-9763842A0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115BA-717E-4D17-80BC-6C797BEE2C2F}" type="datetimeFigureOut">
              <a:rPr lang="en-IN" smtClean="0"/>
              <a:t>23-04-2024</a:t>
            </a:fld>
            <a:endParaRPr lang="en-IN"/>
          </a:p>
        </p:txBody>
      </p:sp>
      <p:sp>
        <p:nvSpPr>
          <p:cNvPr id="5" name="Footer Placeholder 4">
            <a:extLst>
              <a:ext uri="{FF2B5EF4-FFF2-40B4-BE49-F238E27FC236}">
                <a16:creationId xmlns:a16="http://schemas.microsoft.com/office/drawing/2014/main" id="{1C71FB39-AD39-8A92-7412-565D30A75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3FCF2A-58E4-F6BD-A3C9-CB88C698AC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74A06-CBC0-49A7-8B5A-37B087AAEF1A}" type="slidenum">
              <a:rPr lang="en-IN" smtClean="0"/>
              <a:t>‹#›</a:t>
            </a:fld>
            <a:endParaRPr lang="en-IN"/>
          </a:p>
        </p:txBody>
      </p:sp>
    </p:spTree>
    <p:extLst>
      <p:ext uri="{BB962C8B-B14F-4D97-AF65-F5344CB8AC3E}">
        <p14:creationId xmlns:p14="http://schemas.microsoft.com/office/powerpoint/2010/main" val="853025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E247-AB96-DCB0-D498-348EDE679A5B}"/>
              </a:ext>
            </a:extLst>
          </p:cNvPr>
          <p:cNvSpPr>
            <a:spLocks noGrp="1"/>
          </p:cNvSpPr>
          <p:nvPr>
            <p:ph type="ctrTitle"/>
          </p:nvPr>
        </p:nvSpPr>
        <p:spPr/>
        <p:txBody>
          <a:bodyPr/>
          <a:lstStyle/>
          <a:p>
            <a:r>
              <a:rPr lang="en-IN" dirty="0"/>
              <a:t>MLOps-3</a:t>
            </a:r>
          </a:p>
        </p:txBody>
      </p:sp>
      <p:sp>
        <p:nvSpPr>
          <p:cNvPr id="3" name="Subtitle 2">
            <a:extLst>
              <a:ext uri="{FF2B5EF4-FFF2-40B4-BE49-F238E27FC236}">
                <a16:creationId xmlns:a16="http://schemas.microsoft.com/office/drawing/2014/main" id="{D645B6B9-506E-7136-77AB-0D203A9A91E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6763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F79B-6DA5-E5AB-1E54-027C4B48168B}"/>
              </a:ext>
            </a:extLst>
          </p:cNvPr>
          <p:cNvSpPr>
            <a:spLocks noGrp="1"/>
          </p:cNvSpPr>
          <p:nvPr>
            <p:ph type="title"/>
          </p:nvPr>
        </p:nvSpPr>
        <p:spPr/>
        <p:txBody>
          <a:bodyPr/>
          <a:lstStyle/>
          <a:p>
            <a:r>
              <a:rPr lang="en-IN" dirty="0"/>
              <a:t>Virtual Environment</a:t>
            </a:r>
          </a:p>
        </p:txBody>
      </p:sp>
      <p:sp>
        <p:nvSpPr>
          <p:cNvPr id="3" name="Content Placeholder 2">
            <a:extLst>
              <a:ext uri="{FF2B5EF4-FFF2-40B4-BE49-F238E27FC236}">
                <a16:creationId xmlns:a16="http://schemas.microsoft.com/office/drawing/2014/main" id="{F6442AB2-B9D2-02D5-ABF4-2B504B7F8AA1}"/>
              </a:ext>
            </a:extLst>
          </p:cNvPr>
          <p:cNvSpPr>
            <a:spLocks noGrp="1"/>
          </p:cNvSpPr>
          <p:nvPr>
            <p:ph idx="1"/>
          </p:nvPr>
        </p:nvSpPr>
        <p:spPr/>
        <p:txBody>
          <a:bodyPr/>
          <a:lstStyle/>
          <a:p>
            <a:r>
              <a:rPr lang="en-IN" dirty="0"/>
              <a:t>Why Virtual Environment?</a:t>
            </a:r>
          </a:p>
          <a:p>
            <a:pPr lvl="1"/>
            <a:r>
              <a:rPr lang="en-IN" sz="1800" b="1" i="0" dirty="0">
                <a:solidFill>
                  <a:srgbClr val="1F1F1F"/>
                </a:solidFill>
                <a:effectLst/>
                <a:latin typeface="Google Sans"/>
              </a:rPr>
              <a:t>Isolated Dependencies:</a:t>
            </a:r>
          </a:p>
          <a:p>
            <a:pPr lvl="1"/>
            <a:r>
              <a:rPr lang="en-IN" sz="1800" b="1" i="0" dirty="0">
                <a:solidFill>
                  <a:srgbClr val="1F1F1F"/>
                </a:solidFill>
                <a:effectLst/>
                <a:latin typeface="Google Sans"/>
              </a:rPr>
              <a:t>Specific Python Versions:</a:t>
            </a:r>
            <a:r>
              <a:rPr lang="en-IN" sz="1800" b="0" i="0" dirty="0">
                <a:solidFill>
                  <a:srgbClr val="1F1F1F"/>
                </a:solidFill>
                <a:effectLst/>
                <a:latin typeface="Google Sans"/>
              </a:rPr>
              <a:t> </a:t>
            </a:r>
            <a:endParaRPr lang="en-IN" sz="1800" b="1" dirty="0">
              <a:solidFill>
                <a:srgbClr val="1F1F1F"/>
              </a:solidFill>
              <a:latin typeface="Google Sans"/>
            </a:endParaRPr>
          </a:p>
          <a:p>
            <a:pPr lvl="1"/>
            <a:r>
              <a:rPr lang="en-IN" sz="1800" b="1" i="0" dirty="0">
                <a:solidFill>
                  <a:srgbClr val="1F1F1F"/>
                </a:solidFill>
                <a:effectLst/>
                <a:latin typeface="Google Sans"/>
              </a:rPr>
              <a:t>Enhanced Reproducibility:</a:t>
            </a:r>
            <a:r>
              <a:rPr lang="en-IN" sz="1800" b="0" i="0" dirty="0">
                <a:solidFill>
                  <a:srgbClr val="1F1F1F"/>
                </a:solidFill>
                <a:effectLst/>
                <a:latin typeface="Google Sans"/>
              </a:rPr>
              <a:t> </a:t>
            </a:r>
            <a:endParaRPr lang="en-IN" sz="1800" b="1" i="0" dirty="0">
              <a:solidFill>
                <a:srgbClr val="1F1F1F"/>
              </a:solidFill>
              <a:effectLst/>
              <a:latin typeface="Google Sans"/>
            </a:endParaRPr>
          </a:p>
          <a:p>
            <a:pPr lvl="1"/>
            <a:r>
              <a:rPr lang="en-IN" sz="1800" b="1" i="0" dirty="0">
                <a:solidFill>
                  <a:srgbClr val="1F1F1F"/>
                </a:solidFill>
                <a:effectLst/>
                <a:latin typeface="Google Sans"/>
              </a:rPr>
              <a:t>Safe Experimentation:</a:t>
            </a:r>
            <a:endParaRPr lang="en-IN" sz="1800" dirty="0"/>
          </a:p>
          <a:p>
            <a:r>
              <a:rPr lang="en-IN" dirty="0"/>
              <a:t> VENV with Anaconda and Vanila Python</a:t>
            </a:r>
          </a:p>
          <a:p>
            <a:pPr lvl="1"/>
            <a:r>
              <a:rPr lang="en-IN" dirty="0" err="1"/>
              <a:t>conda</a:t>
            </a:r>
            <a:r>
              <a:rPr lang="en-IN" dirty="0"/>
              <a:t> create -n &lt;env name&gt; python=3.9</a:t>
            </a:r>
          </a:p>
          <a:p>
            <a:pPr lvl="1"/>
            <a:r>
              <a:rPr lang="es-ES" dirty="0" err="1"/>
              <a:t>py</a:t>
            </a:r>
            <a:r>
              <a:rPr lang="es-ES" dirty="0"/>
              <a:t> -3.9 -m </a:t>
            </a:r>
            <a:r>
              <a:rPr lang="es-ES" dirty="0" err="1"/>
              <a:t>venv</a:t>
            </a:r>
            <a:r>
              <a:rPr lang="es-ES" dirty="0"/>
              <a:t> </a:t>
            </a:r>
            <a:r>
              <a:rPr lang="en-IN" dirty="0"/>
              <a:t>&lt;env name&gt; </a:t>
            </a:r>
          </a:p>
          <a:p>
            <a:pPr lvl="1"/>
            <a:endParaRPr lang="en-IN" dirty="0"/>
          </a:p>
          <a:p>
            <a:pPr lvl="1"/>
            <a:r>
              <a:rPr lang="en-IN" dirty="0"/>
              <a:t>Activate the </a:t>
            </a:r>
            <a:r>
              <a:rPr lang="en-IN" dirty="0" err="1"/>
              <a:t>venv</a:t>
            </a:r>
            <a:endParaRPr lang="en-IN" dirty="0"/>
          </a:p>
        </p:txBody>
      </p:sp>
    </p:spTree>
    <p:extLst>
      <p:ext uri="{BB962C8B-B14F-4D97-AF65-F5344CB8AC3E}">
        <p14:creationId xmlns:p14="http://schemas.microsoft.com/office/powerpoint/2010/main" val="183934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8387-09F7-A785-6E4B-654AC7A23B10}"/>
              </a:ext>
            </a:extLst>
          </p:cNvPr>
          <p:cNvSpPr>
            <a:spLocks noGrp="1"/>
          </p:cNvSpPr>
          <p:nvPr>
            <p:ph type="title"/>
          </p:nvPr>
        </p:nvSpPr>
        <p:spPr/>
        <p:txBody>
          <a:bodyPr/>
          <a:lstStyle/>
          <a:p>
            <a:r>
              <a:rPr lang="en-IN" dirty="0"/>
              <a:t>Intro to </a:t>
            </a:r>
            <a:r>
              <a:rPr lang="en-IN" dirty="0" err="1"/>
              <a:t>Streamlit</a:t>
            </a:r>
            <a:endParaRPr lang="en-IN" dirty="0"/>
          </a:p>
        </p:txBody>
      </p:sp>
      <p:sp>
        <p:nvSpPr>
          <p:cNvPr id="3" name="Content Placeholder 2">
            <a:extLst>
              <a:ext uri="{FF2B5EF4-FFF2-40B4-BE49-F238E27FC236}">
                <a16:creationId xmlns:a16="http://schemas.microsoft.com/office/drawing/2014/main" id="{7EF7BF7F-5E50-68A1-971F-40260155C847}"/>
              </a:ext>
            </a:extLst>
          </p:cNvPr>
          <p:cNvSpPr>
            <a:spLocks noGrp="1"/>
          </p:cNvSpPr>
          <p:nvPr>
            <p:ph idx="1"/>
          </p:nvPr>
        </p:nvSpPr>
        <p:spPr/>
        <p:txBody>
          <a:bodyPr>
            <a:normAutofit lnSpcReduction="10000"/>
          </a:bodyPr>
          <a:lstStyle/>
          <a:p>
            <a:r>
              <a:rPr lang="en-US" b="1" i="0" dirty="0" err="1">
                <a:solidFill>
                  <a:srgbClr val="1F1F1F"/>
                </a:solidFill>
                <a:effectLst/>
                <a:latin typeface="Google Sans"/>
              </a:rPr>
              <a:t>Streamlit</a:t>
            </a:r>
            <a:r>
              <a:rPr lang="en-US" b="1" i="0" dirty="0">
                <a:solidFill>
                  <a:srgbClr val="1F1F1F"/>
                </a:solidFill>
                <a:effectLst/>
                <a:latin typeface="Google Sans"/>
              </a:rPr>
              <a:t>: Turn Python into Web Apps in Minutes</a:t>
            </a:r>
          </a:p>
          <a:p>
            <a:r>
              <a:rPr lang="en-IN" b="1" i="0" dirty="0">
                <a:solidFill>
                  <a:srgbClr val="1F1F1F"/>
                </a:solidFill>
                <a:effectLst/>
                <a:latin typeface="Google Sans"/>
              </a:rPr>
              <a:t>What is </a:t>
            </a:r>
            <a:r>
              <a:rPr lang="en-IN" b="1" i="0" dirty="0" err="1">
                <a:solidFill>
                  <a:srgbClr val="1F1F1F"/>
                </a:solidFill>
                <a:effectLst/>
                <a:latin typeface="Google Sans"/>
              </a:rPr>
              <a:t>Streamlit</a:t>
            </a:r>
            <a:r>
              <a:rPr lang="en-IN" b="1" i="0" dirty="0">
                <a:solidFill>
                  <a:srgbClr val="1F1F1F"/>
                </a:solidFill>
                <a:effectLst/>
                <a:latin typeface="Google Sans"/>
              </a:rPr>
              <a:t>?</a:t>
            </a:r>
            <a:endParaRPr lang="en-US" b="1" dirty="0">
              <a:solidFill>
                <a:srgbClr val="1F1F1F"/>
              </a:solidFill>
              <a:latin typeface="Google Sans"/>
            </a:endParaRPr>
          </a:p>
          <a:p>
            <a:pPr lvl="1" algn="just"/>
            <a:r>
              <a:rPr lang="en-US" b="0" i="0" dirty="0" err="1">
                <a:solidFill>
                  <a:srgbClr val="1F1F1F"/>
                </a:solidFill>
                <a:effectLst/>
                <a:latin typeface="Google Sans"/>
              </a:rPr>
              <a:t>Streamlit</a:t>
            </a:r>
            <a:r>
              <a:rPr lang="en-US" b="0" i="0" dirty="0">
                <a:solidFill>
                  <a:srgbClr val="1F1F1F"/>
                </a:solidFill>
                <a:effectLst/>
                <a:latin typeface="Google Sans"/>
              </a:rPr>
              <a:t> is an open-source Python framework specifically designed to help data scientists and machine learning engineers create interactive web apps with </a:t>
            </a:r>
            <a:r>
              <a:rPr lang="en-US" b="1" i="0" dirty="0">
                <a:solidFill>
                  <a:srgbClr val="1F1F1F"/>
                </a:solidFill>
                <a:effectLst/>
                <a:latin typeface="Google Sans"/>
              </a:rPr>
              <a:t>minimal coding</a:t>
            </a:r>
            <a:r>
              <a:rPr lang="en-US" b="0" i="0" dirty="0">
                <a:solidFill>
                  <a:srgbClr val="1F1F1F"/>
                </a:solidFill>
                <a:effectLst/>
                <a:latin typeface="Google Sans"/>
              </a:rPr>
              <a:t>. It allows you to transform your Python scripts into beautiful and functional web apps in a matter of minutes, all without needing to be a web development expert.</a:t>
            </a:r>
          </a:p>
          <a:p>
            <a:pPr lvl="1" algn="just"/>
            <a:r>
              <a:rPr lang="en-US" b="0" i="0" dirty="0" err="1">
                <a:solidFill>
                  <a:srgbClr val="1F1F1F"/>
                </a:solidFill>
                <a:effectLst/>
                <a:latin typeface="Google Sans"/>
              </a:rPr>
              <a:t>Streamlit</a:t>
            </a:r>
            <a:r>
              <a:rPr lang="en-US" b="0" i="0" dirty="0">
                <a:solidFill>
                  <a:srgbClr val="1F1F1F"/>
                </a:solidFill>
                <a:effectLst/>
                <a:latin typeface="Google Sans"/>
              </a:rPr>
              <a:t> is an open-source Python framework specifically designed to help data scientists and machine learning engineers create interactive web apps with </a:t>
            </a:r>
            <a:r>
              <a:rPr lang="en-US" b="1" i="0" dirty="0">
                <a:solidFill>
                  <a:srgbClr val="1F1F1F"/>
                </a:solidFill>
                <a:effectLst/>
                <a:latin typeface="Google Sans"/>
              </a:rPr>
              <a:t>minimal coding</a:t>
            </a:r>
            <a:r>
              <a:rPr lang="en-US" b="0" i="0" dirty="0">
                <a:solidFill>
                  <a:srgbClr val="1F1F1F"/>
                </a:solidFill>
                <a:effectLst/>
                <a:latin typeface="Google Sans"/>
              </a:rPr>
              <a:t>. It allows you to transform your Python scripts into beautiful and functional web apps in a matter of minutes, all without needing to be a web development expert.</a:t>
            </a:r>
            <a:endParaRPr lang="en-IN" dirty="0"/>
          </a:p>
        </p:txBody>
      </p:sp>
    </p:spTree>
    <p:extLst>
      <p:ext uri="{BB962C8B-B14F-4D97-AF65-F5344CB8AC3E}">
        <p14:creationId xmlns:p14="http://schemas.microsoft.com/office/powerpoint/2010/main" val="23669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C591-8710-32BB-4041-0F027CF44A73}"/>
              </a:ext>
            </a:extLst>
          </p:cNvPr>
          <p:cNvSpPr>
            <a:spLocks noGrp="1"/>
          </p:cNvSpPr>
          <p:nvPr>
            <p:ph type="title"/>
          </p:nvPr>
        </p:nvSpPr>
        <p:spPr/>
        <p:txBody>
          <a:bodyPr/>
          <a:lstStyle/>
          <a:p>
            <a:r>
              <a:rPr lang="en-IN" dirty="0" err="1"/>
              <a:t>Streamlit</a:t>
            </a:r>
            <a:r>
              <a:rPr lang="en-IN" dirty="0"/>
              <a:t> Vs Flask</a:t>
            </a:r>
          </a:p>
        </p:txBody>
      </p:sp>
      <p:graphicFrame>
        <p:nvGraphicFramePr>
          <p:cNvPr id="4" name="Table 4">
            <a:extLst>
              <a:ext uri="{FF2B5EF4-FFF2-40B4-BE49-F238E27FC236}">
                <a16:creationId xmlns:a16="http://schemas.microsoft.com/office/drawing/2014/main" id="{8B2310F2-781B-9E42-5721-7CFB02E96C48}"/>
              </a:ext>
            </a:extLst>
          </p:cNvPr>
          <p:cNvGraphicFramePr>
            <a:graphicFrameLocks noGrp="1"/>
          </p:cNvGraphicFramePr>
          <p:nvPr>
            <p:ph idx="1"/>
            <p:extLst>
              <p:ext uri="{D42A27DB-BD31-4B8C-83A1-F6EECF244321}">
                <p14:modId xmlns:p14="http://schemas.microsoft.com/office/powerpoint/2010/main" val="3462266954"/>
              </p:ext>
            </p:extLst>
          </p:nvPr>
        </p:nvGraphicFramePr>
        <p:xfrm>
          <a:off x="297951" y="1609868"/>
          <a:ext cx="11774184" cy="4485640"/>
        </p:xfrm>
        <a:graphic>
          <a:graphicData uri="http://schemas.openxmlformats.org/drawingml/2006/table">
            <a:tbl>
              <a:tblPr firstRow="1" bandRow="1">
                <a:tableStyleId>{5C22544A-7EE6-4342-B048-85BDC9FD1C3A}</a:tableStyleId>
              </a:tblPr>
              <a:tblGrid>
                <a:gridCol w="5887092">
                  <a:extLst>
                    <a:ext uri="{9D8B030D-6E8A-4147-A177-3AD203B41FA5}">
                      <a16:colId xmlns:a16="http://schemas.microsoft.com/office/drawing/2014/main" val="2603910047"/>
                    </a:ext>
                  </a:extLst>
                </a:gridCol>
                <a:gridCol w="5887092">
                  <a:extLst>
                    <a:ext uri="{9D8B030D-6E8A-4147-A177-3AD203B41FA5}">
                      <a16:colId xmlns:a16="http://schemas.microsoft.com/office/drawing/2014/main" val="2577255062"/>
                    </a:ext>
                  </a:extLst>
                </a:gridCol>
              </a:tblGrid>
              <a:tr h="370840">
                <a:tc>
                  <a:txBody>
                    <a:bodyPr/>
                    <a:lstStyle/>
                    <a:p>
                      <a:r>
                        <a:rPr lang="en-IN" dirty="0" err="1"/>
                        <a:t>Streamlit</a:t>
                      </a:r>
                      <a:endParaRPr lang="en-IN" dirty="0"/>
                    </a:p>
                  </a:txBody>
                  <a:tcPr/>
                </a:tc>
                <a:tc>
                  <a:txBody>
                    <a:bodyPr/>
                    <a:lstStyle/>
                    <a:p>
                      <a:r>
                        <a:rPr lang="en-IN" dirty="0"/>
                        <a:t>Flask</a:t>
                      </a:r>
                    </a:p>
                  </a:txBody>
                  <a:tcPr/>
                </a:tc>
                <a:extLst>
                  <a:ext uri="{0D108BD9-81ED-4DB2-BD59-A6C34878D82A}">
                    <a16:rowId xmlns:a16="http://schemas.microsoft.com/office/drawing/2014/main" val="1155293213"/>
                  </a:ext>
                </a:extLst>
              </a:tr>
              <a:tr h="370840">
                <a:tc>
                  <a:txBody>
                    <a:bodyPr/>
                    <a:lstStyle/>
                    <a:p>
                      <a:pPr algn="just"/>
                      <a:r>
                        <a:rPr lang="en-IN" sz="1800" b="1" i="0" kern="1200" dirty="0">
                          <a:solidFill>
                            <a:schemeClr val="dk1"/>
                          </a:solidFill>
                          <a:effectLst/>
                          <a:latin typeface="+mn-lt"/>
                          <a:ea typeface="+mn-ea"/>
                          <a:cs typeface="+mn-cs"/>
                        </a:rPr>
                        <a:t>Rapid Prototyping and Dashboards: </a:t>
                      </a:r>
                      <a:r>
                        <a:rPr lang="en-US" sz="1800" b="0" i="0" kern="1200" dirty="0">
                          <a:solidFill>
                            <a:schemeClr val="dk1"/>
                          </a:solidFill>
                          <a:effectLst/>
                          <a:latin typeface="+mn-lt"/>
                          <a:ea typeface="+mn-ea"/>
                          <a:cs typeface="+mn-cs"/>
                        </a:rPr>
                        <a:t>If you need to quickly get a data app or dashboard up and running, </a:t>
                      </a:r>
                      <a:r>
                        <a:rPr lang="en-US" sz="1800" b="0" i="0" kern="1200" dirty="0" err="1">
                          <a:solidFill>
                            <a:schemeClr val="dk1"/>
                          </a:solidFill>
                          <a:effectLst/>
                          <a:latin typeface="+mn-lt"/>
                          <a:ea typeface="+mn-ea"/>
                          <a:cs typeface="+mn-cs"/>
                        </a:rPr>
                        <a:t>Streamlit</a:t>
                      </a:r>
                      <a:r>
                        <a:rPr lang="en-US" sz="1800" b="0" i="0" kern="1200" dirty="0">
                          <a:solidFill>
                            <a:schemeClr val="dk1"/>
                          </a:solidFill>
                          <a:effectLst/>
                          <a:latin typeface="+mn-lt"/>
                          <a:ea typeface="+mn-ea"/>
                          <a:cs typeface="+mn-cs"/>
                        </a:rPr>
                        <a:t> excels. Its simple syntax and built-in components let you focus on data visualization and functionality without getting bogged down in complex web development.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Complex Web Applications:</a:t>
                      </a:r>
                      <a:r>
                        <a:rPr lang="en-US" sz="1800" b="0" i="0" kern="1200" dirty="0">
                          <a:solidFill>
                            <a:schemeClr val="dk1"/>
                          </a:solidFill>
                          <a:effectLst/>
                          <a:latin typeface="+mn-lt"/>
                          <a:ea typeface="+mn-ea"/>
                          <a:cs typeface="+mn-cs"/>
                        </a:rPr>
                        <a:t> When you need a full-fledged web application with various functionalities beyond data visualization, Flask provides more flexibility. It allows you to build custom user interfaces, handle complex interactions, and integrate with databases or external APIs.</a:t>
                      </a:r>
                      <a:endParaRPr lang="en-IN" dirty="0"/>
                    </a:p>
                  </a:txBody>
                  <a:tcPr/>
                </a:tc>
                <a:extLst>
                  <a:ext uri="{0D108BD9-81ED-4DB2-BD59-A6C34878D82A}">
                    <a16:rowId xmlns:a16="http://schemas.microsoft.com/office/drawing/2014/main" val="2017218958"/>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Focus on Data Science and Machine Learning: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Streamlit</a:t>
                      </a:r>
                      <a:r>
                        <a:rPr lang="en-US" sz="1800" b="0" i="0" kern="1200" dirty="0">
                          <a:solidFill>
                            <a:schemeClr val="dk1"/>
                          </a:solidFill>
                          <a:effectLst/>
                          <a:latin typeface="+mn-lt"/>
                          <a:ea typeface="+mn-ea"/>
                          <a:cs typeface="+mn-cs"/>
                        </a:rPr>
                        <a:t> integrates seamlessly with popular data science libraries like Pandas, NumPy, and Matplotlib. This makes it ideal for creating interactive interfaces to explore, analyze, and visualize your data or machine learning models.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Scalability and Customization:</a:t>
                      </a:r>
                      <a:r>
                        <a:rPr lang="en-US" sz="1800" b="0" i="0" kern="1200" dirty="0">
                          <a:solidFill>
                            <a:schemeClr val="dk1"/>
                          </a:solidFill>
                          <a:effectLst/>
                          <a:latin typeface="+mn-lt"/>
                          <a:ea typeface="+mn-ea"/>
                          <a:cs typeface="+mn-cs"/>
                        </a:rPr>
                        <a:t> Flask is a more mature framework, offering greater scalability and customization for handling large user bases or intricate web applications. You have more control over the application's structure and behavior.</a:t>
                      </a:r>
                      <a:endParaRPr lang="en-IN" dirty="0"/>
                    </a:p>
                  </a:txBody>
                  <a:tcPr/>
                </a:tc>
                <a:extLst>
                  <a:ext uri="{0D108BD9-81ED-4DB2-BD59-A6C34878D82A}">
                    <a16:rowId xmlns:a16="http://schemas.microsoft.com/office/drawing/2014/main" val="26488338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Minimal Coding Experience:</a:t>
                      </a:r>
                      <a:r>
                        <a:rPr lang="en-US" sz="1800" b="0" i="0" kern="1200" dirty="0">
                          <a:solidFill>
                            <a:schemeClr val="dk1"/>
                          </a:solidFill>
                          <a:effectLst/>
                          <a:latin typeface="+mn-lt"/>
                          <a:ea typeface="+mn-ea"/>
                          <a:cs typeface="+mn-cs"/>
                        </a:rPr>
                        <a:t> For those with less experience in web development, </a:t>
                      </a:r>
                      <a:r>
                        <a:rPr lang="en-US" sz="1800" b="0" i="0" kern="1200" dirty="0" err="1">
                          <a:solidFill>
                            <a:schemeClr val="dk1"/>
                          </a:solidFill>
                          <a:effectLst/>
                          <a:latin typeface="+mn-lt"/>
                          <a:ea typeface="+mn-ea"/>
                          <a:cs typeface="+mn-cs"/>
                        </a:rPr>
                        <a:t>Streamlit</a:t>
                      </a:r>
                      <a:r>
                        <a:rPr lang="en-US" sz="1800" b="0" i="0" kern="1200" dirty="0">
                          <a:solidFill>
                            <a:schemeClr val="dk1"/>
                          </a:solidFill>
                          <a:effectLst/>
                          <a:latin typeface="+mn-lt"/>
                          <a:ea typeface="+mn-ea"/>
                          <a:cs typeface="+mn-cs"/>
                        </a:rPr>
                        <a:t> offers a lower barrier to entry. You can create functional data apps with minimal HTML, CSS, or JavaScript knowledge.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Long-Term Maintainability:</a:t>
                      </a:r>
                      <a:r>
                        <a:rPr lang="en-US" sz="1800" b="0" i="0" kern="1200" dirty="0">
                          <a:solidFill>
                            <a:schemeClr val="dk1"/>
                          </a:solidFill>
                          <a:effectLst/>
                          <a:latin typeface="+mn-lt"/>
                          <a:ea typeface="+mn-ea"/>
                          <a:cs typeface="+mn-cs"/>
                        </a:rPr>
                        <a:t> For complex applications that require extensive development and maintenance over time, Flask's well-established structure and community support might be preferable.</a:t>
                      </a:r>
                      <a:endParaRPr lang="en-IN" dirty="0"/>
                    </a:p>
                  </a:txBody>
                  <a:tcPr/>
                </a:tc>
                <a:extLst>
                  <a:ext uri="{0D108BD9-81ED-4DB2-BD59-A6C34878D82A}">
                    <a16:rowId xmlns:a16="http://schemas.microsoft.com/office/drawing/2014/main" val="271996883"/>
                  </a:ext>
                </a:extLst>
              </a:tr>
            </a:tbl>
          </a:graphicData>
        </a:graphic>
      </p:graphicFrame>
      <p:sp>
        <p:nvSpPr>
          <p:cNvPr id="6" name="TextBox 5">
            <a:extLst>
              <a:ext uri="{FF2B5EF4-FFF2-40B4-BE49-F238E27FC236}">
                <a16:creationId xmlns:a16="http://schemas.microsoft.com/office/drawing/2014/main" id="{264BD46D-E408-6814-EF12-ADFC132713D6}"/>
              </a:ext>
            </a:extLst>
          </p:cNvPr>
          <p:cNvSpPr txBox="1"/>
          <p:nvPr/>
        </p:nvSpPr>
        <p:spPr>
          <a:xfrm>
            <a:off x="202913" y="6175440"/>
            <a:ext cx="11869221" cy="646331"/>
          </a:xfrm>
          <a:prstGeom prst="rect">
            <a:avLst/>
          </a:prstGeom>
          <a:noFill/>
        </p:spPr>
        <p:txBody>
          <a:bodyPr wrap="square">
            <a:spAutoFit/>
          </a:bodyPr>
          <a:lstStyle/>
          <a:p>
            <a:r>
              <a:rPr lang="en-US" b="1" i="0" dirty="0">
                <a:solidFill>
                  <a:srgbClr val="1F1F1F"/>
                </a:solidFill>
                <a:effectLst/>
                <a:latin typeface="Google Sans"/>
              </a:rPr>
              <a:t>In short, choose </a:t>
            </a:r>
            <a:r>
              <a:rPr lang="en-US" b="1" i="0" dirty="0" err="1">
                <a:solidFill>
                  <a:srgbClr val="1F1F1F"/>
                </a:solidFill>
                <a:effectLst/>
                <a:latin typeface="Google Sans"/>
              </a:rPr>
              <a:t>Streamlit</a:t>
            </a:r>
            <a:r>
              <a:rPr lang="en-US" b="1" i="0" dirty="0">
                <a:solidFill>
                  <a:srgbClr val="1F1F1F"/>
                </a:solidFill>
                <a:effectLst/>
                <a:latin typeface="Google Sans"/>
              </a:rPr>
              <a:t> for rapid data app development and ease of use, while Flask is better suited for complex web applications, scalability, and long-term maintainability.</a:t>
            </a:r>
            <a:endParaRPr lang="en-IN" dirty="0"/>
          </a:p>
        </p:txBody>
      </p:sp>
    </p:spTree>
    <p:extLst>
      <p:ext uri="{BB962C8B-B14F-4D97-AF65-F5344CB8AC3E}">
        <p14:creationId xmlns:p14="http://schemas.microsoft.com/office/powerpoint/2010/main" val="213893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9F02-AE11-4C86-7241-81A924AE5985}"/>
              </a:ext>
            </a:extLst>
          </p:cNvPr>
          <p:cNvSpPr>
            <a:spLocks noGrp="1"/>
          </p:cNvSpPr>
          <p:nvPr>
            <p:ph type="title"/>
          </p:nvPr>
        </p:nvSpPr>
        <p:spPr/>
        <p:txBody>
          <a:bodyPr/>
          <a:lstStyle/>
          <a:p>
            <a:r>
              <a:rPr lang="en-IN" dirty="0" err="1"/>
              <a:t>Streamlit</a:t>
            </a:r>
            <a:r>
              <a:rPr lang="en-IN" dirty="0"/>
              <a:t> basics</a:t>
            </a:r>
          </a:p>
        </p:txBody>
      </p:sp>
      <p:sp>
        <p:nvSpPr>
          <p:cNvPr id="4" name="Rectangle 1">
            <a:extLst>
              <a:ext uri="{FF2B5EF4-FFF2-40B4-BE49-F238E27FC236}">
                <a16:creationId xmlns:a16="http://schemas.microsoft.com/office/drawing/2014/main" id="{3EB3945B-9C2A-0860-2A76-A080343D0531}"/>
              </a:ext>
            </a:extLst>
          </p:cNvPr>
          <p:cNvSpPr>
            <a:spLocks noGrp="1" noChangeArrowheads="1"/>
          </p:cNvSpPr>
          <p:nvPr>
            <p:ph idx="1"/>
          </p:nvPr>
        </p:nvSpPr>
        <p:spPr bwMode="auto">
          <a:xfrm>
            <a:off x="468330" y="1883493"/>
            <a:ext cx="11192839" cy="44832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Import </a:t>
            </a:r>
            <a:r>
              <a:rPr kumimoji="0" lang="en-US" altLang="en-US" sz="1800" b="1"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a:t>
            </a:r>
            <a:r>
              <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Begin by importing the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library into your Python script. This enables you to use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Streamlit's</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functions for building your app.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Create a Title and Text:</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Use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streamlit.title</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to set a title for your app. You can then display text using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streamlit.write</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or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streamlit.text</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Display Data:</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integrates with popular data science libraries. Use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streamlit.dataframe</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to display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DataFrames</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or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streamlit.bar_chart</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streamlit.line_chart</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etc. for visualizations.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User Input:</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Capture user input with widgets like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streamlit.text_input</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for text,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streamlit.slider</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for selecting values within a range, or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streamlit.checkbox</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for true/false options.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Run the App:</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Use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streamlit.run</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to execute your script and launch the </a:t>
            </a:r>
            <a:r>
              <a:rPr kumimoji="0" lang="en-US" altLang="en-US" sz="18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app in your web browser. This allows you to interact with the created elements and visualizations.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53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355B-3298-2925-956A-168CB720E9B3}"/>
              </a:ext>
            </a:extLst>
          </p:cNvPr>
          <p:cNvSpPr>
            <a:spLocks noGrp="1"/>
          </p:cNvSpPr>
          <p:nvPr>
            <p:ph type="title"/>
          </p:nvPr>
        </p:nvSpPr>
        <p:spPr/>
        <p:txBody>
          <a:bodyPr/>
          <a:lstStyle/>
          <a:p>
            <a:r>
              <a:rPr lang="en-IN" dirty="0"/>
              <a:t>Auto ML</a:t>
            </a:r>
          </a:p>
        </p:txBody>
      </p:sp>
      <p:sp>
        <p:nvSpPr>
          <p:cNvPr id="3" name="Content Placeholder 2">
            <a:extLst>
              <a:ext uri="{FF2B5EF4-FFF2-40B4-BE49-F238E27FC236}">
                <a16:creationId xmlns:a16="http://schemas.microsoft.com/office/drawing/2014/main" id="{9271E74D-A58E-1965-3803-3C7EA649C3F9}"/>
              </a:ext>
            </a:extLst>
          </p:cNvPr>
          <p:cNvSpPr>
            <a:spLocks noGrp="1"/>
          </p:cNvSpPr>
          <p:nvPr>
            <p:ph idx="1"/>
          </p:nvPr>
        </p:nvSpPr>
        <p:spPr/>
        <p:txBody>
          <a:bodyPr>
            <a:normAutofit lnSpcReduction="10000"/>
          </a:bodyPr>
          <a:lstStyle/>
          <a:p>
            <a:r>
              <a:rPr lang="en-IN" dirty="0" err="1"/>
              <a:t>Pycaret</a:t>
            </a:r>
            <a:endParaRPr lang="en-IN" dirty="0"/>
          </a:p>
          <a:p>
            <a:r>
              <a:rPr lang="en-IN" dirty="0"/>
              <a:t>H</a:t>
            </a:r>
            <a:r>
              <a:rPr lang="en-IN" baseline="-25000" dirty="0"/>
              <a:t>2</a:t>
            </a:r>
            <a:r>
              <a:rPr lang="en-IN" dirty="0"/>
              <a:t>O</a:t>
            </a:r>
          </a:p>
          <a:p>
            <a:r>
              <a:rPr lang="en-IN" dirty="0"/>
              <a:t>FLAML</a:t>
            </a:r>
          </a:p>
          <a:p>
            <a:r>
              <a:rPr lang="en-IN" dirty="0"/>
              <a:t>Auto-</a:t>
            </a:r>
            <a:r>
              <a:rPr lang="en-IN" dirty="0" err="1"/>
              <a:t>sklearn</a:t>
            </a:r>
            <a:endParaRPr lang="en-IN" dirty="0"/>
          </a:p>
          <a:p>
            <a:r>
              <a:rPr lang="en-IN" dirty="0"/>
              <a:t>TPOT</a:t>
            </a:r>
          </a:p>
          <a:p>
            <a:r>
              <a:rPr lang="en-IN" dirty="0" err="1"/>
              <a:t>Autokeras</a:t>
            </a:r>
            <a:endParaRPr lang="en-IN" dirty="0"/>
          </a:p>
          <a:p>
            <a:r>
              <a:rPr lang="en-IN" dirty="0" err="1"/>
              <a:t>EvalML</a:t>
            </a:r>
            <a:endParaRPr lang="en-IN" dirty="0"/>
          </a:p>
          <a:p>
            <a:r>
              <a:rPr lang="en-IN" dirty="0" err="1"/>
              <a:t>AutoViML</a:t>
            </a:r>
            <a:endParaRPr lang="en-IN" dirty="0"/>
          </a:p>
          <a:p>
            <a:r>
              <a:rPr lang="en-IN" dirty="0" err="1"/>
              <a:t>MLBox</a:t>
            </a:r>
            <a:endParaRPr lang="en-IN" dirty="0"/>
          </a:p>
          <a:p>
            <a:endParaRPr lang="en-IN" dirty="0"/>
          </a:p>
        </p:txBody>
      </p:sp>
    </p:spTree>
    <p:extLst>
      <p:ext uri="{BB962C8B-B14F-4D97-AF65-F5344CB8AC3E}">
        <p14:creationId xmlns:p14="http://schemas.microsoft.com/office/powerpoint/2010/main" val="3129484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625</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Google Sans</vt:lpstr>
      <vt:lpstr>Times New Roman</vt:lpstr>
      <vt:lpstr>Office Theme</vt:lpstr>
      <vt:lpstr>MLOps-3</vt:lpstr>
      <vt:lpstr>Virtual Environment</vt:lpstr>
      <vt:lpstr>Intro to Streamlit</vt:lpstr>
      <vt:lpstr>Streamlit Vs Flask</vt:lpstr>
      <vt:lpstr>Streamlit basics</vt:lpstr>
      <vt:lpstr>Auto 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MLOps-3</dc:title>
  <dc:creator>Panda, Basudev</dc:creator>
  <cp:lastModifiedBy>Panda, Basudev</cp:lastModifiedBy>
  <cp:revision>3</cp:revision>
  <dcterms:created xsi:type="dcterms:W3CDTF">2024-04-22T12:50:19Z</dcterms:created>
  <dcterms:modified xsi:type="dcterms:W3CDTF">2024-04-23T04:16:53Z</dcterms:modified>
</cp:coreProperties>
</file>