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6E5C-37CD-47C6-99BD-D4623CEC6BE3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09E6-626A-4197-A8BC-E26D7E498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63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6E5C-37CD-47C6-99BD-D4623CEC6BE3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09E6-626A-4197-A8BC-E26D7E498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90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6E5C-37CD-47C6-99BD-D4623CEC6BE3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09E6-626A-4197-A8BC-E26D7E498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16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6E5C-37CD-47C6-99BD-D4623CEC6BE3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09E6-626A-4197-A8BC-E26D7E498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24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6E5C-37CD-47C6-99BD-D4623CEC6BE3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09E6-626A-4197-A8BC-E26D7E498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81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6E5C-37CD-47C6-99BD-D4623CEC6BE3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09E6-626A-4197-A8BC-E26D7E498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80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6E5C-37CD-47C6-99BD-D4623CEC6BE3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09E6-626A-4197-A8BC-E26D7E498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28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6E5C-37CD-47C6-99BD-D4623CEC6BE3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09E6-626A-4197-A8BC-E26D7E498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48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6E5C-37CD-47C6-99BD-D4623CEC6BE3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09E6-626A-4197-A8BC-E26D7E498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59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6E5C-37CD-47C6-99BD-D4623CEC6BE3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09E6-626A-4197-A8BC-E26D7E498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95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6E5C-37CD-47C6-99BD-D4623CEC6BE3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09E6-626A-4197-A8BC-E26D7E498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83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16E5C-37CD-47C6-99BD-D4623CEC6BE3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009E6-626A-4197-A8BC-E26D7E498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51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AutoML</a:t>
            </a:r>
            <a:r>
              <a:rPr lang="en-US" dirty="0" smtClean="0"/>
              <a:t> in </a:t>
            </a:r>
            <a:r>
              <a:rPr lang="en-US" dirty="0" err="1" smtClean="0"/>
              <a:t>MLOps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5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</a:t>
            </a:r>
            <a:r>
              <a:rPr lang="en-US" dirty="0" err="1" smtClean="0"/>
              <a:t>AutoML</a:t>
            </a:r>
            <a:r>
              <a:rPr lang="en-US" dirty="0" smtClean="0"/>
              <a:t> in </a:t>
            </a:r>
            <a:r>
              <a:rPr lang="en-US" dirty="0" err="1" smtClean="0"/>
              <a:t>MLOps</a:t>
            </a:r>
            <a:r>
              <a:rPr lang="en-US" dirty="0" smtClean="0"/>
              <a:t> to Streamline Model Development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/>
              <a:t>Why Use </a:t>
            </a:r>
            <a:r>
              <a:rPr lang="en-IN" b="1" dirty="0" err="1" smtClean="0"/>
              <a:t>AutoML</a:t>
            </a:r>
            <a:r>
              <a:rPr lang="en-IN" b="1" dirty="0" smtClean="0"/>
              <a:t> in </a:t>
            </a:r>
            <a:r>
              <a:rPr lang="en-IN" b="1" dirty="0" err="1" smtClean="0"/>
              <a:t>MLOps</a:t>
            </a:r>
            <a:r>
              <a:rPr lang="en-IN" b="1" dirty="0" smtClean="0"/>
              <a:t>?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/>
              <a:t>AutoML</a:t>
            </a:r>
            <a:r>
              <a:rPr lang="en-IN" dirty="0" smtClean="0"/>
              <a:t> automates </a:t>
            </a:r>
            <a:r>
              <a:rPr lang="en-IN" b="1" dirty="0" smtClean="0"/>
              <a:t>data </a:t>
            </a:r>
            <a:r>
              <a:rPr lang="en-IN" b="1" dirty="0" err="1" smtClean="0"/>
              <a:t>preprocessing</a:t>
            </a:r>
            <a:r>
              <a:rPr lang="en-IN" b="1" dirty="0" smtClean="0"/>
              <a:t>, model selection, 	</a:t>
            </a:r>
            <a:r>
              <a:rPr lang="en-IN" b="1" dirty="0" err="1" smtClean="0"/>
              <a:t>hyperparameter</a:t>
            </a:r>
            <a:r>
              <a:rPr lang="en-IN" b="1" dirty="0" smtClean="0"/>
              <a:t> tuning, and deployment</a:t>
            </a:r>
            <a:r>
              <a:rPr lang="en-IN" dirty="0" smtClean="0"/>
              <a:t>, making </a:t>
            </a:r>
            <a:r>
              <a:rPr lang="en-IN" b="1" dirty="0" err="1" smtClean="0"/>
              <a:t>MLOps</a:t>
            </a:r>
            <a:r>
              <a:rPr lang="en-IN" b="1" dirty="0" smtClean="0"/>
              <a:t> pipelines 	faster and more efficient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b="1" dirty="0" smtClean="0"/>
              <a:t>Key Benefits of </a:t>
            </a:r>
            <a:r>
              <a:rPr lang="en-IN" b="1" dirty="0" err="1" smtClean="0"/>
              <a:t>AutoML</a:t>
            </a:r>
            <a:r>
              <a:rPr lang="en-IN" b="1" dirty="0" smtClean="0"/>
              <a:t> in </a:t>
            </a:r>
            <a:r>
              <a:rPr lang="en-IN" b="1" dirty="0" err="1" smtClean="0"/>
              <a:t>MLOps</a:t>
            </a:r>
            <a:endParaRPr lang="en-IN" b="1" dirty="0" smtClean="0"/>
          </a:p>
          <a:p>
            <a:pPr lvl="1"/>
            <a:r>
              <a:rPr lang="en-IN" b="1" dirty="0" smtClean="0"/>
              <a:t>Automates feature engineering &amp; model selection</a:t>
            </a:r>
            <a:r>
              <a:rPr lang="en-IN" dirty="0" smtClean="0"/>
              <a:t> → Reduces manual effort.</a:t>
            </a:r>
            <a:br>
              <a:rPr lang="en-IN" dirty="0" smtClean="0"/>
            </a:br>
            <a:r>
              <a:rPr lang="en-IN" b="1" dirty="0" smtClean="0"/>
              <a:t>Optimizes </a:t>
            </a:r>
            <a:r>
              <a:rPr lang="en-IN" b="1" dirty="0" err="1" smtClean="0"/>
              <a:t>hyperparameters</a:t>
            </a:r>
            <a:r>
              <a:rPr lang="en-IN" b="1" dirty="0" smtClean="0"/>
              <a:t> automatically</a:t>
            </a:r>
            <a:r>
              <a:rPr lang="en-IN" dirty="0" smtClean="0"/>
              <a:t> → Improves model performance.</a:t>
            </a:r>
          </a:p>
          <a:p>
            <a:pPr lvl="1"/>
            <a:r>
              <a:rPr lang="en-IN" b="1" dirty="0" smtClean="0"/>
              <a:t>Ensures reproducibility &amp; scalability</a:t>
            </a:r>
            <a:r>
              <a:rPr lang="en-IN" dirty="0" smtClean="0"/>
              <a:t> → Enables faster experimentation in production.</a:t>
            </a:r>
          </a:p>
          <a:p>
            <a:pPr lvl="1"/>
            <a:r>
              <a:rPr lang="en-IN" b="1" dirty="0" smtClean="0"/>
              <a:t>Integrates seamlessly with CI/CD pipelines</a:t>
            </a:r>
            <a:r>
              <a:rPr lang="en-IN" dirty="0" smtClean="0"/>
              <a:t> → Enables continuous training &amp; deployment.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00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Integrate </a:t>
            </a:r>
            <a:r>
              <a:rPr lang="en-US" dirty="0" err="1" smtClean="0"/>
              <a:t>AutoML</a:t>
            </a:r>
            <a:r>
              <a:rPr lang="en-US" dirty="0" smtClean="0"/>
              <a:t> in an </a:t>
            </a:r>
            <a:r>
              <a:rPr lang="en-US" dirty="0" err="1" smtClean="0"/>
              <a:t>MLOps</a:t>
            </a:r>
            <a:r>
              <a:rPr lang="en-US" dirty="0" smtClean="0"/>
              <a:t> Pipeline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Data Ingestion &amp; </a:t>
            </a:r>
            <a:r>
              <a:rPr lang="en-IN" b="1" dirty="0" err="1" smtClean="0"/>
              <a:t>Preprocessing</a:t>
            </a:r>
            <a:endParaRPr lang="en-IN" dirty="0" smtClean="0"/>
          </a:p>
          <a:p>
            <a:pPr lvl="1"/>
            <a:r>
              <a:rPr lang="en-IN" dirty="0" smtClean="0"/>
              <a:t>Use </a:t>
            </a:r>
            <a:r>
              <a:rPr lang="en-IN" b="1" dirty="0" err="1" smtClean="0"/>
              <a:t>AutoML</a:t>
            </a:r>
            <a:r>
              <a:rPr lang="en-IN" b="1" dirty="0" smtClean="0"/>
              <a:t> tools (e.g., Google </a:t>
            </a:r>
            <a:r>
              <a:rPr lang="en-IN" b="1" dirty="0" err="1" smtClean="0"/>
              <a:t>AutoML</a:t>
            </a:r>
            <a:r>
              <a:rPr lang="en-IN" b="1" dirty="0" smtClean="0"/>
              <a:t>, H2O.ai, </a:t>
            </a:r>
            <a:r>
              <a:rPr lang="en-IN" b="1" dirty="0" err="1" smtClean="0"/>
              <a:t>AutoKeras</a:t>
            </a:r>
            <a:r>
              <a:rPr lang="en-IN" b="1" dirty="0" smtClean="0"/>
              <a:t>)</a:t>
            </a:r>
            <a:r>
              <a:rPr lang="en-IN" dirty="0" smtClean="0"/>
              <a:t> to automate feature selection &amp; engineering.</a:t>
            </a:r>
          </a:p>
          <a:p>
            <a:pPr marL="0" indent="0">
              <a:buNone/>
            </a:pPr>
            <a:r>
              <a:rPr lang="en-IN" b="1" dirty="0" smtClean="0"/>
              <a:t>Model Training &amp; Selection</a:t>
            </a:r>
            <a:endParaRPr lang="en-IN" dirty="0" smtClean="0"/>
          </a:p>
          <a:p>
            <a:pPr lvl="1"/>
            <a:r>
              <a:rPr lang="en-IN" dirty="0" err="1" smtClean="0"/>
              <a:t>AutoML</a:t>
            </a:r>
            <a:r>
              <a:rPr lang="en-IN" dirty="0" smtClean="0"/>
              <a:t> tests multiple ML algorithms and picks the </a:t>
            </a:r>
            <a:r>
              <a:rPr lang="en-IN" b="1" dirty="0" smtClean="0"/>
              <a:t>best-performing model</a:t>
            </a:r>
            <a:r>
              <a:rPr lang="en-IN" dirty="0" smtClean="0"/>
              <a:t> with optimal </a:t>
            </a:r>
            <a:r>
              <a:rPr lang="en-IN" dirty="0" err="1" smtClean="0"/>
              <a:t>hyperparameters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b="1" dirty="0" smtClean="0"/>
              <a:t>Model Evaluation &amp; Validation</a:t>
            </a:r>
            <a:endParaRPr lang="en-IN" dirty="0" smtClean="0"/>
          </a:p>
          <a:p>
            <a:pPr lvl="1"/>
            <a:r>
              <a:rPr lang="en-IN" dirty="0" smtClean="0"/>
              <a:t>Automated performance metrics (e.g., accuracy, F1-score, RMSE) ensure reliable model selection.</a:t>
            </a:r>
          </a:p>
          <a:p>
            <a:pPr marL="0" indent="0">
              <a:buNone/>
            </a:pPr>
            <a:r>
              <a:rPr lang="en-IN" b="1" dirty="0" smtClean="0"/>
              <a:t>Continuous Integration &amp; Deployment (CI/CD)</a:t>
            </a:r>
            <a:endParaRPr lang="en-IN" dirty="0" smtClean="0"/>
          </a:p>
          <a:p>
            <a:pPr lvl="1"/>
            <a:r>
              <a:rPr lang="en-IN" dirty="0" err="1" smtClean="0"/>
              <a:t>AutoML</a:t>
            </a:r>
            <a:r>
              <a:rPr lang="en-IN" dirty="0" smtClean="0"/>
              <a:t>-generated models are pushed into </a:t>
            </a:r>
            <a:r>
              <a:rPr lang="en-IN" b="1" dirty="0" err="1" smtClean="0"/>
              <a:t>MLflow</a:t>
            </a:r>
            <a:r>
              <a:rPr lang="en-IN" b="1" dirty="0" smtClean="0"/>
              <a:t>, Vertex AI, or </a:t>
            </a:r>
            <a:r>
              <a:rPr lang="en-IN" b="1" dirty="0" err="1" smtClean="0"/>
              <a:t>SageMaker</a:t>
            </a:r>
            <a:r>
              <a:rPr lang="en-IN" b="1" dirty="0" smtClean="0"/>
              <a:t> Pipelines</a:t>
            </a:r>
            <a:r>
              <a:rPr lang="en-IN" dirty="0" smtClean="0"/>
              <a:t> for production.</a:t>
            </a:r>
          </a:p>
          <a:p>
            <a:pPr marL="0" indent="0">
              <a:buNone/>
            </a:pPr>
            <a:r>
              <a:rPr lang="en-IN" b="1" dirty="0" smtClean="0"/>
              <a:t>Model Monitoring &amp; Retraining</a:t>
            </a:r>
            <a:endParaRPr lang="en-IN" dirty="0" smtClean="0"/>
          </a:p>
          <a:p>
            <a:pPr lvl="1"/>
            <a:r>
              <a:rPr lang="en-IN" dirty="0" smtClean="0"/>
              <a:t>Tools like </a:t>
            </a:r>
            <a:r>
              <a:rPr lang="en-IN" b="1" dirty="0" smtClean="0"/>
              <a:t>Evidently AI, </a:t>
            </a:r>
            <a:r>
              <a:rPr lang="en-IN" b="1" dirty="0" err="1" smtClean="0"/>
              <a:t>DataRobot</a:t>
            </a:r>
            <a:r>
              <a:rPr lang="en-IN" b="1" dirty="0" smtClean="0"/>
              <a:t>, or Azure ML</a:t>
            </a:r>
            <a:r>
              <a:rPr lang="en-IN" dirty="0" smtClean="0"/>
              <a:t> track model drift and trigger </a:t>
            </a:r>
            <a:r>
              <a:rPr lang="en-IN" dirty="0" err="1" smtClean="0"/>
              <a:t>AutoML</a:t>
            </a:r>
            <a:r>
              <a:rPr lang="en-IN" dirty="0" smtClean="0"/>
              <a:t> retraining.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200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133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AutoML in MLOps</vt:lpstr>
      <vt:lpstr>Applying AutoML in MLOps to Streamline Model Development </vt:lpstr>
      <vt:lpstr>How to Integrate AutoML in an MLOps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AutoML in MLOps</dc:title>
  <dc:creator>Admin</dc:creator>
  <cp:lastModifiedBy>Admin</cp:lastModifiedBy>
  <cp:revision>1</cp:revision>
  <dcterms:created xsi:type="dcterms:W3CDTF">2025-03-13T17:12:55Z</dcterms:created>
  <dcterms:modified xsi:type="dcterms:W3CDTF">2025-03-13T17:16:49Z</dcterms:modified>
</cp:coreProperties>
</file>