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60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5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83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6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0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7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ECFF-940F-40E2-9659-DC23A811A5EE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96CE-6927-4FD1-AEAB-914D33443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ML for Production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6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 Production-Ready Environment for an ML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Key Steps to Deploy an ML Model in Production</a:t>
            </a:r>
          </a:p>
          <a:p>
            <a:pPr lvl="1"/>
            <a:r>
              <a:rPr lang="en-IN" dirty="0" smtClean="0"/>
              <a:t>To ensure a scalable, reliable, and maintainable ML system, the following steps are crucial:</a:t>
            </a:r>
          </a:p>
          <a:p>
            <a:pPr marL="0" indent="0">
              <a:buNone/>
            </a:pPr>
            <a:r>
              <a:rPr lang="en-IN" b="1" dirty="0" smtClean="0"/>
              <a:t>Model Packaging &amp; Versioning</a:t>
            </a:r>
            <a:endParaRPr lang="en-IN" dirty="0" smtClean="0"/>
          </a:p>
          <a:p>
            <a:pPr lvl="1"/>
            <a:r>
              <a:rPr lang="en-IN" dirty="0" smtClean="0"/>
              <a:t>Use </a:t>
            </a:r>
            <a:r>
              <a:rPr lang="en-IN" b="1" dirty="0" smtClean="0"/>
              <a:t>Docker</a:t>
            </a:r>
            <a:r>
              <a:rPr lang="en-IN" dirty="0" smtClean="0"/>
              <a:t> to containerize the model for consistency across environments.</a:t>
            </a:r>
          </a:p>
          <a:p>
            <a:pPr lvl="1"/>
            <a:r>
              <a:rPr lang="en-IN" dirty="0" smtClean="0"/>
              <a:t>Track models using a </a:t>
            </a:r>
            <a:r>
              <a:rPr lang="en-IN" b="1" dirty="0" smtClean="0"/>
              <a:t>Model Registry</a:t>
            </a:r>
            <a:r>
              <a:rPr lang="en-IN" dirty="0" smtClean="0"/>
              <a:t> (</a:t>
            </a:r>
            <a:r>
              <a:rPr lang="en-IN" dirty="0" err="1" smtClean="0"/>
              <a:t>MLflow</a:t>
            </a:r>
            <a:r>
              <a:rPr lang="en-IN" dirty="0" smtClean="0"/>
              <a:t>, AWS </a:t>
            </a:r>
            <a:r>
              <a:rPr lang="en-IN" dirty="0" err="1" smtClean="0"/>
              <a:t>SageMaker</a:t>
            </a:r>
            <a:r>
              <a:rPr lang="en-IN" dirty="0" smtClean="0"/>
              <a:t> Model Registry).</a:t>
            </a:r>
          </a:p>
          <a:p>
            <a:pPr marL="0" indent="0">
              <a:buNone/>
            </a:pPr>
            <a:r>
              <a:rPr lang="en-IN" b="1" dirty="0" smtClean="0"/>
              <a:t>Infrastructure Setup</a:t>
            </a:r>
            <a:endParaRPr lang="en-IN" dirty="0" smtClean="0"/>
          </a:p>
          <a:p>
            <a:pPr lvl="1"/>
            <a:r>
              <a:rPr lang="en-IN" dirty="0" smtClean="0"/>
              <a:t>Choose a </a:t>
            </a:r>
            <a:r>
              <a:rPr lang="en-IN" b="1" dirty="0" smtClean="0"/>
              <a:t>cloud provider</a:t>
            </a:r>
            <a:r>
              <a:rPr lang="en-IN" dirty="0" smtClean="0"/>
              <a:t> (AWS, Azure, GCP) or </a:t>
            </a:r>
            <a:r>
              <a:rPr lang="en-IN" dirty="0" err="1" smtClean="0"/>
              <a:t>on-premise</a:t>
            </a:r>
            <a:r>
              <a:rPr lang="en-IN" dirty="0" smtClean="0"/>
              <a:t> Kubernetes for deployment.</a:t>
            </a:r>
          </a:p>
          <a:p>
            <a:pPr lvl="1"/>
            <a:r>
              <a:rPr lang="en-IN" dirty="0" smtClean="0"/>
              <a:t>Define </a:t>
            </a:r>
            <a:r>
              <a:rPr lang="en-IN" b="1" dirty="0" smtClean="0"/>
              <a:t>Infrastructure as Code (</a:t>
            </a:r>
            <a:r>
              <a:rPr lang="en-IN" b="1" dirty="0" err="1" smtClean="0"/>
              <a:t>IaC</a:t>
            </a:r>
            <a:r>
              <a:rPr lang="en-IN" b="1" dirty="0" smtClean="0"/>
              <a:t>)</a:t>
            </a:r>
            <a:r>
              <a:rPr lang="en-IN" dirty="0" smtClean="0"/>
              <a:t> using Terraform or Helm for reproducibility.</a:t>
            </a:r>
          </a:p>
          <a:p>
            <a:pPr marL="0" indent="0">
              <a:buNone/>
            </a:pPr>
            <a:r>
              <a:rPr lang="en-IN" b="1" dirty="0" smtClean="0"/>
              <a:t>CI/CD Pipeline Integration</a:t>
            </a:r>
            <a:endParaRPr lang="en-IN" dirty="0" smtClean="0"/>
          </a:p>
          <a:p>
            <a:pPr lvl="1"/>
            <a:r>
              <a:rPr lang="en-IN" dirty="0" smtClean="0"/>
              <a:t>Automate model deployment using </a:t>
            </a:r>
            <a:r>
              <a:rPr lang="en-IN" b="1" dirty="0" smtClean="0"/>
              <a:t>GitHub Actions, Jenkins, or Azure DevOps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Implement </a:t>
            </a:r>
            <a:r>
              <a:rPr lang="en-IN" b="1" dirty="0" smtClean="0"/>
              <a:t>automated testing</a:t>
            </a:r>
            <a:r>
              <a:rPr lang="en-IN" dirty="0" smtClean="0"/>
              <a:t> before model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48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Ensuring Scalability, Security &amp;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Scalability &amp; Model Serving</a:t>
            </a:r>
            <a:endParaRPr lang="en-IN" dirty="0" smtClean="0"/>
          </a:p>
          <a:p>
            <a:pPr lvl="1"/>
            <a:r>
              <a:rPr lang="en-IN" dirty="0" smtClean="0"/>
              <a:t>Deploy model using </a:t>
            </a:r>
            <a:r>
              <a:rPr lang="en-IN" b="1" dirty="0" err="1" smtClean="0"/>
              <a:t>FastAPI</a:t>
            </a:r>
            <a:r>
              <a:rPr lang="en-IN" b="1" dirty="0" smtClean="0"/>
              <a:t>, Flask, </a:t>
            </a:r>
            <a:r>
              <a:rPr lang="en-IN" b="1" dirty="0" err="1" smtClean="0"/>
              <a:t>TensorFlow</a:t>
            </a:r>
            <a:r>
              <a:rPr lang="en-IN" b="1" dirty="0" smtClean="0"/>
              <a:t> Serving, or </a:t>
            </a:r>
            <a:r>
              <a:rPr lang="en-IN" b="1" dirty="0" err="1" smtClean="0"/>
              <a:t>TorchServe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Use </a:t>
            </a:r>
            <a:r>
              <a:rPr lang="en-IN" b="1" dirty="0" smtClean="0"/>
              <a:t>Kubernetes, AWS </a:t>
            </a:r>
            <a:r>
              <a:rPr lang="en-IN" b="1" dirty="0" err="1" smtClean="0"/>
              <a:t>SageMaker</a:t>
            </a:r>
            <a:r>
              <a:rPr lang="en-IN" b="1" dirty="0" smtClean="0"/>
              <a:t>, or Azure ML</a:t>
            </a:r>
            <a:r>
              <a:rPr lang="en-IN" dirty="0" smtClean="0"/>
              <a:t> for scalable inference.</a:t>
            </a:r>
          </a:p>
          <a:p>
            <a:pPr marL="0" indent="0">
              <a:buNone/>
            </a:pPr>
            <a:r>
              <a:rPr lang="en-IN" b="1" dirty="0" smtClean="0"/>
              <a:t>Monitoring &amp; Observability</a:t>
            </a:r>
            <a:endParaRPr lang="en-IN" dirty="0" smtClean="0"/>
          </a:p>
          <a:p>
            <a:pPr lvl="1"/>
            <a:r>
              <a:rPr lang="en-IN" dirty="0" smtClean="0"/>
              <a:t>Set up real-time monitoring for </a:t>
            </a:r>
            <a:r>
              <a:rPr lang="en-IN" b="1" dirty="0" smtClean="0"/>
              <a:t>latency, accuracy, and drift detection</a:t>
            </a:r>
            <a:r>
              <a:rPr lang="en-IN" dirty="0" smtClean="0"/>
              <a:t> (Evidently AI, Prometheus, </a:t>
            </a:r>
            <a:r>
              <a:rPr lang="en-IN" dirty="0" err="1" smtClean="0"/>
              <a:t>Grafana</a:t>
            </a:r>
            <a:r>
              <a:rPr lang="en-IN" dirty="0" smtClean="0"/>
              <a:t>).</a:t>
            </a:r>
          </a:p>
          <a:p>
            <a:pPr lvl="1"/>
            <a:r>
              <a:rPr lang="en-IN" dirty="0" smtClean="0"/>
              <a:t>Log model predictions using </a:t>
            </a:r>
            <a:r>
              <a:rPr lang="en-IN" b="1" dirty="0" smtClean="0"/>
              <a:t>ELK Stack (</a:t>
            </a:r>
            <a:r>
              <a:rPr lang="en-IN" b="1" dirty="0" err="1" smtClean="0"/>
              <a:t>Elasticsearch</a:t>
            </a:r>
            <a:r>
              <a:rPr lang="en-IN" b="1" dirty="0" smtClean="0"/>
              <a:t>, </a:t>
            </a:r>
            <a:r>
              <a:rPr lang="en-IN" b="1" dirty="0" err="1" smtClean="0"/>
              <a:t>Logstash</a:t>
            </a:r>
            <a:r>
              <a:rPr lang="en-IN" b="1" dirty="0" smtClean="0"/>
              <a:t>, </a:t>
            </a:r>
            <a:r>
              <a:rPr lang="en-IN" b="1" dirty="0" err="1" smtClean="0"/>
              <a:t>Kibana</a:t>
            </a:r>
            <a:r>
              <a:rPr lang="en-IN" b="1" dirty="0" smtClean="0"/>
              <a:t>)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Security &amp; Governance</a:t>
            </a:r>
            <a:endParaRPr lang="en-IN" dirty="0" smtClean="0"/>
          </a:p>
          <a:p>
            <a:pPr lvl="1"/>
            <a:r>
              <a:rPr lang="en-IN" dirty="0" smtClean="0"/>
              <a:t>Use </a:t>
            </a:r>
            <a:r>
              <a:rPr lang="en-IN" b="1" dirty="0" smtClean="0"/>
              <a:t>Role-Based Access Control (RBAC)</a:t>
            </a:r>
            <a:r>
              <a:rPr lang="en-IN" dirty="0" smtClean="0"/>
              <a:t> and encryption for sensitive data.</a:t>
            </a:r>
          </a:p>
          <a:p>
            <a:pPr lvl="1"/>
            <a:r>
              <a:rPr lang="en-IN" dirty="0" smtClean="0"/>
              <a:t>Ensure compliance with </a:t>
            </a:r>
            <a:r>
              <a:rPr lang="en-IN" b="1" dirty="0" smtClean="0"/>
              <a:t>GDPR, HIPAA, or SOC2</a:t>
            </a:r>
            <a:r>
              <a:rPr lang="en-IN" dirty="0" smtClean="0"/>
              <a:t> if handling user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75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Configure ML for Production</vt:lpstr>
      <vt:lpstr>Configuring a Production-Ready Environment for an ML Model</vt:lpstr>
      <vt:lpstr>Ensuring Scalability, Security &amp;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Configure ML for Production</dc:title>
  <dc:creator>Admin</dc:creator>
  <cp:lastModifiedBy>Admin</cp:lastModifiedBy>
  <cp:revision>1</cp:revision>
  <dcterms:created xsi:type="dcterms:W3CDTF">2025-03-13T17:18:05Z</dcterms:created>
  <dcterms:modified xsi:type="dcterms:W3CDTF">2025-03-13T17:20:29Z</dcterms:modified>
</cp:coreProperties>
</file>