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A086-A7E0-4CD5-A8F2-C23291D85FAA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A4D4-8459-4E86-846C-875AD0481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78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A086-A7E0-4CD5-A8F2-C23291D85FAA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A4D4-8459-4E86-846C-875AD0481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07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A086-A7E0-4CD5-A8F2-C23291D85FAA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A4D4-8459-4E86-846C-875AD0481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60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A086-A7E0-4CD5-A8F2-C23291D85FAA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A4D4-8459-4E86-846C-875AD0481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69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A086-A7E0-4CD5-A8F2-C23291D85FAA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A4D4-8459-4E86-846C-875AD0481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2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A086-A7E0-4CD5-A8F2-C23291D85FAA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A4D4-8459-4E86-846C-875AD0481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1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A086-A7E0-4CD5-A8F2-C23291D85FAA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A4D4-8459-4E86-846C-875AD0481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7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A086-A7E0-4CD5-A8F2-C23291D85FAA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A4D4-8459-4E86-846C-875AD0481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28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A086-A7E0-4CD5-A8F2-C23291D85FAA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A4D4-8459-4E86-846C-875AD0481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92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A086-A7E0-4CD5-A8F2-C23291D85FAA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A4D4-8459-4E86-846C-875AD0481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72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A086-A7E0-4CD5-A8F2-C23291D85FAA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A4D4-8459-4E86-846C-875AD0481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6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2A086-A7E0-4CD5-A8F2-C23291D85FAA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A4D4-8459-4E86-846C-875AD0481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08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DevOps and </a:t>
            </a:r>
            <a:r>
              <a:rPr lang="en-US" dirty="0" err="1" smtClean="0"/>
              <a:t>MLOps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6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DevOps Principles to </a:t>
            </a:r>
            <a:r>
              <a:rPr lang="en-US" dirty="0" err="1" smtClean="0"/>
              <a:t>MLOps</a:t>
            </a:r>
            <a:r>
              <a:rPr lang="en-US" dirty="0" smtClean="0"/>
              <a:t> for Model Deployment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DevOps in </a:t>
            </a:r>
            <a:r>
              <a:rPr lang="en-IN" b="1" dirty="0" err="1" smtClean="0"/>
              <a:t>MLOps</a:t>
            </a:r>
            <a:r>
              <a:rPr lang="en-IN" b="1" dirty="0" smtClean="0"/>
              <a:t>: Why It Matters?</a:t>
            </a:r>
          </a:p>
          <a:p>
            <a:pPr lvl="1"/>
            <a:r>
              <a:rPr lang="en-IN" dirty="0" smtClean="0"/>
              <a:t>DevOps brings </a:t>
            </a:r>
            <a:r>
              <a:rPr lang="en-IN" b="1" dirty="0" smtClean="0"/>
              <a:t>automation, scalability, and reliability</a:t>
            </a:r>
            <a:r>
              <a:rPr lang="en-IN" dirty="0" smtClean="0"/>
              <a:t> to </a:t>
            </a:r>
            <a:r>
              <a:rPr lang="en-IN" b="1" dirty="0" err="1" smtClean="0"/>
              <a:t>MLOps</a:t>
            </a:r>
            <a:r>
              <a:rPr lang="en-IN" b="1" dirty="0" smtClean="0"/>
              <a:t> workflows</a:t>
            </a:r>
            <a:r>
              <a:rPr lang="en-IN" dirty="0" smtClean="0"/>
              <a:t>, ensuring seamless model deployment and monitoring </a:t>
            </a:r>
            <a:r>
              <a:rPr lang="en-IN" b="1" dirty="0" smtClean="0"/>
              <a:t>Key DevOps Principles Applied to </a:t>
            </a:r>
            <a:r>
              <a:rPr lang="en-IN" b="1" dirty="0" err="1" smtClean="0"/>
              <a:t>MLOps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Continuous Integration (CI):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Automate code testing and validation (data </a:t>
            </a:r>
            <a:r>
              <a:rPr lang="en-IN" dirty="0" err="1" smtClean="0"/>
              <a:t>preprocessing</a:t>
            </a:r>
            <a:r>
              <a:rPr lang="en-IN" dirty="0" smtClean="0"/>
              <a:t>, 	model retraining).</a:t>
            </a:r>
            <a:br>
              <a:rPr lang="en-IN" dirty="0" smtClean="0"/>
            </a:br>
            <a:r>
              <a:rPr lang="en-IN" b="1" dirty="0" smtClean="0"/>
              <a:t>Continuous Delivery (CD):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Deploy models efficiently across different environments (Dev, Test, 	Prod).</a:t>
            </a:r>
            <a:br>
              <a:rPr lang="en-IN" dirty="0" smtClean="0"/>
            </a:br>
            <a:r>
              <a:rPr lang="en-IN" b="1" dirty="0" smtClean="0"/>
              <a:t>Infrastructure as Code (</a:t>
            </a:r>
            <a:r>
              <a:rPr lang="en-IN" b="1" dirty="0" err="1" smtClean="0"/>
              <a:t>IaC</a:t>
            </a:r>
            <a:r>
              <a:rPr lang="en-IN" b="1" dirty="0" smtClean="0"/>
              <a:t>):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Use Terraform, Kubernetes, or Docker to define and automate model 	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25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Model Deployment – DevOps in 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smtClean="0"/>
              <a:t>How to Automate Model Deployment in </a:t>
            </a:r>
            <a:r>
              <a:rPr lang="en-IN" b="1" dirty="0" err="1" smtClean="0"/>
              <a:t>MLOps</a:t>
            </a:r>
            <a:r>
              <a:rPr lang="en-IN" b="1" dirty="0" smtClean="0"/>
              <a:t>?</a:t>
            </a:r>
          </a:p>
          <a:p>
            <a:pPr marL="0" indent="0">
              <a:buNone/>
            </a:pPr>
            <a:r>
              <a:rPr lang="en-IN" b="1" dirty="0" smtClean="0"/>
              <a:t>Version Control with Git</a:t>
            </a:r>
            <a:r>
              <a:rPr lang="en-IN" dirty="0" smtClean="0"/>
              <a:t> → Track model code, datasets, and pipeline configurations.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CI/CD Pipelines (GitHub Actions, Jenkins, Azure DevOps)</a:t>
            </a:r>
            <a:r>
              <a:rPr lang="en-IN" dirty="0" smtClean="0"/>
              <a:t> → Automate training, testing, and deployment.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Containerization (Docker, Kubernetes, AWS </a:t>
            </a:r>
            <a:r>
              <a:rPr lang="en-IN" b="1" dirty="0" err="1" smtClean="0"/>
              <a:t>SageMaker</a:t>
            </a:r>
            <a:r>
              <a:rPr lang="en-IN" b="1" dirty="0" smtClean="0"/>
              <a:t>, Azure ML)</a:t>
            </a:r>
            <a:r>
              <a:rPr lang="en-IN" dirty="0" smtClean="0"/>
              <a:t> → Package models into reproducible environments.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Model Registry &amp; Monitoring (</a:t>
            </a:r>
            <a:r>
              <a:rPr lang="en-IN" b="1" dirty="0" err="1" smtClean="0"/>
              <a:t>MLflow</a:t>
            </a:r>
            <a:r>
              <a:rPr lang="en-IN" b="1" dirty="0" smtClean="0"/>
              <a:t>, Weights &amp; Biases, Prometheus, Evidently AI)</a:t>
            </a:r>
            <a:r>
              <a:rPr lang="en-IN" dirty="0" smtClean="0"/>
              <a:t> → Track model versions &amp; detect </a:t>
            </a:r>
            <a:r>
              <a:rPr lang="en-IN" smtClean="0"/>
              <a:t>drift.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Automated Rollbacks &amp; Canary Deployments</a:t>
            </a:r>
            <a:r>
              <a:rPr lang="en-IN" dirty="0" smtClean="0"/>
              <a:t> → Ensure safe updates &amp; </a:t>
            </a:r>
            <a:r>
              <a:rPr lang="en-IN" dirty="0" err="1" smtClean="0"/>
              <a:t>fallback</a:t>
            </a:r>
            <a:r>
              <a:rPr lang="en-IN" dirty="0" smtClean="0"/>
              <a:t> mechanisms for failing models.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46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DevOps and MLOps</vt:lpstr>
      <vt:lpstr>Applying DevOps Principles to MLOps for Model Deployment</vt:lpstr>
      <vt:lpstr>Automating Model Deployment – DevOps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and MLOps</dc:title>
  <dc:creator>Admin</dc:creator>
  <cp:lastModifiedBy>Admin</cp:lastModifiedBy>
  <cp:revision>1</cp:revision>
  <dcterms:created xsi:type="dcterms:W3CDTF">2025-03-13T17:07:54Z</dcterms:created>
  <dcterms:modified xsi:type="dcterms:W3CDTF">2025-03-13T17:11:41Z</dcterms:modified>
</cp:coreProperties>
</file>