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7F70-EC83-492E-B2E7-AE5B972093C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A00E-758D-4B3F-864F-6EB52F3D5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70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7F70-EC83-492E-B2E7-AE5B972093C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A00E-758D-4B3F-864F-6EB52F3D5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70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7F70-EC83-492E-B2E7-AE5B972093C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A00E-758D-4B3F-864F-6EB52F3D5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5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7F70-EC83-492E-B2E7-AE5B972093C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A00E-758D-4B3F-864F-6EB52F3D5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7F70-EC83-492E-B2E7-AE5B972093C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A00E-758D-4B3F-864F-6EB52F3D5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56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7F70-EC83-492E-B2E7-AE5B972093C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A00E-758D-4B3F-864F-6EB52F3D5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27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7F70-EC83-492E-B2E7-AE5B972093C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A00E-758D-4B3F-864F-6EB52F3D5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169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7F70-EC83-492E-B2E7-AE5B972093C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A00E-758D-4B3F-864F-6EB52F3D5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861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7F70-EC83-492E-B2E7-AE5B972093C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A00E-758D-4B3F-864F-6EB52F3D5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046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7F70-EC83-492E-B2E7-AE5B972093C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A00E-758D-4B3F-864F-6EB52F3D5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24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7F70-EC83-492E-B2E7-AE5B972093C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8A00E-758D-4B3F-864F-6EB52F3D5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162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B7F70-EC83-492E-B2E7-AE5B972093C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8A00E-758D-4B3F-864F-6EB52F3D54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87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MLOPS Principles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956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 Need </a:t>
            </a:r>
            <a:r>
              <a:rPr lang="en-US" dirty="0" err="1" smtClean="0"/>
              <a:t>MLOps</a:t>
            </a:r>
            <a:r>
              <a:rPr lang="en-US" dirty="0" smtClean="0"/>
              <a:t> Principles?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Key Challenges Without </a:t>
            </a:r>
            <a:r>
              <a:rPr lang="en-IN" b="1" dirty="0" err="1" smtClean="0"/>
              <a:t>MLOps</a:t>
            </a:r>
            <a:r>
              <a:rPr lang="en-IN" b="1" dirty="0" smtClean="0"/>
              <a:t>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ML models often work in </a:t>
            </a:r>
            <a:r>
              <a:rPr lang="en-IN" dirty="0" err="1" smtClean="0"/>
              <a:t>Jupyter</a:t>
            </a:r>
            <a:r>
              <a:rPr lang="en-IN" dirty="0" smtClean="0"/>
              <a:t> notebooks but fail in production.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No version control for </a:t>
            </a:r>
            <a:r>
              <a:rPr lang="en-IN" b="1" dirty="0" smtClean="0"/>
              <a:t>models &amp; data</a:t>
            </a:r>
            <a:r>
              <a:rPr lang="en-IN" dirty="0" smtClean="0"/>
              <a:t>, making debugging difficult.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Model performance </a:t>
            </a:r>
            <a:r>
              <a:rPr lang="en-IN" b="1" dirty="0" smtClean="0"/>
              <a:t>degrades over time (model drift)</a:t>
            </a:r>
            <a:r>
              <a:rPr lang="en-IN" dirty="0" smtClean="0"/>
              <a:t>.</a:t>
            </a:r>
            <a:br>
              <a:rPr lang="en-IN" dirty="0" smtClean="0"/>
            </a:br>
            <a:r>
              <a:rPr lang="en-IN" dirty="0"/>
              <a:t>	</a:t>
            </a:r>
            <a:r>
              <a:rPr lang="en-IN" dirty="0" smtClean="0"/>
              <a:t>No proper </a:t>
            </a:r>
            <a:r>
              <a:rPr lang="en-IN" b="1" dirty="0" smtClean="0"/>
              <a:t>CI/CD pipelines</a:t>
            </a:r>
            <a:r>
              <a:rPr lang="en-IN" dirty="0" smtClean="0"/>
              <a:t>, leading to manual and error-prone 	deployments.</a:t>
            </a:r>
          </a:p>
          <a:p>
            <a:pPr marL="0" indent="0">
              <a:buNone/>
            </a:pPr>
            <a:r>
              <a:rPr lang="en-IN" b="1" dirty="0" err="1" smtClean="0"/>
              <a:t>MLOps</a:t>
            </a:r>
            <a:r>
              <a:rPr lang="en-IN" b="1" dirty="0" smtClean="0"/>
              <a:t> Principles Ensure: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b="1" dirty="0" smtClean="0"/>
              <a:t>Scalability</a:t>
            </a:r>
            <a:r>
              <a:rPr lang="en-IN" dirty="0" smtClean="0"/>
              <a:t> – Models can handle real-world workloads.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b="1" dirty="0" smtClean="0"/>
              <a:t>Reproducibility</a:t>
            </a:r>
            <a:r>
              <a:rPr lang="en-IN" dirty="0" smtClean="0"/>
              <a:t> – Same inputs, same outputs across environments.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b="1" dirty="0" smtClean="0"/>
              <a:t>Automation</a:t>
            </a:r>
            <a:r>
              <a:rPr lang="en-IN" dirty="0" smtClean="0"/>
              <a:t> – Reducing manual intervention via CI/CD.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b="1" dirty="0" smtClean="0"/>
              <a:t>Monitoring &amp; Governance</a:t>
            </a:r>
            <a:r>
              <a:rPr lang="en-IN" dirty="0" smtClean="0"/>
              <a:t> – Tracking model drift, bias, and 	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41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</a:t>
            </a:r>
            <a:r>
              <a:rPr lang="en-IN" dirty="0" err="1" smtClean="0"/>
              <a:t>MLOps</a:t>
            </a:r>
            <a:r>
              <a:rPr lang="en-IN" dirty="0" smtClean="0"/>
              <a:t> Principles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2016136"/>
            <a:ext cx="777395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 for Everything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data, models, features, and code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lineage tracking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auditing and rollback.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DVC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MLflow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Delta Lake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Testing &amp; CI/CD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data pipelines, model performance, and deployments.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model validation before pushing to production.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pytest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GitHub Actions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Jenkins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GitLab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CI/CD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Monitoring &amp; Retraining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accuracy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drift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model retraining when degradation is detected.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Evidently AI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Prometheus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Grafana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11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Reproducibility in </a:t>
            </a:r>
            <a:r>
              <a:rPr lang="en-IN" dirty="0" err="1" smtClean="0"/>
              <a:t>MLOps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23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Why is Reproducibility Critical?</a:t>
            </a:r>
            <a:endParaRPr lang="en-IN" dirty="0" smtClean="0"/>
          </a:p>
          <a:p>
            <a:r>
              <a:rPr lang="en-IN" dirty="0" smtClean="0"/>
              <a:t>Ensures consistency </a:t>
            </a:r>
            <a:r>
              <a:rPr lang="en-IN" b="1" dirty="0" smtClean="0"/>
              <a:t>across development, testing, and production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Enables quick debugging by tracking </a:t>
            </a:r>
            <a:r>
              <a:rPr lang="en-IN" b="1" dirty="0" smtClean="0"/>
              <a:t>data &amp; model versions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Supports compliance &amp; governance requirements.</a:t>
            </a:r>
          </a:p>
          <a:p>
            <a:pPr marL="0" indent="0">
              <a:buNone/>
            </a:pPr>
            <a:r>
              <a:rPr lang="en-IN" b="1" dirty="0" smtClean="0"/>
              <a:t>Key Reproducibility Techniques: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Containerization </a:t>
            </a:r>
            <a:r>
              <a:rPr lang="en-IN" dirty="0"/>
              <a:t>(Docker, Kubernetes) for environment consistency.</a:t>
            </a:r>
            <a:br>
              <a:rPr lang="en-IN" dirty="0"/>
            </a:br>
            <a:r>
              <a:rPr lang="en-IN" dirty="0" smtClean="0"/>
              <a:t>	Data </a:t>
            </a:r>
            <a:r>
              <a:rPr lang="en-IN" dirty="0"/>
              <a:t>&amp; Model Versioning (</a:t>
            </a:r>
            <a:r>
              <a:rPr lang="en-IN" dirty="0" err="1"/>
              <a:t>MLflow</a:t>
            </a:r>
            <a:r>
              <a:rPr lang="en-IN" dirty="0"/>
              <a:t>, DVC, Delta Lake).</a:t>
            </a:r>
            <a:br>
              <a:rPr lang="en-IN" dirty="0"/>
            </a:br>
            <a:r>
              <a:rPr lang="en-IN" dirty="0" smtClean="0"/>
              <a:t>	Feature </a:t>
            </a:r>
            <a:r>
              <a:rPr lang="en-IN" dirty="0"/>
              <a:t>Stores to maintain consistent features across teams.</a:t>
            </a:r>
            <a:br>
              <a:rPr lang="en-IN" dirty="0"/>
            </a:br>
            <a:r>
              <a:rPr lang="en-IN" dirty="0" smtClean="0"/>
              <a:t>	Infrastructure </a:t>
            </a:r>
            <a:r>
              <a:rPr lang="en-IN" dirty="0"/>
              <a:t>as Code (</a:t>
            </a:r>
            <a:r>
              <a:rPr lang="en-IN" dirty="0" err="1"/>
              <a:t>IaC</a:t>
            </a:r>
            <a:r>
              <a:rPr lang="en-IN" dirty="0"/>
              <a:t>) for reproducible deployments.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72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MLOps</a:t>
            </a:r>
            <a:r>
              <a:rPr lang="en-IN" dirty="0" smtClean="0"/>
              <a:t> Principles in 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717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Before </a:t>
            </a:r>
            <a:r>
              <a:rPr lang="en-IN" b="1" dirty="0" err="1" smtClean="0"/>
              <a:t>MLOps</a:t>
            </a:r>
            <a:r>
              <a:rPr lang="en-IN" b="1" dirty="0" smtClean="0"/>
              <a:t>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No model versioning → Hard to debug model failures.</a:t>
            </a:r>
            <a:br>
              <a:rPr lang="en-IN" dirty="0" smtClean="0"/>
            </a:br>
            <a:r>
              <a:rPr lang="en-IN" dirty="0" smtClean="0"/>
              <a:t>	No monitoring → Silent performance degradation.</a:t>
            </a:r>
            <a:br>
              <a:rPr lang="en-IN" dirty="0" smtClean="0"/>
            </a:br>
            <a:r>
              <a:rPr lang="en-IN" dirty="0" smtClean="0"/>
              <a:t>	No automation → Manual deployments &amp; model updates.</a:t>
            </a:r>
          </a:p>
          <a:p>
            <a:pPr marL="0" indent="0">
              <a:buNone/>
            </a:pPr>
            <a:r>
              <a:rPr lang="en-IN" b="1" dirty="0" smtClean="0"/>
              <a:t>With </a:t>
            </a:r>
            <a:r>
              <a:rPr lang="en-IN" b="1" dirty="0" err="1" smtClean="0"/>
              <a:t>MLOps</a:t>
            </a:r>
            <a:r>
              <a:rPr lang="en-IN" b="1" dirty="0" smtClean="0"/>
              <a:t>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b="1" dirty="0" smtClean="0"/>
              <a:t>CI/CD Pipelines</a:t>
            </a:r>
            <a:r>
              <a:rPr lang="en-IN" dirty="0" smtClean="0"/>
              <a:t> → Automated testing &amp; deployment.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b="1" dirty="0" smtClean="0"/>
              <a:t>Model Monitoring</a:t>
            </a:r>
            <a:r>
              <a:rPr lang="en-IN" dirty="0" smtClean="0"/>
              <a:t> → Real-time drift detection.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b="1" dirty="0" smtClean="0"/>
              <a:t>Scalability &amp; Reproducibility</a:t>
            </a:r>
            <a:r>
              <a:rPr lang="en-IN" dirty="0" smtClean="0"/>
              <a:t> → Same results across environments.</a:t>
            </a:r>
            <a:br>
              <a:rPr lang="en-IN" dirty="0" smtClean="0"/>
            </a:br>
            <a:r>
              <a:rPr lang="en-IN" dirty="0" smtClean="0"/>
              <a:t>	</a:t>
            </a:r>
            <a:r>
              <a:rPr lang="en-IN" b="1" dirty="0" smtClean="0"/>
              <a:t>Automated Model Retraining</a:t>
            </a:r>
            <a:r>
              <a:rPr lang="en-IN" dirty="0" smtClean="0"/>
              <a:t> → Ensuring long-term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088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Unicode MS</vt:lpstr>
      <vt:lpstr>Calibri</vt:lpstr>
      <vt:lpstr>Calibri Light</vt:lpstr>
      <vt:lpstr>Office Theme</vt:lpstr>
      <vt:lpstr>MLOPS Principles</vt:lpstr>
      <vt:lpstr>Why Do We Need MLOps Principles?</vt:lpstr>
      <vt:lpstr>Key MLOps Principles</vt:lpstr>
      <vt:lpstr>Reproducibility in MLOps</vt:lpstr>
      <vt:lpstr>MLOps Principles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MLOPS Principles</dc:title>
  <dc:creator>Admin</dc:creator>
  <cp:lastModifiedBy>Admin</cp:lastModifiedBy>
  <cp:revision>1</cp:revision>
  <dcterms:created xsi:type="dcterms:W3CDTF">2025-03-07T13:38:29Z</dcterms:created>
  <dcterms:modified xsi:type="dcterms:W3CDTF">2025-03-07T13:45:20Z</dcterms:modified>
</cp:coreProperties>
</file>