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3140-758A-4A0C-BB4E-96F6C5CAC31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F2FE-EAB4-433C-8E80-5E70CE833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3140-758A-4A0C-BB4E-96F6C5CAC31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F2FE-EAB4-433C-8E80-5E70CE833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82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3140-758A-4A0C-BB4E-96F6C5CAC31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F2FE-EAB4-433C-8E80-5E70CE833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27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3140-758A-4A0C-BB4E-96F6C5CAC31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F2FE-EAB4-433C-8E80-5E70CE833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0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3140-758A-4A0C-BB4E-96F6C5CAC31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F2FE-EAB4-433C-8E80-5E70CE833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3140-758A-4A0C-BB4E-96F6C5CAC31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F2FE-EAB4-433C-8E80-5E70CE833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41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3140-758A-4A0C-BB4E-96F6C5CAC31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F2FE-EAB4-433C-8E80-5E70CE833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7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3140-758A-4A0C-BB4E-96F6C5CAC31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F2FE-EAB4-433C-8E80-5E70CE833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3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3140-758A-4A0C-BB4E-96F6C5CAC31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F2FE-EAB4-433C-8E80-5E70CE833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5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3140-758A-4A0C-BB4E-96F6C5CAC31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F2FE-EAB4-433C-8E80-5E70CE833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3140-758A-4A0C-BB4E-96F6C5CAC31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F2FE-EAB4-433C-8E80-5E70CE833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76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3140-758A-4A0C-BB4E-96F6C5CAC31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F2FE-EAB4-433C-8E80-5E70CE833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5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MLOps</a:t>
            </a:r>
            <a:r>
              <a:rPr lang="en-IN" dirty="0" smtClean="0"/>
              <a:t> Components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Blocks for Production-Ready Machine Learning - Understanding the Core Components of </a:t>
            </a:r>
            <a:r>
              <a:rPr lang="en-US" dirty="0" err="1" smtClean="0"/>
              <a:t>MLOps</a:t>
            </a:r>
            <a:r>
              <a:rPr lang="en-US" dirty="0" smtClean="0"/>
              <a:t> for Scalable and Reliable ML Pipelines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06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Components of </a:t>
            </a:r>
            <a:r>
              <a:rPr lang="en-IN" dirty="0" err="1" smtClean="0"/>
              <a:t>MLOps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MLOps</a:t>
            </a:r>
            <a:r>
              <a:rPr lang="en-IN" dirty="0" smtClean="0"/>
              <a:t> consists of multiple components that ensure </a:t>
            </a:r>
            <a:r>
              <a:rPr lang="en-IN" b="1" dirty="0" smtClean="0"/>
              <a:t>automation, reproducibility, and monitoring</a:t>
            </a:r>
            <a:r>
              <a:rPr lang="en-IN" dirty="0" smtClean="0"/>
              <a:t> of ML models.</a:t>
            </a:r>
          </a:p>
          <a:p>
            <a:pPr marL="0" indent="0">
              <a:buNone/>
            </a:pPr>
            <a:r>
              <a:rPr lang="en-IN" b="1" dirty="0" smtClean="0"/>
              <a:t>	Core </a:t>
            </a:r>
            <a:r>
              <a:rPr lang="en-IN" b="1" dirty="0" err="1" smtClean="0"/>
              <a:t>MLOps</a:t>
            </a:r>
            <a:r>
              <a:rPr lang="en-IN" b="1" dirty="0" smtClean="0"/>
              <a:t> Components: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	</a:t>
            </a:r>
            <a:r>
              <a:rPr lang="en-IN" b="1" dirty="0" smtClean="0"/>
              <a:t>Data Engineering &amp; Feature Management</a:t>
            </a:r>
            <a:endParaRPr lang="en-IN" dirty="0" smtClean="0"/>
          </a:p>
          <a:p>
            <a:pPr lvl="4"/>
            <a:r>
              <a:rPr lang="en-IN" dirty="0" smtClean="0"/>
              <a:t>Data Ingestion, Cleaning, Transformation, Feature Stores</a:t>
            </a:r>
          </a:p>
          <a:p>
            <a:pPr lvl="4"/>
            <a:r>
              <a:rPr lang="en-IN" b="1" dirty="0" smtClean="0"/>
              <a:t>Tools:</a:t>
            </a:r>
            <a:r>
              <a:rPr lang="en-IN" dirty="0" smtClean="0"/>
              <a:t> Apache Airflow, DVC, Delta Lake, Feature Store</a:t>
            </a:r>
          </a:p>
          <a:p>
            <a:pPr marL="0" indent="0">
              <a:buNone/>
            </a:pPr>
            <a:r>
              <a:rPr lang="en-IN" b="1" dirty="0" smtClean="0"/>
              <a:t>		Model Development &amp; Experimentation</a:t>
            </a:r>
            <a:endParaRPr lang="en-IN" dirty="0" smtClean="0"/>
          </a:p>
          <a:p>
            <a:pPr lvl="4"/>
            <a:r>
              <a:rPr lang="en-IN" dirty="0" smtClean="0"/>
              <a:t>Model selection, </a:t>
            </a:r>
            <a:r>
              <a:rPr lang="en-IN" dirty="0" err="1" smtClean="0"/>
              <a:t>hyperparameter</a:t>
            </a:r>
            <a:r>
              <a:rPr lang="en-IN" dirty="0" smtClean="0"/>
              <a:t> tuning, reproducibility</a:t>
            </a:r>
          </a:p>
          <a:p>
            <a:pPr lvl="4"/>
            <a:r>
              <a:rPr lang="en-IN" b="1" dirty="0" smtClean="0"/>
              <a:t>Tools:</a:t>
            </a:r>
            <a:r>
              <a:rPr lang="en-IN" dirty="0" smtClean="0"/>
              <a:t> </a:t>
            </a:r>
            <a:r>
              <a:rPr lang="en-IN" dirty="0" err="1" smtClean="0"/>
              <a:t>MLflow</a:t>
            </a:r>
            <a:r>
              <a:rPr lang="en-IN" dirty="0" smtClean="0"/>
              <a:t>, Weights &amp; Biases, </a:t>
            </a:r>
            <a:r>
              <a:rPr lang="en-IN" dirty="0" err="1" smtClean="0"/>
              <a:t>Jupyter</a:t>
            </a:r>
            <a:r>
              <a:rPr lang="en-IN" dirty="0" smtClean="0"/>
              <a:t> Notebooks</a:t>
            </a:r>
          </a:p>
          <a:p>
            <a:pPr marL="0" indent="0">
              <a:buNone/>
            </a:pPr>
            <a:r>
              <a:rPr lang="en-IN" b="1" dirty="0" smtClean="0"/>
              <a:t>		Model Training &amp; Validation</a:t>
            </a:r>
            <a:endParaRPr lang="en-IN" dirty="0" smtClean="0"/>
          </a:p>
          <a:p>
            <a:pPr lvl="4"/>
            <a:r>
              <a:rPr lang="en-IN" dirty="0" smtClean="0"/>
              <a:t>Automated training pipelines, performance benchmarking</a:t>
            </a:r>
          </a:p>
          <a:p>
            <a:pPr lvl="4"/>
            <a:r>
              <a:rPr lang="en-IN" b="1" dirty="0" smtClean="0"/>
              <a:t>Tools:</a:t>
            </a:r>
            <a:r>
              <a:rPr lang="en-IN" dirty="0" smtClean="0"/>
              <a:t> </a:t>
            </a:r>
            <a:r>
              <a:rPr lang="en-IN" dirty="0" err="1" smtClean="0"/>
              <a:t>Scikit</a:t>
            </a:r>
            <a:r>
              <a:rPr lang="en-IN" dirty="0" smtClean="0"/>
              <a:t>-Learn, </a:t>
            </a:r>
            <a:r>
              <a:rPr lang="en-IN" dirty="0" err="1" smtClean="0"/>
              <a:t>TensorFlow</a:t>
            </a:r>
            <a:r>
              <a:rPr lang="en-IN" dirty="0" smtClean="0"/>
              <a:t>, </a:t>
            </a:r>
            <a:r>
              <a:rPr lang="en-IN" dirty="0" err="1" smtClean="0"/>
              <a:t>XGBoost</a:t>
            </a:r>
            <a:r>
              <a:rPr lang="en-IN" dirty="0" smtClean="0"/>
              <a:t>, </a:t>
            </a:r>
            <a:r>
              <a:rPr lang="en-IN" dirty="0" err="1" smtClean="0"/>
              <a:t>Optuna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	Model Testing &amp; CI/CD Pipelines</a:t>
            </a:r>
            <a:endParaRPr lang="en-IN" dirty="0" smtClean="0"/>
          </a:p>
          <a:p>
            <a:pPr lvl="4"/>
            <a:r>
              <a:rPr lang="en-IN" dirty="0" smtClean="0"/>
              <a:t>Unit tests, integration tests, deployment automation</a:t>
            </a:r>
          </a:p>
          <a:p>
            <a:pPr lvl="4"/>
            <a:r>
              <a:rPr lang="en-IN" b="1" dirty="0" smtClean="0"/>
              <a:t>Tools:</a:t>
            </a:r>
            <a:r>
              <a:rPr lang="en-IN" dirty="0" smtClean="0"/>
              <a:t> </a:t>
            </a:r>
            <a:r>
              <a:rPr lang="en-IN" dirty="0" err="1" smtClean="0"/>
              <a:t>PyTest</a:t>
            </a:r>
            <a:r>
              <a:rPr lang="en-IN" dirty="0" smtClean="0"/>
              <a:t>, GitHub Actions, Jenkins, Docker</a:t>
            </a:r>
          </a:p>
          <a:p>
            <a:pPr marL="0" indent="0">
              <a:buNone/>
            </a:pPr>
            <a:r>
              <a:rPr lang="en-IN" b="1" dirty="0" smtClean="0"/>
              <a:t>		Model Deployment &amp; Serving</a:t>
            </a:r>
            <a:endParaRPr lang="en-IN" dirty="0" smtClean="0"/>
          </a:p>
          <a:p>
            <a:pPr lvl="4"/>
            <a:r>
              <a:rPr lang="en-IN" dirty="0" smtClean="0"/>
              <a:t>Deploying models as APIs, batch processing, edge computing</a:t>
            </a:r>
          </a:p>
          <a:p>
            <a:pPr lvl="4"/>
            <a:r>
              <a:rPr lang="en-IN" b="1" dirty="0" smtClean="0"/>
              <a:t>Tools:</a:t>
            </a:r>
            <a:r>
              <a:rPr lang="en-IN" dirty="0" smtClean="0"/>
              <a:t> </a:t>
            </a:r>
            <a:r>
              <a:rPr lang="en-IN" dirty="0" err="1" smtClean="0"/>
              <a:t>FastAPI</a:t>
            </a:r>
            <a:r>
              <a:rPr lang="en-IN" dirty="0" smtClean="0"/>
              <a:t>, Flask, Kubernetes, AWS </a:t>
            </a:r>
            <a:r>
              <a:rPr lang="en-IN" dirty="0" err="1" smtClean="0"/>
              <a:t>SageMaker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	Model Monitoring &amp; Governance</a:t>
            </a:r>
            <a:endParaRPr lang="en-IN" dirty="0" smtClean="0"/>
          </a:p>
          <a:p>
            <a:pPr lvl="4"/>
            <a:r>
              <a:rPr lang="en-IN" dirty="0" smtClean="0"/>
              <a:t>Performance tracking, drift detection, bias mitigation</a:t>
            </a:r>
          </a:p>
          <a:p>
            <a:pPr lvl="4"/>
            <a:r>
              <a:rPr lang="en-IN" b="1" dirty="0" smtClean="0"/>
              <a:t>Tools:</a:t>
            </a:r>
            <a:r>
              <a:rPr lang="en-IN" dirty="0" smtClean="0"/>
              <a:t> Evidently AI, Prometheus, SHAP, LIME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69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MLOps</a:t>
            </a:r>
            <a:r>
              <a:rPr lang="en-IN" dirty="0" smtClean="0"/>
              <a:t> Workflow Using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10" y="1825625"/>
            <a:ext cx="1058869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How the </a:t>
            </a:r>
            <a:r>
              <a:rPr lang="en-IN" b="1" dirty="0" err="1" smtClean="0"/>
              <a:t>MLOps</a:t>
            </a:r>
            <a:r>
              <a:rPr lang="en-IN" b="1" dirty="0" smtClean="0"/>
              <a:t> Components Work Together?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000" b="1" dirty="0" smtClean="0"/>
              <a:t>Data Collection &amp; Processing</a:t>
            </a:r>
            <a:r>
              <a:rPr lang="en-IN" sz="2000" dirty="0" smtClean="0"/>
              <a:t> → Extract, clean, and store data.</a:t>
            </a:r>
            <a:br>
              <a:rPr lang="en-IN" sz="2000" dirty="0" smtClean="0"/>
            </a:br>
            <a:r>
              <a:rPr lang="en-IN" sz="2000" b="1" dirty="0" smtClean="0"/>
              <a:t>Model Experimentation &amp; Training</a:t>
            </a:r>
            <a:r>
              <a:rPr lang="en-IN" sz="2000" dirty="0" smtClean="0"/>
              <a:t> → Train multiple models and track performance.</a:t>
            </a:r>
            <a:br>
              <a:rPr lang="en-IN" sz="2000" dirty="0" smtClean="0"/>
            </a:br>
            <a:r>
              <a:rPr lang="en-IN" sz="2000" b="1" dirty="0" smtClean="0"/>
              <a:t>Testing &amp; Deployment</a:t>
            </a:r>
            <a:r>
              <a:rPr lang="en-IN" sz="2000" dirty="0" smtClean="0"/>
              <a:t> → Automate deployment with CI/CD pipelines.</a:t>
            </a:r>
            <a:br>
              <a:rPr lang="en-IN" sz="2000" dirty="0" smtClean="0"/>
            </a:br>
            <a:r>
              <a:rPr lang="en-IN" sz="2000" b="1" dirty="0" smtClean="0"/>
              <a:t>Monitoring &amp; Governance</a:t>
            </a:r>
            <a:r>
              <a:rPr lang="en-IN" sz="2000" dirty="0" smtClean="0"/>
              <a:t> → Track model drift, </a:t>
            </a:r>
            <a:r>
              <a:rPr lang="en-IN" sz="2000" dirty="0" err="1" smtClean="0"/>
              <a:t>explainability</a:t>
            </a:r>
            <a:r>
              <a:rPr lang="en-IN" sz="2000" dirty="0" smtClean="0"/>
              <a:t>, and compliance.</a:t>
            </a:r>
          </a:p>
          <a:p>
            <a:pPr marL="0" indent="0">
              <a:buNone/>
            </a:pPr>
            <a:r>
              <a:rPr lang="en-IN" b="1" dirty="0" smtClean="0"/>
              <a:t>Result:</a:t>
            </a:r>
            <a:r>
              <a:rPr lang="en-IN" dirty="0" smtClean="0"/>
              <a:t> A </a:t>
            </a:r>
            <a:r>
              <a:rPr lang="en-IN" b="1" dirty="0" smtClean="0"/>
              <a:t>scalable, reproducible, and automated ML pipeline</a:t>
            </a:r>
            <a:r>
              <a:rPr lang="en-IN" dirty="0" smtClean="0"/>
              <a:t> ready for production!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17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MLOps Components</vt:lpstr>
      <vt:lpstr>Key Components of MLOps</vt:lpstr>
      <vt:lpstr>MLOps Workflow Using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Components</dc:title>
  <dc:creator>Admin</dc:creator>
  <cp:lastModifiedBy>Admin</cp:lastModifiedBy>
  <cp:revision>1</cp:revision>
  <dcterms:created xsi:type="dcterms:W3CDTF">2025-03-07T13:45:28Z</dcterms:created>
  <dcterms:modified xsi:type="dcterms:W3CDTF">2025-03-07T13:51:19Z</dcterms:modified>
</cp:coreProperties>
</file>