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128A-7E5E-4D34-ABF9-7DBD46DE6DA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9141-4D5F-4A7E-A0DA-12C7AE772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25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128A-7E5E-4D34-ABF9-7DBD46DE6DA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9141-4D5F-4A7E-A0DA-12C7AE772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75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128A-7E5E-4D34-ABF9-7DBD46DE6DA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9141-4D5F-4A7E-A0DA-12C7AE772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84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128A-7E5E-4D34-ABF9-7DBD46DE6DA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9141-4D5F-4A7E-A0DA-12C7AE772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92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128A-7E5E-4D34-ABF9-7DBD46DE6DA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9141-4D5F-4A7E-A0DA-12C7AE772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73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128A-7E5E-4D34-ABF9-7DBD46DE6DA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9141-4D5F-4A7E-A0DA-12C7AE772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10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128A-7E5E-4D34-ABF9-7DBD46DE6DA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9141-4D5F-4A7E-A0DA-12C7AE772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37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128A-7E5E-4D34-ABF9-7DBD46DE6DA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9141-4D5F-4A7E-A0DA-12C7AE772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91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128A-7E5E-4D34-ABF9-7DBD46DE6DA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9141-4D5F-4A7E-A0DA-12C7AE772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51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128A-7E5E-4D34-ABF9-7DBD46DE6DA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9141-4D5F-4A7E-A0DA-12C7AE772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03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128A-7E5E-4D34-ABF9-7DBD46DE6DA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9141-4D5F-4A7E-A0DA-12C7AE772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21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A128A-7E5E-4D34-ABF9-7DBD46DE6DA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99141-4D5F-4A7E-A0DA-12C7AE772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15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Artifacts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76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ML </a:t>
            </a:r>
            <a:r>
              <a:rPr lang="en-IN" dirty="0" err="1" smtClean="0"/>
              <a:t>Artifacts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5"/>
            <a:ext cx="981557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artifacts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the tangible outputs created throughout the ML lifecycle that are essential for: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Reproducibility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ML Artifacts: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model files (e.g.,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pkl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onnx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transformation pipelines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 and evaluation reports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Serialized tokenizers/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vectorizers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plots (e.g., ROC curves)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Experiment metadata logs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51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ML Artifacts Important in </a:t>
            </a:r>
            <a:r>
              <a:rPr lang="en-US" dirty="0" err="1" smtClean="0"/>
              <a:t>MLOps</a:t>
            </a:r>
            <a:r>
              <a:rPr lang="en-US" dirty="0" smtClean="0"/>
              <a:t>?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860748"/>
              </p:ext>
            </p:extLst>
          </p:nvPr>
        </p:nvGraphicFramePr>
        <p:xfrm>
          <a:off x="838200" y="2766854"/>
          <a:ext cx="10515600" cy="24688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06258767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67091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Benefit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599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✅ Reproducibility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Capture exact state of a model and pipeline used in an experiment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949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✅ Traceability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Link artifacts to data, code version, and config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475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✅ Deployment Ready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Artifacts can be versioned and promoted for serving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698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✅ Collaboration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Shareable between data scientists, engineers, and ops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641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✅ Auditability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 for governance and compliance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19061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708767" y="5845492"/>
            <a:ext cx="5762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Artifacts form the </a:t>
            </a:r>
            <a:r>
              <a:rPr lang="en-US" b="1" dirty="0" smtClean="0"/>
              <a:t>bridge between training and production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817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ML Artifacts &amp; Their Sources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378277"/>
              </p:ext>
            </p:extLst>
          </p:nvPr>
        </p:nvGraphicFramePr>
        <p:xfrm>
          <a:off x="767179" y="1856449"/>
          <a:ext cx="10515600" cy="21945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41206547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8300636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Artifact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Generated By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418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model.pkl, model.onnx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 training 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42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metrics.json, confusion_matrix.png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Evaluation script / pipeline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766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transformer.pkl, scaler.joblib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Preprocessing pipeline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298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requirements.txt, conda.yaml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Environment manager (pip/conda)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386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run.log, mlruns/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Experiment tracker (e.g., </a:t>
                      </a:r>
                      <a:r>
                        <a:rPr lang="en-IN" dirty="0" err="1"/>
                        <a:t>MLflow</a:t>
                      </a:r>
                      <a:r>
                        <a:rPr lang="en-IN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18964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38200" y="440372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Store them 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MLflow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DVC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S3 buckets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Model registry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8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for Building ML Artifacts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124131"/>
            <a:ext cx="719947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 creation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training pipelines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every artifact (models, transformers,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 everything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(even intermediate steps and failures)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standardized formats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(</a:t>
            </a:r>
            <a:r>
              <a:rPr lang="en-US" altLang="en-US" sz="1800" dirty="0" err="1">
                <a:latin typeface="Arial" panose="020B0604020202020204" pitchFamily="34" charset="0"/>
              </a:rPr>
              <a:t>joblib</a:t>
            </a:r>
            <a:r>
              <a:rPr lang="en-US" altLang="en-US" sz="1800" dirty="0">
                <a:latin typeface="Arial" panose="020B0604020202020204" pitchFamily="34" charset="0"/>
              </a:rPr>
              <a:t>, </a:t>
            </a:r>
            <a:r>
              <a:rPr lang="en-US" altLang="en-US" sz="1800" dirty="0" err="1">
                <a:latin typeface="Arial" panose="020B0604020202020204" pitchFamily="34" charset="0"/>
              </a:rPr>
              <a:t>onnx</a:t>
            </a:r>
            <a:r>
              <a:rPr lang="en-US" altLang="en-US" sz="1800" dirty="0">
                <a:latin typeface="Arial" panose="020B0604020202020204" pitchFamily="34" charset="0"/>
              </a:rPr>
              <a:t>, </a:t>
            </a:r>
            <a:r>
              <a:rPr lang="en-US" altLang="en-US" sz="1800" dirty="0" err="1">
                <a:latin typeface="Arial" panose="020B0604020202020204" pitchFamily="34" charset="0"/>
              </a:rPr>
              <a:t>json</a:t>
            </a:r>
            <a:r>
              <a:rPr lang="en-US" altLang="en-US" sz="1800" dirty="0"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artifact compatibility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inference pipeline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artifacts in registries or artifact stores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MLflow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S3, etc.) </a:t>
            </a:r>
          </a:p>
        </p:txBody>
      </p:sp>
    </p:spTree>
    <p:extLst>
      <p:ext uri="{BB962C8B-B14F-4D97-AF65-F5344CB8AC3E}">
        <p14:creationId xmlns:p14="http://schemas.microsoft.com/office/powerpoint/2010/main" val="133126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207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Unicode MS</vt:lpstr>
      <vt:lpstr>Calibri</vt:lpstr>
      <vt:lpstr>Calibri Light</vt:lpstr>
      <vt:lpstr>Office Theme</vt:lpstr>
      <vt:lpstr>Model Artifacts</vt:lpstr>
      <vt:lpstr>What Are ML Artifacts?</vt:lpstr>
      <vt:lpstr>Why Are ML Artifacts Important in MLOps?</vt:lpstr>
      <vt:lpstr>Types of ML Artifacts &amp; Their Sources</vt:lpstr>
      <vt:lpstr>Best Practices for Building ML 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Artifacts</dc:title>
  <dc:creator>Admin</dc:creator>
  <cp:lastModifiedBy>Admin</cp:lastModifiedBy>
  <cp:revision>1</cp:revision>
  <dcterms:created xsi:type="dcterms:W3CDTF">2025-04-11T17:43:48Z</dcterms:created>
  <dcterms:modified xsi:type="dcterms:W3CDTF">2025-04-11T17:48:32Z</dcterms:modified>
</cp:coreProperties>
</file>