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2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59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63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70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7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86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8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74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679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48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36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D901-1C97-48BE-A7EB-D00C0B523735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251AD-837D-4FD6-AD24-A7DCCBBD45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67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</a:t>
            </a:r>
            <a:r>
              <a:rPr lang="en-US" dirty="0" err="1" smtClean="0"/>
              <a:t>Deplyment</a:t>
            </a:r>
            <a:r>
              <a:rPr lang="en-US" dirty="0" smtClean="0"/>
              <a:t> Strategies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976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GCP Deployment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15" y="1825625"/>
            <a:ext cx="6743770" cy="4351338"/>
          </a:xfrm>
        </p:spPr>
      </p:pic>
    </p:spTree>
    <p:extLst>
      <p:ext uri="{BB962C8B-B14F-4D97-AF65-F5344CB8AC3E}">
        <p14:creationId xmlns:p14="http://schemas.microsoft.com/office/powerpoint/2010/main" val="286382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Deployment Strategy Matters in </a:t>
            </a:r>
            <a:r>
              <a:rPr lang="en-US" dirty="0" err="1" smtClean="0"/>
              <a:t>MLOps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54635"/>
            <a:ext cx="869122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 of deployment: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 ML models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real-world users or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deployment is different from software: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drift and model staleness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 vs accuracy trade-offs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+ rollback is critical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good deployment strategy: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Minimizes risk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continuous improvement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Aligns with business SLAs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8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Model Deployment Strategies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5255227"/>
              </p:ext>
            </p:extLst>
          </p:nvPr>
        </p:nvGraphicFramePr>
        <p:xfrm>
          <a:off x="838200" y="2035334"/>
          <a:ext cx="10515600" cy="39319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6578151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844658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28448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Strategy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Use When...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60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Shadow Deployment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Model runs in background; not exposed to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Testing model in production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31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A/B Testing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Users split across models (e.g., 50/50 old vs new)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Comparing 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3889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Canary Release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Gradual rollout to small % of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Safer rollout with rollback path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879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Blue-Green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Deploy new model alongside old one, switch traffic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Need zero downtime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513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Batch Inference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Process data in batches (e.g., nightly predictions)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Offline scoring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1908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Real-Time Inference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API-based prediction (e.g., via FastAPI or Flask)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When latency is critical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455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36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for Deployment in </a:t>
            </a:r>
            <a:r>
              <a:rPr lang="en-US" dirty="0" err="1" smtClean="0"/>
              <a:t>MLOps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7467518"/>
              </p:ext>
            </p:extLst>
          </p:nvPr>
        </p:nvGraphicFramePr>
        <p:xfrm>
          <a:off x="838200" y="2538254"/>
          <a:ext cx="10515600" cy="292608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0102777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512322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804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FastAPI / Flask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Real-time REST API serving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65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Docker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Containerized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598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Kubernetes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Scalable, orchestrated serving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58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MLflow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Serve and manage model versions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122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Seldon Core / KServe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Advanced K8s model serving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892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Airflow / Prefect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Orchestrate batch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190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AWS SageMaker / Azure ML / Vertex AI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Managed serving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490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6662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CI/CD for ML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smtClean="0"/>
              <a:t>Continuous Training + Continuous Deployment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b="1" dirty="0" smtClean="0"/>
              <a:t>Steps in CI/CD pipeline:</a:t>
            </a:r>
            <a:endParaRPr lang="en-IN" dirty="0" smtClean="0"/>
          </a:p>
          <a:p>
            <a:r>
              <a:rPr lang="en-IN" dirty="0" smtClean="0"/>
              <a:t>Train and validate model</a:t>
            </a:r>
          </a:p>
          <a:p>
            <a:r>
              <a:rPr lang="en-IN" dirty="0" smtClean="0"/>
              <a:t>Save </a:t>
            </a:r>
            <a:r>
              <a:rPr lang="en-IN" dirty="0" err="1" smtClean="0"/>
              <a:t>artifacts</a:t>
            </a:r>
            <a:endParaRPr lang="en-IN" dirty="0" smtClean="0"/>
          </a:p>
          <a:p>
            <a:r>
              <a:rPr lang="en-IN" dirty="0" smtClean="0"/>
              <a:t>Run unit tests (data, model, integration)</a:t>
            </a:r>
          </a:p>
          <a:p>
            <a:r>
              <a:rPr lang="en-IN" dirty="0" smtClean="0"/>
              <a:t>Push to Model Registry</a:t>
            </a:r>
          </a:p>
          <a:p>
            <a:r>
              <a:rPr lang="en-IN" dirty="0" smtClean="0"/>
              <a:t>Auto-deploy to Staging / Production</a:t>
            </a:r>
          </a:p>
          <a:p>
            <a:r>
              <a:rPr lang="en-IN" dirty="0" smtClean="0"/>
              <a:t>Monitor and rollback if needed</a:t>
            </a:r>
          </a:p>
          <a:p>
            <a:r>
              <a:rPr lang="en-IN" b="1" dirty="0" smtClean="0"/>
              <a:t>Tools: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GitHub Actions, </a:t>
            </a:r>
            <a:r>
              <a:rPr lang="en-IN" dirty="0" err="1" smtClean="0"/>
              <a:t>GitLab</a:t>
            </a:r>
            <a:r>
              <a:rPr lang="en-IN" dirty="0" smtClean="0"/>
              <a:t> CI, Azure DevOps, Jenkins, Argo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2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Best Practices for Safe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✅ Monitor key metrics: accuracy, latency, drift</a:t>
            </a:r>
            <a:br>
              <a:rPr lang="en-US" dirty="0" smtClean="0"/>
            </a:br>
            <a:r>
              <a:rPr lang="en-US" dirty="0" smtClean="0"/>
              <a:t>✅ Always support rollback to previous version</a:t>
            </a:r>
            <a:br>
              <a:rPr lang="en-US" dirty="0" smtClean="0"/>
            </a:br>
            <a:r>
              <a:rPr lang="en-US" dirty="0" smtClean="0"/>
              <a:t>✅ Test new models in </a:t>
            </a:r>
            <a:r>
              <a:rPr lang="en-US" b="1" dirty="0" smtClean="0"/>
              <a:t>Staging</a:t>
            </a:r>
            <a:r>
              <a:rPr lang="en-US" dirty="0" smtClean="0"/>
              <a:t>, not just locally</a:t>
            </a:r>
            <a:br>
              <a:rPr lang="en-US" dirty="0" smtClean="0"/>
            </a:br>
            <a:r>
              <a:rPr lang="en-US" dirty="0" smtClean="0"/>
              <a:t>✅ Store feature preprocessing logic with the model</a:t>
            </a:r>
            <a:br>
              <a:rPr lang="en-US" dirty="0" smtClean="0"/>
            </a:br>
            <a:r>
              <a:rPr lang="en-US" dirty="0" smtClean="0"/>
              <a:t>✅ Automate deployment with approvals and notifications</a:t>
            </a:r>
            <a:br>
              <a:rPr lang="en-US" dirty="0" smtClean="0"/>
            </a:br>
            <a:r>
              <a:rPr lang="en-US" dirty="0" smtClean="0"/>
              <a:t>✅ Document every version that goes to production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065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MLOps</a:t>
            </a:r>
            <a:r>
              <a:rPr lang="en-US" dirty="0" smtClean="0"/>
              <a:t> Deployment Architecture – API + Registry + Monitoring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6454" y="1825625"/>
            <a:ext cx="7126635" cy="4351338"/>
          </a:xfrm>
        </p:spPr>
      </p:pic>
    </p:spTree>
    <p:extLst>
      <p:ext uri="{BB962C8B-B14F-4D97-AF65-F5344CB8AC3E}">
        <p14:creationId xmlns:p14="http://schemas.microsoft.com/office/powerpoint/2010/main" val="148358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AWS Deployment architecture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19" y="1798992"/>
            <a:ext cx="6743770" cy="4351338"/>
          </a:xfrm>
        </p:spPr>
      </p:pic>
    </p:spTree>
    <p:extLst>
      <p:ext uri="{BB962C8B-B14F-4D97-AF65-F5344CB8AC3E}">
        <p14:creationId xmlns:p14="http://schemas.microsoft.com/office/powerpoint/2010/main" val="725111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Azure Deployment architecture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15" y="1825625"/>
            <a:ext cx="6743770" cy="4351338"/>
          </a:xfrm>
        </p:spPr>
      </p:pic>
    </p:spTree>
    <p:extLst>
      <p:ext uri="{BB962C8B-B14F-4D97-AF65-F5344CB8AC3E}">
        <p14:creationId xmlns:p14="http://schemas.microsoft.com/office/powerpoint/2010/main" val="260059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292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Model Deplyment Strategies</vt:lpstr>
      <vt:lpstr>Why Deployment Strategy Matters in MLOps</vt:lpstr>
      <vt:lpstr>Types of Model Deployment Strategies</vt:lpstr>
      <vt:lpstr>Tools for Deployment in MLOps</vt:lpstr>
      <vt:lpstr>CI/CD for ML Deployment</vt:lpstr>
      <vt:lpstr>Best Practices for Safe Deployment</vt:lpstr>
      <vt:lpstr>MLOps Deployment Architecture – API + Registry + Monitoring</vt:lpstr>
      <vt:lpstr>AWS Deployment architecture</vt:lpstr>
      <vt:lpstr>Azure Deployment architecture</vt:lpstr>
      <vt:lpstr>GCP Deployment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Deplyment Strategies</dc:title>
  <dc:creator>Admin</dc:creator>
  <cp:lastModifiedBy>Admin</cp:lastModifiedBy>
  <cp:revision>2</cp:revision>
  <dcterms:created xsi:type="dcterms:W3CDTF">2025-04-11T17:53:01Z</dcterms:created>
  <dcterms:modified xsi:type="dcterms:W3CDTF">2025-04-11T18:07:20Z</dcterms:modified>
</cp:coreProperties>
</file>