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22E0-34C8-402C-851F-3A31369E7EF1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5F42-D1A0-428B-A2B8-1D792785A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23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22E0-34C8-402C-851F-3A31369E7EF1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5F42-D1A0-428B-A2B8-1D792785A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11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22E0-34C8-402C-851F-3A31369E7EF1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5F42-D1A0-428B-A2B8-1D792785A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97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22E0-34C8-402C-851F-3A31369E7EF1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5F42-D1A0-428B-A2B8-1D792785A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58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22E0-34C8-402C-851F-3A31369E7EF1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5F42-D1A0-428B-A2B8-1D792785A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65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22E0-34C8-402C-851F-3A31369E7EF1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5F42-D1A0-428B-A2B8-1D792785A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45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22E0-34C8-402C-851F-3A31369E7EF1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5F42-D1A0-428B-A2B8-1D792785A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67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22E0-34C8-402C-851F-3A31369E7EF1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5F42-D1A0-428B-A2B8-1D792785A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04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22E0-34C8-402C-851F-3A31369E7EF1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5F42-D1A0-428B-A2B8-1D792785A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12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22E0-34C8-402C-851F-3A31369E7EF1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5F42-D1A0-428B-A2B8-1D792785A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45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22E0-34C8-402C-851F-3A31369E7EF1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5F42-D1A0-428B-A2B8-1D792785A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8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722E0-34C8-402C-851F-3A31369E7EF1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C5F42-D1A0-428B-A2B8-1D792785A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98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Registry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23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Model Registry?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25646"/>
            <a:ext cx="10515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registry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central store that tracks and manages multiple versions of trained machine learning models, along with their metadata.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acts as the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bridge between experimentation and production.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36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Model Registry in </a:t>
            </a:r>
            <a:r>
              <a:rPr lang="en-US" dirty="0" err="1" smtClean="0"/>
              <a:t>MLOps</a:t>
            </a:r>
            <a:r>
              <a:rPr lang="en-US" dirty="0" smtClean="0"/>
              <a:t>?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297"/>
              </p:ext>
            </p:extLst>
          </p:nvPr>
        </p:nvGraphicFramePr>
        <p:xfrm>
          <a:off x="838200" y="2355374"/>
          <a:ext cx="10515600" cy="32918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597590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041454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Benefit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996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✅ Version Control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Manage multiple versions of models (v1, v2,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885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✅ Staging → Prod Flow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Track model lifecycle: </a:t>
                      </a:r>
                      <a:r>
                        <a:rPr lang="en-US" i="1"/>
                        <a:t>Staging → Production → Archived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241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✅ Reproducibility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Links model with hyperparameters, metrics, source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719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✅ Collaboration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Teams can register, review, and approve models before deployment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259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✅ Rollbacks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Easily revert to older models if a new one underperforms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351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75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That Support Model Registries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686089"/>
              </p:ext>
            </p:extLst>
          </p:nvPr>
        </p:nvGraphicFramePr>
        <p:xfrm>
          <a:off x="838200" y="2629694"/>
          <a:ext cx="10515600" cy="27432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5361299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60261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Tool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Registry Feature Highlights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743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MLflow Registry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Web UI, APIs, lifecycle stages, model comparisons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8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Azure ML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Native registry with deployment slots + CI/CD integration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255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SageMaker Model Registry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Track, approve, and deploy models within AWS ecosystem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59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Neptune.ai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Track models and link to experiments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115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DVC + CML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 models as versioned files using </a:t>
                      </a:r>
                      <a:r>
                        <a:rPr lang="en-US" dirty="0" err="1"/>
                        <a:t>Git</a:t>
                      </a:r>
                      <a:r>
                        <a:rPr lang="en-US" dirty="0"/>
                        <a:t> + pipelines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665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12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182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Model Registry</vt:lpstr>
      <vt:lpstr>What Is a Model Registry?</vt:lpstr>
      <vt:lpstr>Why Use a Model Registry in MLOps?</vt:lpstr>
      <vt:lpstr>Tools That Support Model Registries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Registry</dc:title>
  <dc:creator>Admin</dc:creator>
  <cp:lastModifiedBy>Admin</cp:lastModifiedBy>
  <cp:revision>2</cp:revision>
  <dcterms:created xsi:type="dcterms:W3CDTF">2025-04-11T17:22:44Z</dcterms:created>
  <dcterms:modified xsi:type="dcterms:W3CDTF">2025-04-11T17:41:34Z</dcterms:modified>
</cp:coreProperties>
</file>