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DBCE-DC95-4723-B4EF-5DEEC4149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84972-4516-4956-8620-28B8DDD8D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9EDCD-E613-40B1-BE5B-89BC47F5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A85D-5D60-4CFB-97CC-6F9D2E4A018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8995-1150-4020-B6CA-581B9DE0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FAD6-27EA-4862-95CB-875879B0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20F9-0620-46BE-93C9-C399B807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5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228E-3484-47DA-9939-6DA9FF59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42085-7246-489F-AEE5-056613CF1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A9A20-3D23-492A-BD9A-D8DD49F6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A85D-5D60-4CFB-97CC-6F9D2E4A018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13A60-D3B8-4074-A906-CC710F75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7DF32-2470-4537-BFDF-DC4553DF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20F9-0620-46BE-93C9-C399B807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1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353DD-A78A-4E0A-8A2A-C1DFD12BC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CD8D9-AFD1-4B3C-BEB8-03E4F49EC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809C-81A6-42F5-8A0E-CB5DC251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A85D-5D60-4CFB-97CC-6F9D2E4A018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340E-3737-4652-9FFD-AAAFA276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E2954-F23E-41E2-A0E9-E3062274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20F9-0620-46BE-93C9-C399B807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5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BFEA-C7EE-476E-A9CC-E4DF392B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8C369-08B5-48F8-8921-B9C7F2B91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61C31-C076-4B5A-9709-5DBBEB0C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A85D-5D60-4CFB-97CC-6F9D2E4A018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43600-EBB1-4E9A-BAFE-6295BFE7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573F2-0C74-4491-B5A1-07B085EE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20F9-0620-46BE-93C9-C399B807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1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3A52-AE95-4826-A438-5B1EB70F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58A16-6D90-41B7-8A18-967DA765F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692C7-5D13-48DA-87D9-16DFCA01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A85D-5D60-4CFB-97CC-6F9D2E4A018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A0ABB-D783-40CC-BFC3-4DAC76F8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CC7C9-5ED4-46D2-94B0-21C91CD0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20F9-0620-46BE-93C9-C399B807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4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E523-F29D-450B-A652-B92523DE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4119-6AA0-4F26-86AE-24479C080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14307-4CF0-482E-ABC1-F5662DF48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F9793-FD2A-4F73-9A74-622B678C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A85D-5D60-4CFB-97CC-6F9D2E4A018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D567D-3AD2-4165-834D-4AD93526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5885F-3114-4EDA-80D2-8C4F0E8C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20F9-0620-46BE-93C9-C399B807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BA90-D95A-47AD-B69E-53BC5269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CD6E2-70E1-42BC-AA13-276E4FA6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C9046-EEAE-4DF3-88B7-E771E550B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CD35C-18B8-4963-9AC1-614A6C8F1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5E03C-4487-40E8-AD50-8DACD85F9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FDF73-67DA-416C-B37F-034A6F40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A85D-5D60-4CFB-97CC-6F9D2E4A018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4736E-431C-40BD-B324-A5F02E23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1EDEE-BA9E-4DA3-96C2-4FEFB7A9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20F9-0620-46BE-93C9-C399B807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1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F30E-45EC-4ACC-8E9A-2F6D1145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123A0-B154-471B-AAD4-39AFA155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A85D-5D60-4CFB-97CC-6F9D2E4A018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F8399-FB10-4AF0-81E1-A4E36797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2810C-68F4-419C-9B50-2D61D636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20F9-0620-46BE-93C9-C399B807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F9BE4-37EF-435C-A3AF-8EFFCB7C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A85D-5D60-4CFB-97CC-6F9D2E4A018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E1975-8941-400A-BAC6-F80AF645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97FD8-C705-455A-A32D-3EF4D9D5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20F9-0620-46BE-93C9-C399B807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6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F5FC-E4C8-4929-B8BA-9F65BB0D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5D6A-466E-4000-9192-BABD0F05E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ECF18-0412-4E0A-9E73-D769340D5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BF49E-E221-4480-9567-D196C364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A85D-5D60-4CFB-97CC-6F9D2E4A018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1E222-56F1-4710-9197-3BAD2249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86D42-5C78-4889-805D-8EB7C5CD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20F9-0620-46BE-93C9-C399B807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7E92-C4B2-4F88-ABAB-72BFF69B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8FFBF-0CDA-47C3-9D63-140A47E28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380E6-1071-4AE9-B874-3FE28866C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41D3C-6A07-4E58-B955-698A30D1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A85D-5D60-4CFB-97CC-6F9D2E4A018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5ACBF-ACC6-4BE3-A1C4-D5672FB6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B42F0-5C3B-4333-9638-435DD51A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20F9-0620-46BE-93C9-C399B807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1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5DDE9-07B4-41B7-802A-0BB78F69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CA0E4-FDF7-4E8A-8F59-3B5CF83E7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D0620-2B54-4ED5-AF14-B80EE7643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5A85D-5D60-4CFB-97CC-6F9D2E4A018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739AB-443F-4DB7-87B6-DFC695D66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1B17-124B-48F4-9DBB-EC1614B26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120F9-0620-46BE-93C9-C399B807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06DB-0406-44DB-B42B-C4C214724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Safe Documents Demo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2DF86-08E9-4995-A36B-7C5B960DA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1643" y="3781211"/>
            <a:ext cx="9144000" cy="1655762"/>
          </a:xfrm>
        </p:spPr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file that you can use to demonstrate or evaluate the user experience when a harmful file is detected by the Safe Documents feature.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just for demonstration purposes and not an actual malware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3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53BF73CBB84A40823E04BDB6A98F97" ma:contentTypeVersion="2" ma:contentTypeDescription="Create a new document." ma:contentTypeScope="" ma:versionID="14752254d74cee19c1a1612764a871e3">
  <xsd:schema xmlns:xsd="http://www.w3.org/2001/XMLSchema" xmlns:xs="http://www.w3.org/2001/XMLSchema" xmlns:p="http://schemas.microsoft.com/office/2006/metadata/properties" xmlns:ns2="7edd1c29-c208-49e2-a1ac-915710ee3018" targetNamespace="http://schemas.microsoft.com/office/2006/metadata/properties" ma:root="true" ma:fieldsID="c9e9f0e1a81d944602da338bf002b1ed" ns2:_="">
    <xsd:import namespace="7edd1c29-c208-49e2-a1ac-915710ee30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d1c29-c208-49e2-a1ac-915710ee30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331C33-0B24-4036-B65B-EB5A4E0608F5}"/>
</file>

<file path=customXml/itemProps2.xml><?xml version="1.0" encoding="utf-8"?>
<ds:datastoreItem xmlns:ds="http://schemas.openxmlformats.org/officeDocument/2006/customXml" ds:itemID="{C822257B-4299-45EB-954F-565EED75F006}"/>
</file>

<file path=customXml/itemProps3.xml><?xml version="1.0" encoding="utf-8"?>
<ds:datastoreItem xmlns:ds="http://schemas.openxmlformats.org/officeDocument/2006/customXml" ds:itemID="{69828890-5273-4BA9-BDEF-919A4E71BDB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Safe Documents Demo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Documents Demo File</dc:title>
  <dc:creator>Sriram Iyer</dc:creator>
  <cp:lastModifiedBy>Sriram Iyer</cp:lastModifiedBy>
  <cp:revision>1</cp:revision>
  <dcterms:created xsi:type="dcterms:W3CDTF">2019-12-13T22:38:31Z</dcterms:created>
  <dcterms:modified xsi:type="dcterms:W3CDTF">2019-12-13T22:39:18Z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2019-12-13T22:38:31Z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b00b920a-476b-4370-b337-00004b8da807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0x0101004653BF73CBB84A40823E04BDB6A98F97</vt:lpwstr>
  </property>
</Properties>
</file>