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bmp" ContentType="image/bmp"/>
  <Default Extension="emf" ContentType="image/x-emf"/>
  <Default Extension="tiff" ContentType="image/tiff"/>
  <Default Extension="jpg" ContentType="application/octet-stream"/>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xml" ContentType="application/vnd.openxmlformats-officedocument.presentationml.slide+xml"/>
  <Override PartName="/ppt/charts/chart80286ab05364.xml" ContentType="application/vnd.openxmlformats-officedocument.drawingml.chart+xml"/>
  <Override PartName="/ppt/charts/chart80281f3c6d3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1" r:id="rId6"/>
    <p:sldMasterId id="2147483904" r:id="rId7"/>
    <p:sldMasterId id="2147483915" r:id="rId8"/>
  </p:sldMasterIdLst>
  <p:notesMasterIdLst>
    <p:notesMasterId r:id="rId10"/>
  </p:notesMasterIdLst>
  <p:sldIdLst xmlns:a="http://schemas.openxmlformats.org/drawingml/2006/main" xmlns:r="http://schemas.openxmlformats.org/officeDocument/2006/relationships" xmlns:p="http://schemas.openxmlformats.org/presentationml/2006/main">
    <p:sldId id="256" r:id="rId1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962">
          <p15:clr>
            <a:srgbClr val="A4A3A4"/>
          </p15:clr>
        </p15:guide>
        <p15:guide id="4" orient="horz" pos="622">
          <p15:clr>
            <a:srgbClr val="A4A3A4"/>
          </p15:clr>
        </p15:guide>
        <p15:guide id="5" orient="horz" pos="2930">
          <p15:clr>
            <a:srgbClr val="A4A3A4"/>
          </p15:clr>
        </p15:guide>
        <p15:guide id="6" orient="horz" pos="3163">
          <p15:clr>
            <a:srgbClr val="A4A3A4"/>
          </p15:clr>
        </p15:guide>
        <p15:guide id="7" orient="horz" pos="2855">
          <p15:clr>
            <a:srgbClr val="A4A3A4"/>
          </p15:clr>
        </p15:guide>
        <p15:guide id="8" orient="horz" pos="1314">
          <p15:clr>
            <a:srgbClr val="A4A3A4"/>
          </p15:clr>
        </p15:guide>
        <p15:guide id="9" orient="horz" pos="940">
          <p15:clr>
            <a:srgbClr val="A4A3A4"/>
          </p15:clr>
        </p15:guide>
        <p15:guide id="10" pos="2880">
          <p15:clr>
            <a:srgbClr val="A4A3A4"/>
          </p15:clr>
        </p15:guide>
        <p15:guide id="11" pos="2449">
          <p15:clr>
            <a:srgbClr val="A4A3A4"/>
          </p15:clr>
        </p15:guide>
        <p15:guide id="12" pos="3291">
          <p15:clr>
            <a:srgbClr val="A4A3A4"/>
          </p15:clr>
        </p15:guide>
        <p15:guide id="13" pos="5602">
          <p15:clr>
            <a:srgbClr val="A4A3A4"/>
          </p15:clr>
        </p15:guide>
        <p15:guide id="14" pos="417">
          <p15:clr>
            <a:srgbClr val="A4A3A4"/>
          </p15:clr>
        </p15:guide>
        <p15:guide id="15" pos="5443">
          <p15:clr>
            <a:srgbClr val="A4A3A4"/>
          </p15:clr>
        </p15:guide>
        <p15:guide id="16" pos="158">
          <p15:clr>
            <a:srgbClr val="A4A3A4"/>
          </p15:clr>
        </p15:guide>
        <p15:guide id="17" pos="26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rat Paul" initials="SP" lastIdx="1" clrIdx="0">
    <p:extLst>
      <p:ext uri="{19B8F6BF-5375-455C-9EA6-DF929625EA0E}">
        <p15:presenceInfo xmlns:p15="http://schemas.microsoft.com/office/powerpoint/2012/main" userId="S-1-5-21-222605360-2941806660-3662035375-2430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E2FF"/>
    <a:srgbClr val="E7F1FF"/>
    <a:srgbClr val="D9EAFF"/>
    <a:srgbClr val="96BE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55" d="100"/>
          <a:sy n="55" d="100"/>
        </p:scale>
        <p:origin x="672" y="38"/>
      </p:cViewPr>
      <p:guideLst>
        <p:guide orient="horz" pos="1620"/>
        <p:guide orient="horz" pos="191"/>
        <p:guide orient="horz" pos="962"/>
        <p:guide orient="horz" pos="622"/>
        <p:guide orient="horz" pos="2930"/>
        <p:guide orient="horz" pos="3163"/>
        <p:guide orient="horz" pos="2855"/>
        <p:guide orient="horz" pos="1314"/>
        <p:guide orient="horz" pos="940"/>
        <p:guide pos="2880"/>
        <p:guide pos="2449"/>
        <p:guide pos="3291"/>
        <p:guide pos="5602"/>
        <p:guide pos="417"/>
        <p:guide pos="5443"/>
        <p:guide pos="158"/>
        <p:guide pos="267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14" Type="http://schemas.openxmlformats.org/officeDocument/2006/relationships/theme" Target="theme/theme1.xml"/><Relationship Id="rId1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80281f3c6d36.xml.rels><?xml version="1.0" encoding="UTF-8" standalone="yes"?><Relationships  xmlns="http://schemas.openxmlformats.org/package/2006/relationships"><Relationship Id="rId1" Type="http://schemas.openxmlformats.org/officeDocument/2006/relationships/package" Target="../embeddings/data802870dd67b5.xlsx"/></Relationships>
</file>

<file path=ppt/charts/_rels/chart80286ab05364.xml.rels><?xml version="1.0" encoding="UTF-8" standalone="yes"?><Relationships  xmlns="http://schemas.openxmlformats.org/package/2006/relationships"><Relationship Id="rId1" Type="http://schemas.openxmlformats.org/officeDocument/2006/relationships/package" Target="../embeddings/data802814ed9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100" b="0" i="0" kern="1200" spc="0" baseline="0" dirty="0" err="1" smtClean="0">
                <a:solidFill>
                  <a:srgbClr val="848484"/>
                </a:solidFill>
                <a:effectLst/>
              </a:rPr>
              <a:t>Industrial</a:t>
            </a:r>
            <a:r>
              <a:rPr lang="fr-FR" sz="1100" b="0" i="0" kern="1200" spc="0" baseline="0" dirty="0" smtClean="0">
                <a:solidFill>
                  <a:srgbClr val="848484"/>
                </a:solidFill>
                <a:effectLst/>
              </a:rPr>
              <a:t> total </a:t>
            </a:r>
            <a:r>
              <a:rPr lang="fr-FR" sz="1100" b="0" i="0" kern="1200" spc="0" baseline="0" dirty="0" err="1" smtClean="0">
                <a:solidFill>
                  <a:srgbClr val="848484"/>
                </a:solidFill>
                <a:effectLst/>
              </a:rPr>
              <a:t>demand</a:t>
            </a:r>
            <a:r>
              <a:rPr lang="fr-FR" sz="1100" b="0" i="0" kern="1200" spc="0" baseline="0" dirty="0" smtClean="0">
                <a:solidFill>
                  <a:srgbClr val="848484"/>
                </a:solidFill>
                <a:effectLst/>
              </a:rPr>
              <a:t> in France – </a:t>
            </a:r>
            <a:r>
              <a:rPr lang="fr-FR" sz="1100" b="0" i="0" kern="1200" spc="0" baseline="0" dirty="0" err="1" smtClean="0">
                <a:solidFill>
                  <a:srgbClr val="848484"/>
                </a:solidFill>
                <a:effectLst/>
              </a:rPr>
              <a:t>Ref</a:t>
            </a:r>
            <a:r>
              <a:rPr lang="fr-FR" sz="1100" b="0" i="0" kern="1200" spc="0" baseline="0" dirty="0" smtClean="0">
                <a:solidFill>
                  <a:srgbClr val="848484"/>
                </a:solidFill>
                <a:effectLst/>
              </a:rPr>
              <a:t>. scenario vs Efficient Scenario </a:t>
            </a:r>
            <a:r>
              <a:rPr lang="fr-FR" sz="1100" b="0" i="1" kern="1200" spc="0" baseline="0" dirty="0" smtClean="0">
                <a:solidFill>
                  <a:srgbClr val="848484"/>
                </a:solidFill>
                <a:effectLst/>
              </a:rPr>
              <a:t>(TWh)</a:t>
            </a:r>
            <a:endParaRPr lang="fr-FR" sz="1100"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Feuil1!$I$6</c:f>
              <c:strCache>
                <c:ptCount val="1"/>
                <c:pt idx="0">
                  <c:v>Ref Scenario</c:v>
                </c:pt>
              </c:strCache>
            </c:strRef>
          </c:tx>
          <c:spPr>
            <a:ln w="28575" cap="rnd">
              <a:solidFill>
                <a:schemeClr val="accent1"/>
              </a:solidFill>
              <a:round/>
            </a:ln>
            <a:effectLst/>
          </c:spPr>
          <c:marker>
            <c:symbol val="none"/>
          </c:marker>
          <c:cat>
            <c:numRef>
              <c:f>Feuil1!$J$1:$BH$1</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Feuil1!$J$6:$BH$6</c:f>
              <c:numCache>
                <c:formatCode>General</c:formatCode>
                <c:ptCount val="51"/>
                <c:pt idx="0">
                  <c:v>434.2604508</c:v>
                </c:pt>
                <c:pt idx="1">
                  <c:v>453.16060199999998</c:v>
                </c:pt>
                <c:pt idx="2">
                  <c:v>432.20462040000001</c:v>
                </c:pt>
                <c:pt idx="3">
                  <c:v>429.97088159999998</c:v>
                </c:pt>
                <c:pt idx="4">
                  <c:v>416.53821599999998</c:v>
                </c:pt>
                <c:pt idx="5">
                  <c:v>427.20574320000003</c:v>
                </c:pt>
                <c:pt idx="6">
                  <c:v>415.47076559999999</c:v>
                </c:pt>
                <c:pt idx="7">
                  <c:v>424.9382832</c:v>
                </c:pt>
                <c:pt idx="8">
                  <c:v>417.14519760000002</c:v>
                </c:pt>
                <c:pt idx="9">
                  <c:v>342.85274279999999</c:v>
                </c:pt>
                <c:pt idx="10">
                  <c:v>367.42735800000003</c:v>
                </c:pt>
                <c:pt idx="11">
                  <c:v>360.72149039999999</c:v>
                </c:pt>
                <c:pt idx="12">
                  <c:v>349.37953920000001</c:v>
                </c:pt>
                <c:pt idx="13">
                  <c:v>347.94580680000001</c:v>
                </c:pt>
                <c:pt idx="14">
                  <c:v>335.72245319999996</c:v>
                </c:pt>
                <c:pt idx="15">
                  <c:v>343.12716359999996</c:v>
                </c:pt>
                <c:pt idx="16">
                  <c:v>341.56087199999996</c:v>
                </c:pt>
                <c:pt idx="17">
                  <c:v>347.96535501230227</c:v>
                </c:pt>
                <c:pt idx="18">
                  <c:v>350.13128194127273</c:v>
                </c:pt>
                <c:pt idx="19">
                  <c:v>351.95414123179569</c:v>
                </c:pt>
                <c:pt idx="20">
                  <c:v>354.43702921627875</c:v>
                </c:pt>
                <c:pt idx="21">
                  <c:v>357.29630994659192</c:v>
                </c:pt>
                <c:pt idx="22">
                  <c:v>361.31361102826355</c:v>
                </c:pt>
                <c:pt idx="23">
                  <c:v>365.04749595381924</c:v>
                </c:pt>
                <c:pt idx="24">
                  <c:v>367.53233825502787</c:v>
                </c:pt>
                <c:pt idx="25">
                  <c:v>369.59261569850401</c:v>
                </c:pt>
                <c:pt idx="26">
                  <c:v>371.22972124691682</c:v>
                </c:pt>
                <c:pt idx="27">
                  <c:v>372.57343744464168</c:v>
                </c:pt>
                <c:pt idx="28">
                  <c:v>373.49404502599208</c:v>
                </c:pt>
                <c:pt idx="29">
                  <c:v>374.12779302123425</c:v>
                </c:pt>
                <c:pt idx="30">
                  <c:v>374.47678557017787</c:v>
                </c:pt>
                <c:pt idx="31">
                  <c:v>375.03625493965848</c:v>
                </c:pt>
                <c:pt idx="32">
                  <c:v>375.40009141502304</c:v>
                </c:pt>
                <c:pt idx="33">
                  <c:v>375.54861215391736</c:v>
                </c:pt>
                <c:pt idx="34">
                  <c:v>375.53250562380515</c:v>
                </c:pt>
                <c:pt idx="35">
                  <c:v>375.32000724033463</c:v>
                </c:pt>
                <c:pt idx="36">
                  <c:v>374.93106118538168</c:v>
                </c:pt>
                <c:pt idx="37">
                  <c:v>374.39916833852607</c:v>
                </c:pt>
                <c:pt idx="38">
                  <c:v>373.73309965398221</c:v>
                </c:pt>
                <c:pt idx="39">
                  <c:v>372.94747081453852</c:v>
                </c:pt>
                <c:pt idx="40">
                  <c:v>372.05451805945785</c:v>
                </c:pt>
                <c:pt idx="41">
                  <c:v>371.3786115385667</c:v>
                </c:pt>
                <c:pt idx="42">
                  <c:v>370.50345067961297</c:v>
                </c:pt>
                <c:pt idx="43">
                  <c:v>369.58743532010703</c:v>
                </c:pt>
                <c:pt idx="44">
                  <c:v>368.63672617871947</c:v>
                </c:pt>
                <c:pt idx="45">
                  <c:v>367.6509275561545</c:v>
                </c:pt>
                <c:pt idx="46">
                  <c:v>366.61890555231719</c:v>
                </c:pt>
                <c:pt idx="47">
                  <c:v>365.51442053877952</c:v>
                </c:pt>
                <c:pt idx="48">
                  <c:v>364.39319207547294</c:v>
                </c:pt>
                <c:pt idx="49">
                  <c:v>363.23215604678586</c:v>
                </c:pt>
                <c:pt idx="50">
                  <c:v>362.03117098467413</c:v>
                </c:pt>
              </c:numCache>
            </c:numRef>
          </c:val>
          <c:smooth val="0"/>
        </c:ser>
        <c:ser>
          <c:idx val="1"/>
          <c:order val="1"/>
          <c:tx>
            <c:strRef>
              <c:f>Feuil1!$I$7</c:f>
              <c:strCache>
                <c:ptCount val="1"/>
                <c:pt idx="0">
                  <c:v>Efficient Scenario</c:v>
                </c:pt>
              </c:strCache>
            </c:strRef>
          </c:tx>
          <c:spPr>
            <a:ln w="28575" cap="rnd">
              <a:solidFill>
                <a:schemeClr val="accent1"/>
              </a:solidFill>
              <a:prstDash val="dash"/>
              <a:round/>
            </a:ln>
            <a:effectLst/>
          </c:spPr>
          <c:marker>
            <c:symbol val="none"/>
          </c:marker>
          <c:cat>
            <c:numRef>
              <c:f>Feuil1!$J$1:$BH$1</c:f>
              <c:numCache>
                <c:formatCode>General</c:formatCod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Feuil1!$J$7:$BH$7</c:f>
              <c:numCache>
                <c:formatCode>General</c:formatCode>
                <c:ptCount val="51"/>
                <c:pt idx="0">
                  <c:v>434.2604508</c:v>
                </c:pt>
                <c:pt idx="1">
                  <c:v>453.16060199999998</c:v>
                </c:pt>
                <c:pt idx="2">
                  <c:v>432.20462040000001</c:v>
                </c:pt>
                <c:pt idx="3">
                  <c:v>429.97088159999998</c:v>
                </c:pt>
                <c:pt idx="4">
                  <c:v>416.53821599999998</c:v>
                </c:pt>
                <c:pt idx="5">
                  <c:v>427.20574320000003</c:v>
                </c:pt>
                <c:pt idx="6">
                  <c:v>415.47076559999999</c:v>
                </c:pt>
                <c:pt idx="7">
                  <c:v>424.9382832</c:v>
                </c:pt>
                <c:pt idx="8">
                  <c:v>417.14519760000002</c:v>
                </c:pt>
                <c:pt idx="9">
                  <c:v>342.85274279999999</c:v>
                </c:pt>
                <c:pt idx="10">
                  <c:v>367.42735800000003</c:v>
                </c:pt>
                <c:pt idx="11">
                  <c:v>360.72149039999999</c:v>
                </c:pt>
                <c:pt idx="12">
                  <c:v>349.37953920000001</c:v>
                </c:pt>
                <c:pt idx="13">
                  <c:v>347.94580680000001</c:v>
                </c:pt>
                <c:pt idx="14">
                  <c:v>335.72245319999996</c:v>
                </c:pt>
                <c:pt idx="15">
                  <c:v>343.12716359999996</c:v>
                </c:pt>
                <c:pt idx="16">
                  <c:v>341.56087199999996</c:v>
                </c:pt>
                <c:pt idx="17">
                  <c:v>347.13039346777305</c:v>
                </c:pt>
                <c:pt idx="18">
                  <c:v>348.41888103470575</c:v>
                </c:pt>
                <c:pt idx="19">
                  <c:v>349.34091308961069</c:v>
                </c:pt>
                <c:pt idx="20">
                  <c:v>350.8966447658421</c:v>
                </c:pt>
                <c:pt idx="21">
                  <c:v>352.82622825480723</c:v>
                </c:pt>
                <c:pt idx="22">
                  <c:v>355.86663620836885</c:v>
                </c:pt>
                <c:pt idx="23">
                  <c:v>358.57580108937628</c:v>
                </c:pt>
                <c:pt idx="24">
                  <c:v>360.00311333149403</c:v>
                </c:pt>
                <c:pt idx="25">
                  <c:v>360.98010393887517</c:v>
                </c:pt>
                <c:pt idx="26">
                  <c:v>361.5313926290267</c:v>
                </c:pt>
                <c:pt idx="27">
                  <c:v>361.76220214210593</c:v>
                </c:pt>
                <c:pt idx="28">
                  <c:v>361.55339527165813</c:v>
                </c:pt>
                <c:pt idx="29">
                  <c:v>361.04456345203471</c:v>
                </c:pt>
                <c:pt idx="30">
                  <c:v>360.26846017121863</c:v>
                </c:pt>
                <c:pt idx="31">
                  <c:v>358.19817696958398</c:v>
                </c:pt>
                <c:pt idx="32">
                  <c:v>355.93520661639735</c:v>
                </c:pt>
                <c:pt idx="33">
                  <c:v>353.46400961643815</c:v>
                </c:pt>
                <c:pt idx="34">
                  <c:v>350.83606650515333</c:v>
                </c:pt>
                <c:pt idx="35">
                  <c:v>348.04087059781028</c:v>
                </c:pt>
                <c:pt idx="36">
                  <c:v>345.0817253646195</c:v>
                </c:pt>
                <c:pt idx="37">
                  <c:v>341.99683658383913</c:v>
                </c:pt>
                <c:pt idx="38">
                  <c:v>338.79737518506937</c:v>
                </c:pt>
                <c:pt idx="39">
                  <c:v>335.49891526643148</c:v>
                </c:pt>
                <c:pt idx="40">
                  <c:v>332.11537761651431</c:v>
                </c:pt>
                <c:pt idx="41">
                  <c:v>328.92358226943264</c:v>
                </c:pt>
                <c:pt idx="42">
                  <c:v>325.57023245301036</c:v>
                </c:pt>
                <c:pt idx="43">
                  <c:v>322.1903536825829</c:v>
                </c:pt>
                <c:pt idx="44">
                  <c:v>318.79001583033892</c:v>
                </c:pt>
                <c:pt idx="45">
                  <c:v>315.3697182339327</c:v>
                </c:pt>
                <c:pt idx="46">
                  <c:v>311.92182899053921</c:v>
                </c:pt>
                <c:pt idx="47">
                  <c:v>308.4282773922979</c:v>
                </c:pt>
                <c:pt idx="48">
                  <c:v>304.93326659602121</c:v>
                </c:pt>
                <c:pt idx="49">
                  <c:v>301.42043269977307</c:v>
                </c:pt>
                <c:pt idx="50">
                  <c:v>297.8912562874375</c:v>
                </c:pt>
              </c:numCache>
            </c:numRef>
          </c:val>
          <c:smooth val="0"/>
        </c:ser>
        <c:dLbls>
          <c:showLegendKey val="0"/>
          <c:showVal val="0"/>
          <c:showCatName val="0"/>
          <c:showSerName val="0"/>
          <c:showPercent val="0"/>
          <c:showBubbleSize val="0"/>
        </c:dLbls>
        <c:smooth val="0"/>
        <c:axId val="202438664"/>
        <c:axId val="202439056"/>
      </c:lineChart>
      <c:catAx>
        <c:axId val="202438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2439056"/>
        <c:crosses val="autoZero"/>
        <c:auto val="1"/>
        <c:lblAlgn val="ctr"/>
        <c:lblOffset val="100"/>
        <c:noMultiLvlLbl val="0"/>
      </c:catAx>
      <c:valAx>
        <c:axId val="20243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2438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80281f3c6d3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sz="1100">
                <a:solidFill>
                  <a:srgbClr val="848484">
                    <a:alpha val="100000"/>
                  </a:srgbClr>
                </a:solidFill>
                <a:latin typeface="Arial"/>
                <a:cs typeface="Arial"/>
              </a:rPr>
              <a:t>TRA energy demand breakdown by energy in EU23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stacked"/>
        <c:varyColors val="0"/>
        <c:ser>
          <c:idx val="0"/>
          <c:order val="0"/>
          <c:tx>
            <c:strRef>
              <c:f>sheet1!$B$1</c:f>
              <c:strCache>
                <c:ptCount val="1"/>
                <c:pt idx="0">
                  <c:v>biomass and waste</c:v>
                </c:pt>
              </c:strCache>
            </c:strRef>
          </c:tx>
          <c:spPr>
            <a:solidFill>
              <a:srgbClr val="96BE0F">
                <a:alpha val="100000"/>
              </a:srgbClr>
            </a:solidFill>
            <a:ln>
              <a:solidFill>
                <a:srgbClr val="96BE0F">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sheet1!$B$2:$B$52</c:f>
              <c:numCache>
                <c:ptCount val="51"/>
                <c:pt idx="0">
                  <c:v>8.2477404</c:v>
                </c:pt>
                <c:pt idx="1">
                  <c:v>9.732636</c:v>
                </c:pt>
                <c:pt idx="2">
                  <c:v>12.9408012</c:v>
                </c:pt>
                <c:pt idx="3">
                  <c:v>16.5512952</c:v>
                </c:pt>
                <c:pt idx="4">
                  <c:v>22.3966908</c:v>
                </c:pt>
                <c:pt idx="5">
                  <c:v>37.3165776</c:v>
                </c:pt>
                <c:pt idx="6">
                  <c:v>62.4923604</c:v>
                </c:pt>
                <c:pt idx="7">
                  <c:v>87.76233</c:v>
                </c:pt>
                <c:pt idx="8">
                  <c:v>112.9974156</c:v>
                </c:pt>
                <c:pt idx="9">
                  <c:v>133.8836292</c:v>
                </c:pt>
                <c:pt idx="10">
                  <c:v>152.0023788</c:v>
                </c:pt>
                <c:pt idx="11">
                  <c:v>158.4221976</c:v>
                </c:pt>
                <c:pt idx="12">
                  <c:v>166.4524944</c:v>
                </c:pt>
                <c:pt idx="13">
                  <c:v>151.4465604</c:v>
                </c:pt>
                <c:pt idx="14">
                  <c:v>164.0838708</c:v>
                </c:pt>
                <c:pt idx="15">
                  <c:v>161.675712</c:v>
                </c:pt>
                <c:pt idx="16">
                  <c:v>162.5524632</c:v>
                </c:pt>
                <c:pt idx="17">
                  <c:v>147.443076337389</c:v>
                </c:pt>
                <c:pt idx="18">
                  <c:v>134.065096836753</c:v>
                </c:pt>
                <c:pt idx="19">
                  <c:v>122.173502691676</c:v>
                </c:pt>
                <c:pt idx="20">
                  <c:v>111.505498235569</c:v>
                </c:pt>
                <c:pt idx="21">
                  <c:v>101.909940136117</c:v>
                </c:pt>
                <c:pt idx="22">
                  <c:v>93.2502388586319</c:v>
                </c:pt>
                <c:pt idx="23">
                  <c:v>85.4182771751249</c:v>
                </c:pt>
                <c:pt idx="24">
                  <c:v>78.3221231134751</c:v>
                </c:pt>
                <c:pt idx="25">
                  <c:v>71.8809555841376</c:v>
                </c:pt>
                <c:pt idx="26">
                  <c:v>66.0251718520292</c:v>
                </c:pt>
                <c:pt idx="27">
                  <c:v>60.6895302405508</c:v>
                </c:pt>
                <c:pt idx="28">
                  <c:v>55.8219873665954</c:v>
                </c:pt>
                <c:pt idx="29">
                  <c:v>51.3771403058183</c:v>
                </c:pt>
                <c:pt idx="30">
                  <c:v>47.3149479940133</c:v>
                </c:pt>
                <c:pt idx="31">
                  <c:v>43.5994155374284</c:v>
                </c:pt>
                <c:pt idx="32">
                  <c:v>40.1983135298724</c:v>
                </c:pt>
                <c:pt idx="33">
                  <c:v>37.0828603727367</c:v>
                </c:pt>
                <c:pt idx="34">
                  <c:v>34.2271935347906</c:v>
                </c:pt>
                <c:pt idx="35">
                  <c:v>31.6078598668305</c:v>
                </c:pt>
                <c:pt idx="36">
                  <c:v>29.2041657472829</c:v>
                </c:pt>
                <c:pt idx="37">
                  <c:v>26.9973300745253</c:v>
                </c:pt>
                <c:pt idx="38">
                  <c:v>24.9702492666509</c:v>
                </c:pt>
                <c:pt idx="39">
                  <c:v>23.1075864662491</c:v>
                </c:pt>
                <c:pt idx="40">
                  <c:v>21.3954275380122</c:v>
                </c:pt>
                <c:pt idx="41">
                  <c:v>19.8226495732248</c:v>
                </c:pt>
                <c:pt idx="42">
                  <c:v>18.3751911376119</c:v>
                </c:pt>
                <c:pt idx="43">
                  <c:v>17.0435167468589</c:v>
                </c:pt>
                <c:pt idx="44">
                  <c:v>15.8179387848131</c:v>
                </c:pt>
                <c:pt idx="45">
                  <c:v>14.6896251792007</c:v>
                </c:pt>
                <c:pt idx="46">
                  <c:v>13.6504768796594</c:v>
                </c:pt>
                <c:pt idx="47">
                  <c:v>12.6929652356673</c:v>
                </c:pt>
                <c:pt idx="48">
                  <c:v>11.8106056485463</c:v>
                </c:pt>
                <c:pt idx="49">
                  <c:v>10.9971193934662</c:v>
                </c:pt>
                <c:pt idx="50">
                  <c:v>10.2468841549973</c:v>
                </c:pt>
              </c:numCache>
            </c:numRef>
          </c:val>
        </c:ser>
        <c:ser>
          <c:idx val="1"/>
          <c:order val="1"/>
          <c:tx>
            <c:strRef>
              <c:f>sheet1!$C$1</c:f>
              <c:strCache>
                <c:ptCount val="1"/>
                <c:pt idx="0">
                  <c:v>direct hydrogen</c:v>
                </c:pt>
              </c:strCache>
            </c:strRef>
          </c:tx>
          <c:spPr>
            <a:solidFill>
              <a:srgbClr val="DC143C">
                <a:alpha val="100000"/>
              </a:srgbClr>
            </a:solidFill>
            <a:ln>
              <a:solidFill>
                <a:srgbClr val="DC143C">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sheet1!$C$2:$C$52</c:f>
              <c:numCach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0.00952294203294279</c:v>
                </c:pt>
                <c:pt idx="18">
                  <c:v>0.0183485925826365</c:v>
                </c:pt>
                <c:pt idx="19">
                  <c:v>0.0263036163722398</c:v>
                </c:pt>
                <c:pt idx="20">
                  <c:v>0.0343901501544223</c:v>
                </c:pt>
                <c:pt idx="21">
                  <c:v>0.0425944266525875</c:v>
                </c:pt>
                <c:pt idx="22">
                  <c:v>0.0525061688018876</c:v>
                </c:pt>
                <c:pt idx="23">
                  <c:v>0.0638894169009515</c:v>
                </c:pt>
                <c:pt idx="24">
                  <c:v>0.0761111367186819</c:v>
                </c:pt>
                <c:pt idx="25">
                  <c:v>0.0897185739213427</c:v>
                </c:pt>
                <c:pt idx="26">
                  <c:v>0.104237603191972</c:v>
                </c:pt>
                <c:pt idx="27">
                  <c:v>0.121003680157885</c:v>
                </c:pt>
                <c:pt idx="28">
                  <c:v>0.14179296425531</c:v>
                </c:pt>
                <c:pt idx="29">
                  <c:v>0.165671650567204</c:v>
                </c:pt>
                <c:pt idx="30">
                  <c:v>0.193355563699802</c:v>
                </c:pt>
                <c:pt idx="31">
                  <c:v>0.233314526844696</c:v>
                </c:pt>
                <c:pt idx="32">
                  <c:v>0.277611482297273</c:v>
                </c:pt>
                <c:pt idx="33">
                  <c:v>0.327877093481197</c:v>
                </c:pt>
                <c:pt idx="34">
                  <c:v>0.387253298575965</c:v>
                </c:pt>
                <c:pt idx="35">
                  <c:v>0.457552151409693</c:v>
                </c:pt>
                <c:pt idx="36">
                  <c:v>0.543153777433569</c:v>
                </c:pt>
                <c:pt idx="37">
                  <c:v>0.650148587173887</c:v>
                </c:pt>
                <c:pt idx="38">
                  <c:v>0.786784067904773</c:v>
                </c:pt>
                <c:pt idx="39">
                  <c:v>0.964415710269161</c:v>
                </c:pt>
                <c:pt idx="40">
                  <c:v>1.19877872683795</c:v>
                </c:pt>
                <c:pt idx="41">
                  <c:v>1.44330391100987</c:v>
                </c:pt>
                <c:pt idx="42">
                  <c:v>1.72111967813254</c:v>
                </c:pt>
                <c:pt idx="43">
                  <c:v>2.02658307981672</c:v>
                </c:pt>
                <c:pt idx="44">
                  <c:v>2.35183750130013</c:v>
                </c:pt>
                <c:pt idx="45">
                  <c:v>2.69074610670635</c:v>
                </c:pt>
                <c:pt idx="46">
                  <c:v>3.04909150691681</c:v>
                </c:pt>
                <c:pt idx="47">
                  <c:v>3.4186073690433</c:v>
                </c:pt>
                <c:pt idx="48">
                  <c:v>3.79735319402059</c:v>
                </c:pt>
                <c:pt idx="49">
                  <c:v>4.18403734284791</c:v>
                </c:pt>
                <c:pt idx="50">
                  <c:v>4.5770162649397</c:v>
                </c:pt>
              </c:numCache>
            </c:numRef>
          </c:val>
        </c:ser>
        <c:ser>
          <c:idx val="2"/>
          <c:order val="2"/>
          <c:tx>
            <c:strRef>
              <c:f>sheet1!$D$1</c:f>
              <c:strCache>
                <c:ptCount val="1"/>
                <c:pt idx="0">
                  <c:v>electricity</c:v>
                </c:pt>
              </c:strCache>
            </c:strRef>
          </c:tx>
          <c:spPr>
            <a:solidFill>
              <a:srgbClr val="7DCEFF">
                <a:alpha val="100000"/>
              </a:srgbClr>
            </a:solidFill>
            <a:ln>
              <a:solidFill>
                <a:srgbClr val="7DCEFF">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sheet1!$D$2:$D$52</c:f>
              <c:numCache>
                <c:ptCount val="51"/>
                <c:pt idx="0">
                  <c:v>69.9782785835909</c:v>
                </c:pt>
                <c:pt idx="1">
                  <c:v>70.3626623830068</c:v>
                </c:pt>
                <c:pt idx="2">
                  <c:v>70.565606147201</c:v>
                </c:pt>
                <c:pt idx="3">
                  <c:v>68.4349040756139</c:v>
                </c:pt>
                <c:pt idx="4">
                  <c:v>64.2207004902468</c:v>
                </c:pt>
                <c:pt idx="5">
                  <c:v>64.2129222669898</c:v>
                </c:pt>
                <c:pt idx="6">
                  <c:v>62.1684654355634</c:v>
                </c:pt>
                <c:pt idx="7">
                  <c:v>61.3172642301548</c:v>
                </c:pt>
                <c:pt idx="8">
                  <c:v>60.5128425023142</c:v>
                </c:pt>
                <c:pt idx="9">
                  <c:v>59.7268775366981</c:v>
                </c:pt>
                <c:pt idx="10">
                  <c:v>59.885963683923</c:v>
                </c:pt>
                <c:pt idx="11">
                  <c:v>62.1024388559102</c:v>
                </c:pt>
                <c:pt idx="12">
                  <c:v>61.9552549550046</c:v>
                </c:pt>
                <c:pt idx="13">
                  <c:v>62.0851910794104</c:v>
                </c:pt>
                <c:pt idx="14">
                  <c:v>60.1188750397641</c:v>
                </c:pt>
                <c:pt idx="15">
                  <c:v>62.5951091781573</c:v>
                </c:pt>
                <c:pt idx="16">
                  <c:v>62.9164893708699</c:v>
                </c:pt>
                <c:pt idx="17">
                  <c:v>64.2791211699612</c:v>
                </c:pt>
                <c:pt idx="18">
                  <c:v>65.7650950493283</c:v>
                </c:pt>
                <c:pt idx="19">
                  <c:v>67.2436381994494</c:v>
                </c:pt>
                <c:pt idx="20">
                  <c:v>68.8957286819984</c:v>
                </c:pt>
                <c:pt idx="21">
                  <c:v>70.6295407357622</c:v>
                </c:pt>
                <c:pt idx="22">
                  <c:v>72.4960051505093</c:v>
                </c:pt>
                <c:pt idx="23">
                  <c:v>74.5348025637182</c:v>
                </c:pt>
                <c:pt idx="24">
                  <c:v>76.7903306197374</c:v>
                </c:pt>
                <c:pt idx="25">
                  <c:v>79.3257870188161</c:v>
                </c:pt>
                <c:pt idx="26">
                  <c:v>82.2083430268659</c:v>
                </c:pt>
                <c:pt idx="27">
                  <c:v>85.5168973332416</c:v>
                </c:pt>
                <c:pt idx="28">
                  <c:v>89.3619321517048</c:v>
                </c:pt>
                <c:pt idx="29">
                  <c:v>93.8975017366557</c:v>
                </c:pt>
                <c:pt idx="30">
                  <c:v>99.3113054676398</c:v>
                </c:pt>
                <c:pt idx="31">
                  <c:v>104.81531795741</c:v>
                </c:pt>
                <c:pt idx="32">
                  <c:v>110.441073508185</c:v>
                </c:pt>
                <c:pt idx="33">
                  <c:v>116.212564475751</c:v>
                </c:pt>
                <c:pt idx="34">
                  <c:v>122.14746790437</c:v>
                </c:pt>
                <c:pt idx="35">
                  <c:v>128.282735294867</c:v>
                </c:pt>
                <c:pt idx="36">
                  <c:v>134.643437080765</c:v>
                </c:pt>
                <c:pt idx="37">
                  <c:v>141.259292869544</c:v>
                </c:pt>
                <c:pt idx="38">
                  <c:v>148.166304270911</c:v>
                </c:pt>
                <c:pt idx="39">
                  <c:v>155.390869709921</c:v>
                </c:pt>
                <c:pt idx="40">
                  <c:v>162.968279660277</c:v>
                </c:pt>
                <c:pt idx="41">
                  <c:v>170.679874562842</c:v>
                </c:pt>
                <c:pt idx="42">
                  <c:v>178.596218927232</c:v>
                </c:pt>
                <c:pt idx="43">
                  <c:v>186.675131058801</c:v>
                </c:pt>
                <c:pt idx="44">
                  <c:v>194.85811238434</c:v>
                </c:pt>
                <c:pt idx="45">
                  <c:v>203.104679106846</c:v>
                </c:pt>
                <c:pt idx="46">
                  <c:v>211.430707755598</c:v>
                </c:pt>
                <c:pt idx="47">
                  <c:v>219.77306599144</c:v>
                </c:pt>
                <c:pt idx="48">
                  <c:v>228.028255055653</c:v>
                </c:pt>
                <c:pt idx="49">
                  <c:v>236.191983389425</c:v>
                </c:pt>
                <c:pt idx="50">
                  <c:v>244.25563436562</c:v>
                </c:pt>
              </c:numCache>
            </c:numRef>
          </c:val>
        </c:ser>
        <c:ser>
          <c:idx val="3"/>
          <c:order val="3"/>
          <c:tx>
            <c:strRef>
              <c:f>sheet1!$E$1</c:f>
              <c:strCache>
                <c:ptCount val="1"/>
                <c:pt idx="0">
                  <c:v>gas</c:v>
                </c:pt>
              </c:strCache>
            </c:strRef>
          </c:tx>
          <c:spPr>
            <a:solidFill>
              <a:srgbClr val="0078BE">
                <a:alpha val="100000"/>
              </a:srgbClr>
            </a:solidFill>
            <a:ln>
              <a:solidFill>
                <a:srgbClr val="0078BE">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sheet1!$E$2:$E$52</c:f>
              <c:numCache>
                <c:ptCount val="51"/>
                <c:pt idx="0">
                  <c:v>9.44775</c:v>
                </c:pt>
                <c:pt idx="1">
                  <c:v>18.1896804</c:v>
                </c:pt>
                <c:pt idx="2">
                  <c:v>15.6582648</c:v>
                </c:pt>
                <c:pt idx="3">
                  <c:v>26.6153292</c:v>
                </c:pt>
                <c:pt idx="4">
                  <c:v>29.7351216</c:v>
                </c:pt>
                <c:pt idx="5">
                  <c:v>30.3281496</c:v>
                </c:pt>
                <c:pt idx="6">
                  <c:v>30.151404</c:v>
                </c:pt>
                <c:pt idx="7">
                  <c:v>31.6432764</c:v>
                </c:pt>
                <c:pt idx="8">
                  <c:v>33.0944508</c:v>
                </c:pt>
                <c:pt idx="9">
                  <c:v>29.029302</c:v>
                </c:pt>
                <c:pt idx="10">
                  <c:v>31.2467616</c:v>
                </c:pt>
                <c:pt idx="11">
                  <c:v>35.134002</c:v>
                </c:pt>
                <c:pt idx="12">
                  <c:v>33.157242</c:v>
                </c:pt>
                <c:pt idx="13">
                  <c:v>36.5398272</c:v>
                </c:pt>
                <c:pt idx="14">
                  <c:v>34.8014412</c:v>
                </c:pt>
                <c:pt idx="15">
                  <c:v>37.808442</c:v>
                </c:pt>
                <c:pt idx="16">
                  <c:v>39.1072896</c:v>
                </c:pt>
                <c:pt idx="17">
                  <c:v>38.0052298641352</c:v>
                </c:pt>
                <c:pt idx="18">
                  <c:v>40.2768845848747</c:v>
                </c:pt>
                <c:pt idx="19">
                  <c:v>42.9416625317975</c:v>
                </c:pt>
                <c:pt idx="20">
                  <c:v>46.1014301193969</c:v>
                </c:pt>
                <c:pt idx="21">
                  <c:v>49.2987365929252</c:v>
                </c:pt>
                <c:pt idx="22">
                  <c:v>52.6633141844677</c:v>
                </c:pt>
                <c:pt idx="23">
                  <c:v>56.2341254350855</c:v>
                </c:pt>
                <c:pt idx="24">
                  <c:v>60.0372369068052</c:v>
                </c:pt>
                <c:pt idx="25">
                  <c:v>64.1025053640765</c:v>
                </c:pt>
                <c:pt idx="26">
                  <c:v>68.4237518212272</c:v>
                </c:pt>
                <c:pt idx="27">
                  <c:v>73.0674194197796</c:v>
                </c:pt>
                <c:pt idx="28">
                  <c:v>78.0489711325647</c:v>
                </c:pt>
                <c:pt idx="29">
                  <c:v>83.4500781678023</c:v>
                </c:pt>
                <c:pt idx="30">
                  <c:v>89.3204746456168</c:v>
                </c:pt>
                <c:pt idx="31">
                  <c:v>95.4063258881778</c:v>
                </c:pt>
                <c:pt idx="32">
                  <c:v>101.748347163478</c:v>
                </c:pt>
                <c:pt idx="33">
                  <c:v>108.365664271348</c:v>
                </c:pt>
                <c:pt idx="34">
                  <c:v>115.266320046984</c:v>
                </c:pt>
                <c:pt idx="35">
                  <c:v>122.511618477169</c:v>
                </c:pt>
                <c:pt idx="36">
                  <c:v>130.125599198523</c:v>
                </c:pt>
                <c:pt idx="37">
                  <c:v>138.132209578145</c:v>
                </c:pt>
                <c:pt idx="38">
                  <c:v>146.574818811759</c:v>
                </c:pt>
                <c:pt idx="39">
                  <c:v>155.481389455159</c:v>
                </c:pt>
                <c:pt idx="40">
                  <c:v>164.88994103661</c:v>
                </c:pt>
                <c:pt idx="41">
                  <c:v>174.629629330451</c:v>
                </c:pt>
                <c:pt idx="42">
                  <c:v>184.67144817922</c:v>
                </c:pt>
                <c:pt idx="43">
                  <c:v>195.012374857746</c:v>
                </c:pt>
                <c:pt idx="44">
                  <c:v>205.582295381584</c:v>
                </c:pt>
                <c:pt idx="45">
                  <c:v>216.335672687528</c:v>
                </c:pt>
                <c:pt idx="46">
                  <c:v>227.285719807941</c:v>
                </c:pt>
                <c:pt idx="47">
                  <c:v>238.338389913868</c:v>
                </c:pt>
                <c:pt idx="48">
                  <c:v>249.498728869528</c:v>
                </c:pt>
                <c:pt idx="49">
                  <c:v>260.72977640233</c:v>
                </c:pt>
                <c:pt idx="50">
                  <c:v>272.004437423784</c:v>
                </c:pt>
              </c:numCache>
            </c:numRef>
          </c:val>
        </c:ser>
        <c:ser>
          <c:idx val="4"/>
          <c:order val="4"/>
          <c:tx>
            <c:strRef>
              <c:f>sheet1!$F$1</c:f>
              <c:strCache>
                <c:ptCount val="1"/>
                <c:pt idx="0">
                  <c:v>oil</c:v>
                </c:pt>
              </c:strCache>
            </c:strRef>
          </c:tx>
          <c:spPr>
            <a:solidFill>
              <a:srgbClr val="F07D00">
                <a:alpha val="100000"/>
              </a:srgbClr>
            </a:solidFill>
            <a:ln>
              <a:solidFill>
                <a:srgbClr val="F07D00">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sheet1!$F$2:$F$52</c:f>
              <c:numCache>
                <c:ptCount val="51"/>
                <c:pt idx="0">
                  <c:v>3423.32487736953</c:v>
                </c:pt>
                <c:pt idx="1">
                  <c:v>3458.14913876844</c:v>
                </c:pt>
                <c:pt idx="2">
                  <c:v>3491.38044998766</c:v>
                </c:pt>
                <c:pt idx="3">
                  <c:v>3527.00398105471</c:v>
                </c:pt>
                <c:pt idx="4">
                  <c:v>3595.94233668189</c:v>
                </c:pt>
                <c:pt idx="5">
                  <c:v>3588.67484335298</c:v>
                </c:pt>
                <c:pt idx="6">
                  <c:v>3632.23468609462</c:v>
                </c:pt>
                <c:pt idx="7">
                  <c:v>3652.22083379886</c:v>
                </c:pt>
                <c:pt idx="8">
                  <c:v>3558.37866064715</c:v>
                </c:pt>
                <c:pt idx="9">
                  <c:v>3453.50207113958</c:v>
                </c:pt>
                <c:pt idx="10">
                  <c:v>3422.31819524157</c:v>
                </c:pt>
                <c:pt idx="11">
                  <c:v>3376.38443810383</c:v>
                </c:pt>
                <c:pt idx="12">
                  <c:v>3258.51297971644</c:v>
                </c:pt>
                <c:pt idx="13">
                  <c:v>3225.45411709445</c:v>
                </c:pt>
                <c:pt idx="14">
                  <c:v>3261.59937980472</c:v>
                </c:pt>
                <c:pt idx="15">
                  <c:v>3304.36082176532</c:v>
                </c:pt>
                <c:pt idx="16">
                  <c:v>3382.44483307766</c:v>
                </c:pt>
                <c:pt idx="17">
                  <c:v>3424.68153312226</c:v>
                </c:pt>
                <c:pt idx="18">
                  <c:v>3466.75099811494</c:v>
                </c:pt>
                <c:pt idx="19">
                  <c:v>3488.12142132256</c:v>
                </c:pt>
                <c:pt idx="20">
                  <c:v>3495.91390977184</c:v>
                </c:pt>
                <c:pt idx="21">
                  <c:v>3491.10937421518</c:v>
                </c:pt>
                <c:pt idx="22">
                  <c:v>3481.47899236501</c:v>
                </c:pt>
                <c:pt idx="23">
                  <c:v>3467.27765144063</c:v>
                </c:pt>
                <c:pt idx="24">
                  <c:v>3447.96321797941</c:v>
                </c:pt>
                <c:pt idx="25">
                  <c:v>3423.57557633283</c:v>
                </c:pt>
                <c:pt idx="26">
                  <c:v>3393.05551525782</c:v>
                </c:pt>
                <c:pt idx="27">
                  <c:v>3355.97233691704</c:v>
                </c:pt>
                <c:pt idx="28">
                  <c:v>3310.75588751292</c:v>
                </c:pt>
                <c:pt idx="29">
                  <c:v>3255.56608305211</c:v>
                </c:pt>
                <c:pt idx="30">
                  <c:v>3187.21025554823</c:v>
                </c:pt>
                <c:pt idx="31">
                  <c:v>3122.2443360685</c:v>
                </c:pt>
                <c:pt idx="32">
                  <c:v>3060.26827715632</c:v>
                </c:pt>
                <c:pt idx="33">
                  <c:v>3000.70602617462</c:v>
                </c:pt>
                <c:pt idx="34">
                  <c:v>2942.83424114588</c:v>
                </c:pt>
                <c:pt idx="35">
                  <c:v>2886.4596028414</c:v>
                </c:pt>
                <c:pt idx="36">
                  <c:v>2830.95943683658</c:v>
                </c:pt>
                <c:pt idx="37">
                  <c:v>2775.81221046723</c:v>
                </c:pt>
                <c:pt idx="38">
                  <c:v>2720.69228747531</c:v>
                </c:pt>
                <c:pt idx="39">
                  <c:v>2665.04070479415</c:v>
                </c:pt>
                <c:pt idx="40">
                  <c:v>2608.37690606979</c:v>
                </c:pt>
                <c:pt idx="41">
                  <c:v>2552.31258591894</c:v>
                </c:pt>
                <c:pt idx="42">
                  <c:v>2495.58701317556</c:v>
                </c:pt>
                <c:pt idx="43">
                  <c:v>2438.48600525502</c:v>
                </c:pt>
                <c:pt idx="44">
                  <c:v>2381.14005026361</c:v>
                </c:pt>
                <c:pt idx="45">
                  <c:v>2323.67050476263</c:v>
                </c:pt>
                <c:pt idx="46">
                  <c:v>2265.89838638387</c:v>
                </c:pt>
                <c:pt idx="47">
                  <c:v>2207.88001289176</c:v>
                </c:pt>
                <c:pt idx="48">
                  <c:v>2149.84695409151</c:v>
                </c:pt>
                <c:pt idx="49">
                  <c:v>2091.59451335368</c:v>
                </c:pt>
                <c:pt idx="50">
                  <c:v>2033.19904375891</c:v>
                </c:pt>
              </c:numCache>
            </c:numRef>
          </c:val>
        </c:ser>
        <c:ser>
          <c:idx val="5"/>
          <c:order val="5"/>
          <c:tx>
            <c:strRef>
              <c:f>sheet1!$G$1</c:f>
              <c:strCache>
                <c:ptCount val="1"/>
                <c:pt idx="0">
                  <c:v>plug-in hybrid</c:v>
                </c:pt>
              </c:strCache>
            </c:strRef>
          </c:tx>
          <c:spPr>
            <a:solidFill>
              <a:srgbClr val="910F7D">
                <a:alpha val="100000"/>
              </a:srgbClr>
            </a:solidFill>
            <a:ln>
              <a:solidFill>
                <a:srgbClr val="910F7D">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sheet1!$G$2:$G$52</c:f>
              <c:numCach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0.00803840576539798</c:v>
                </c:pt>
                <c:pt idx="14">
                  <c:v>0.0268707032149976</c:v>
                </c:pt>
                <c:pt idx="15">
                  <c:v>0.0540209282441761</c:v>
                </c:pt>
                <c:pt idx="16">
                  <c:v>0.195646664456178</c:v>
                </c:pt>
                <c:pt idx="17">
                  <c:v>0.805777655213186</c:v>
                </c:pt>
                <c:pt idx="18">
                  <c:v>1.73340523424821</c:v>
                </c:pt>
                <c:pt idx="19">
                  <c:v>2.94997112497363</c:v>
                </c:pt>
                <c:pt idx="20">
                  <c:v>4.51920315844147</c:v>
                </c:pt>
                <c:pt idx="21">
                  <c:v>6.28956277852224</c:v>
                </c:pt>
                <c:pt idx="22">
                  <c:v>8.3755697689464</c:v>
                </c:pt>
                <c:pt idx="23">
                  <c:v>10.885437428612</c:v>
                </c:pt>
                <c:pt idx="24">
                  <c:v>13.9626047016992</c:v>
                </c:pt>
                <c:pt idx="25">
                  <c:v>17.8091328140236</c:v>
                </c:pt>
                <c:pt idx="26">
                  <c:v>22.7002400503101</c:v>
                </c:pt>
                <c:pt idx="27">
                  <c:v>28.9481334774591</c:v>
                </c:pt>
                <c:pt idx="28">
                  <c:v>37.0301224519401</c:v>
                </c:pt>
                <c:pt idx="29">
                  <c:v>47.6285455006863</c:v>
                </c:pt>
                <c:pt idx="30">
                  <c:v>61.691863332017</c:v>
                </c:pt>
                <c:pt idx="31">
                  <c:v>74.232166745088</c:v>
                </c:pt>
                <c:pt idx="32">
                  <c:v>85.3750683106294</c:v>
                </c:pt>
                <c:pt idx="33">
                  <c:v>95.2264379861539</c:v>
                </c:pt>
                <c:pt idx="34">
                  <c:v>103.882431467694</c:v>
                </c:pt>
                <c:pt idx="35">
                  <c:v>111.442687774712</c:v>
                </c:pt>
                <c:pt idx="36">
                  <c:v>117.992808822749</c:v>
                </c:pt>
                <c:pt idx="37">
                  <c:v>123.622260790172</c:v>
                </c:pt>
                <c:pt idx="38">
                  <c:v>128.417706231193</c:v>
                </c:pt>
                <c:pt idx="39">
                  <c:v>132.455285768433</c:v>
                </c:pt>
                <c:pt idx="40">
                  <c:v>135.819571630283</c:v>
                </c:pt>
                <c:pt idx="41">
                  <c:v>138.57740058807</c:v>
                </c:pt>
                <c:pt idx="42">
                  <c:v>140.766366431518</c:v>
                </c:pt>
                <c:pt idx="43">
                  <c:v>142.453038118879</c:v>
                </c:pt>
                <c:pt idx="44">
                  <c:v>143.683697645906</c:v>
                </c:pt>
                <c:pt idx="45">
                  <c:v>144.502992623248</c:v>
                </c:pt>
                <c:pt idx="46">
                  <c:v>144.95869093983</c:v>
                </c:pt>
                <c:pt idx="47">
                  <c:v>145.109195941843</c:v>
                </c:pt>
                <c:pt idx="48">
                  <c:v>145.102707943139</c:v>
                </c:pt>
                <c:pt idx="49">
                  <c:v>145.022163117291</c:v>
                </c:pt>
                <c:pt idx="50">
                  <c:v>144.86809604713</c:v>
                </c:pt>
              </c:numCache>
            </c:numRef>
          </c:val>
        </c:ser>
        <c:ser>
          <c:idx val="6"/>
          <c:order val="6"/>
          <c:tx>
            <c:strRef>
              <c:f>sheet1!$H$1</c:f>
              <c:strCache>
                <c:ptCount val="1"/>
                <c:pt idx="0">
                  <c:v>self-recharge hybrid</c:v>
                </c:pt>
              </c:strCache>
            </c:strRef>
          </c:tx>
          <c:spPr>
            <a:solidFill>
              <a:srgbClr val="007FBF">
                <a:alpha val="100000"/>
              </a:srgbClr>
            </a:solidFill>
            <a:ln>
              <a:solidFill>
                <a:srgbClr val="007FBF">
                  <a:alpha val="100000"/>
                </a:srgbClr>
              </a:solidFill>
            </a:ln>
          </c:spPr>
          <c:invertIfNegative val="0"/>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cat>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cat>
          <c:val>
            <c:numRef>
              <c:f>sheet1!$H$2:$H$52</c:f>
              <c:numCache>
                <c:ptCount val="51"/>
                <c:pt idx="0">
                  <c:v>0.306188046883233</c:v>
                </c:pt>
                <c:pt idx="1">
                  <c:v>0.317592048552007</c:v>
                </c:pt>
                <c:pt idx="2">
                  <c:v>0.332441865140053</c:v>
                </c:pt>
                <c:pt idx="3">
                  <c:v>0.466626069674447</c:v>
                </c:pt>
                <c:pt idx="4">
                  <c:v>0.6732260278663</c:v>
                </c:pt>
                <c:pt idx="5">
                  <c:v>0.658904380029244</c:v>
                </c:pt>
                <c:pt idx="6">
                  <c:v>0.696176469818925</c:v>
                </c:pt>
                <c:pt idx="7">
                  <c:v>0.719522770986299</c:v>
                </c:pt>
                <c:pt idx="8">
                  <c:v>0.718848850530899</c:v>
                </c:pt>
                <c:pt idx="9">
                  <c:v>0.804977323719648</c:v>
                </c:pt>
                <c:pt idx="10">
                  <c:v>1.00161347450564</c:v>
                </c:pt>
                <c:pt idx="11">
                  <c:v>1.2104078402565</c:v>
                </c:pt>
                <c:pt idx="12">
                  <c:v>1.19903612855827</c:v>
                </c:pt>
                <c:pt idx="13">
                  <c:v>1.51501222037238</c:v>
                </c:pt>
                <c:pt idx="14">
                  <c:v>1.99774325230532</c:v>
                </c:pt>
                <c:pt idx="15">
                  <c:v>2.66700532827493</c:v>
                </c:pt>
                <c:pt idx="16">
                  <c:v>3.51597208701827</c:v>
                </c:pt>
                <c:pt idx="17">
                  <c:v>4.40808472118631</c:v>
                </c:pt>
                <c:pt idx="18">
                  <c:v>5.21551604218692</c:v>
                </c:pt>
                <c:pt idx="19">
                  <c:v>5.92694654012507</c:v>
                </c:pt>
                <c:pt idx="20">
                  <c:v>6.57309810160341</c:v>
                </c:pt>
                <c:pt idx="21">
                  <c:v>7.30760501793827</c:v>
                </c:pt>
                <c:pt idx="22">
                  <c:v>7.98917526777094</c:v>
                </c:pt>
                <c:pt idx="23">
                  <c:v>8.65659154561419</c:v>
                </c:pt>
                <c:pt idx="24">
                  <c:v>9.2839585214208</c:v>
                </c:pt>
                <c:pt idx="25">
                  <c:v>9.88209039989662</c:v>
                </c:pt>
                <c:pt idx="26">
                  <c:v>10.4523601764685</c:v>
                </c:pt>
                <c:pt idx="27">
                  <c:v>11.009554242247</c:v>
                </c:pt>
                <c:pt idx="28">
                  <c:v>11.5714780146849</c:v>
                </c:pt>
                <c:pt idx="29">
                  <c:v>12.1363160859242</c:v>
                </c:pt>
                <c:pt idx="30">
                  <c:v>12.7143578018091</c:v>
                </c:pt>
                <c:pt idx="31">
                  <c:v>13.3370215819462</c:v>
                </c:pt>
                <c:pt idx="32">
                  <c:v>13.9979363958653</c:v>
                </c:pt>
                <c:pt idx="33">
                  <c:v>14.7043409804898</c:v>
                </c:pt>
                <c:pt idx="34">
                  <c:v>15.4472989987907</c:v>
                </c:pt>
                <c:pt idx="35">
                  <c:v>16.2309218275642</c:v>
                </c:pt>
                <c:pt idx="36">
                  <c:v>17.0557770844057</c:v>
                </c:pt>
                <c:pt idx="37">
                  <c:v>17.9238145229092</c:v>
                </c:pt>
                <c:pt idx="38">
                  <c:v>18.8395520776985</c:v>
                </c:pt>
                <c:pt idx="39">
                  <c:v>19.8045725181773</c:v>
                </c:pt>
                <c:pt idx="40">
                  <c:v>20.8218689130652</c:v>
                </c:pt>
                <c:pt idx="41">
                  <c:v>21.8711900511682</c:v>
                </c:pt>
                <c:pt idx="42">
                  <c:v>22.954109958164</c:v>
                </c:pt>
                <c:pt idx="43">
                  <c:v>24.0677938693926</c:v>
                </c:pt>
                <c:pt idx="44">
                  <c:v>25.2050121195829</c:v>
                </c:pt>
                <c:pt idx="45">
                  <c:v>26.3648419619857</c:v>
                </c:pt>
                <c:pt idx="46">
                  <c:v>27.5434467188663</c:v>
                </c:pt>
                <c:pt idx="47">
                  <c:v>28.7321898202913</c:v>
                </c:pt>
                <c:pt idx="48">
                  <c:v>29.9304738268878</c:v>
                </c:pt>
                <c:pt idx="49">
                  <c:v>31.1258509086658</c:v>
                </c:pt>
                <c:pt idx="50">
                  <c:v>32.3209351603217</c:v>
                </c:pt>
              </c:numCache>
            </c:numRef>
          </c:val>
        </c:ser>
        <c:dLbls>
          <c:numFmt formatCode="General" sourceLinked="0"/>
          <c:dLblPos val="ctr"/>
          <c:showLegendKey val="0"/>
          <c:showVal val="0"/>
          <c:showCatName val="0"/>
          <c:showSerName val="0"/>
          <c:showPercent val="0"/>
          <c:showBubbleSize val="0"/>
          <c:separator val=", "/>
        </c:dLbls>
        <c:gapWidth val="0"/>
        <c:overlap val="100"/>
        <c:axId val="64451712"/>
        <c:axId val="64453248"/>
      </c:barChart>
      <c:valAx>
        <c:axId val="64451712"/>
        <c:scaling>
          <c:orientation val="minMax"/>
        </c:scaling>
        <c:delete val="0"/>
        <c:axPos val="l"/>
        <c:title>
          <c:tx>
            <c:rich>
              <a:bodyPr rot="0" vert="horz" anchor="ctr"/>
              <a:lstStyle/>
              <a:p>
                <a:pPr>
                  <a:defRPr/>
                </a:pPr>
                <a:r>
                  <a:rPr sz="900">
                    <a:solidFill>
                      <a:srgbClr val="848484">
                        <a:alpha val="100000"/>
                      </a:srgbClr>
                    </a:solidFill>
                    <a:latin typeface="Arial"/>
                    <a:cs typeface="Arial"/>
                  </a:rPr>
                  <a:t/>
                </a:r>
              </a:p>
            </c:rich>
          </c:tx>
          <c:layout/>
          <c:overlay val="0"/>
        </c:title>
        <c:majorTickMark val="none"/>
        <c:minorTickMark val="none"/>
        <c:tickLblPos val="nextTo"/>
        <c:txPr>
          <a:bodyPr rot="0" vert="horz"/>
          <a:lstStyle/>
          <a:p>
            <a:pPr>
              <a:defRPr sz="900">
                <a:solidFill>
                  <a:srgbClr val="848484">
                    <a:alpha val="100000"/>
                  </a:srgbClr>
                </a:solidFill>
                <a:latin typeface="Arial"/>
                <a:cs typeface="Arial"/>
              </a:defRPr>
            </a:pPr>
          </a:p>
        </c:txPr>
        <c:spPr>
          <a:ln algn="ctr" w="12700">
            <a:solidFill>
              <a:srgbClr val="999999">
                <a:alpha val="60000"/>
              </a:srgbClr>
            </a:solidFill>
            <a:prstDash val="solid"/>
          </a:ln>
        </c:spPr>
        <c:numFmt formatCode="General" sourceLinked="0"/>
        <c:crossAx val="64453248"/>
        <c:crosses val="autoZero"/>
      </c:valAx>
      <c:valAx>
        <c:axId val="64453248"/>
        <c:scaling>
          <c:orientation val="minMax"/>
          <c:min val="0.00"/>
        </c:scaling>
        <c:delete val="0"/>
        <c:axPos val="l"/>
        <c:majorGridlines>
          <c:spPr>
            <a:ln algn="ctr" w="9525">
              <a:solidFill>
                <a:srgbClr val="E3E3E3">
                  <a:alpha val="100000"/>
                </a:srgbClr>
              </a:solidFill>
              <a:prstDash val="solid"/>
            </a:ln>
          </c:spPr>
        </c:majorGridlines>
        <c:title>
          <c:tx>
            <c:rich>
              <a:bodyPr rot="16200000" vert="horz" anchor="ctr"/>
              <a:lstStyle/>
              <a:p>
                <a:pPr>
                  <a:defRPr/>
                </a:pPr>
                <a:r>
                  <a:rPr sz="800">
                    <a:solidFill>
                      <a:srgbClr val="848484">
                        <a:alpha val="100000"/>
                      </a:srgbClr>
                    </a:solidFill>
                    <a:latin typeface="Arial"/>
                    <a:cs typeface="Arial"/>
                  </a:rPr>
                  <a:t>TWh</a:t>
                </a:r>
              </a:p>
            </c:rich>
          </c:tx>
          <c:layout/>
          <c:overlay val="0"/>
        </c:title>
        <c:majorTickMark val="none"/>
        <c:minorTickMark val="none"/>
        <c:tickLblPos val="nextTo"/>
        <c:txPr>
          <a:bodyPr rot="0" vert="horz"/>
          <a:lstStyle/>
          <a:p>
            <a:pPr>
              <a:defRPr sz="900">
                <a:solidFill>
                  <a:srgbClr val="848484">
                    <a:alpha val="100000"/>
                  </a:srgbClr>
                </a:solidFill>
                <a:latin typeface="Arial"/>
                <a:cs typeface="Arial"/>
              </a:defRPr>
            </a:pPr>
          </a:p>
        </c:txPr>
        <c:spPr>
          <a:ln algn="ctr" w="12700">
            <a:solidFill>
              <a:srgbClr val="999999">
                <a:alpha val="60000"/>
              </a:srgbClr>
            </a:solidFill>
            <a:prstDash val="solid"/>
          </a:ln>
        </c:spPr>
        <c:numFmt formatCode="General" sourceLinked="0"/>
        <c:crossAx val="64451712"/>
        <c:crosses val="autoZero"/>
      </c:valAx>
    </c:plotArea>
    <c:legend>
      <c:legendPos val="b"/>
      <c:layout/>
      <c:overlay val="0"/>
      <c:txPr xmlns:c="http://schemas.openxmlformats.org/drawingml/2006/chart" xmlns:a="http://schemas.openxmlformats.org/drawingml/2006/main">
        <a:bodyPr/>
        <a:lstStyle/>
        <a:p>
          <a:pPr>
            <a:defRPr sz="900">
              <a:solidFill>
                <a:srgbClr val="848484">
                  <a:alpha val="100000"/>
                </a:srgbClr>
              </a:solidFill>
              <a:latin typeface="Arial"/>
              <a:cs typeface="Arial"/>
            </a:defRPr>
          </a:pPr>
        </a:p>
      </c:txPr>
    </c:legend>
    <c:plotVisOnly val="1"/>
    <c:dispBlanksAs val="gap"/>
    <c:showDLblsOverMax val="0"/>
  </c:chart>
  <c:txPr>
    <a:bodyPr/>
    <a:lstStyle/>
    <a:p>
      <a:pPr>
        <a:defRPr sz="1800"/>
      </a:pPr>
      <a:endParaRPr lang="fr-FR"/>
    </a:p>
  </c:txPr>
  <c:externalData r:id="rId1">
    <c:autoUpdate val="0"/>
  </c:externalData>
</c:chartSpace>
</file>

<file path=ppt/charts/chart80286ab0536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sz="1100">
                <a:solidFill>
                  <a:srgbClr val="848484">
                    <a:alpha val="100000"/>
                  </a:srgbClr>
                </a:solidFill>
                <a:latin typeface="Arial"/>
                <a:cs typeface="Arial"/>
              </a:rPr>
              <a:t>TRA energy demand breakdown by energy in EU23</a:t>
            </a:r>
          </a:p>
        </c:rich>
      </c:tx>
      <c:layout/>
      <c:overlay val="0"/>
    </c:title>
    <c:autoTitleDeleted val="0"/>
    <c:plotArea xmlns:c="http://schemas.openxmlformats.org/drawingml/2006/chart" xmlns:a="http://schemas.openxmlformats.org/drawingml/2006/main" xmlns:r="http://schemas.openxmlformats.org/officeDocument/2006/relationships">
      <c:layout/>
      <c:scatterChart>
        <c:scatterStyle val="line"/>
        <c:varyColors val="0"/>
        <c:ser>
          <c:idx val="0"/>
          <c:order val="0"/>
          <c:tx>
            <c:strRef>
              <c:f>sheet1!$B$1</c:f>
              <c:strCache>
                <c:ptCount val="1"/>
                <c:pt idx="0">
                  <c:v>biomass and waste</c:v>
                </c:pt>
              </c:strCache>
            </c:strRef>
          </c:tx>
          <c:spPr>
            <a:ln algn="ctr" w="28575">
              <a:solidFill>
                <a:srgbClr val="96BE0F">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sheet1!$B$2:$B$52</c:f>
              <c:numCache>
                <c:ptCount val="51"/>
                <c:pt idx="0">
                  <c:v>8.2477404</c:v>
                </c:pt>
                <c:pt idx="1">
                  <c:v>9.732636</c:v>
                </c:pt>
                <c:pt idx="2">
                  <c:v>12.9408012</c:v>
                </c:pt>
                <c:pt idx="3">
                  <c:v>16.5512952</c:v>
                </c:pt>
                <c:pt idx="4">
                  <c:v>22.3966908</c:v>
                </c:pt>
                <c:pt idx="5">
                  <c:v>37.3165776</c:v>
                </c:pt>
                <c:pt idx="6">
                  <c:v>62.4923604</c:v>
                </c:pt>
                <c:pt idx="7">
                  <c:v>87.76233</c:v>
                </c:pt>
                <c:pt idx="8">
                  <c:v>112.9974156</c:v>
                </c:pt>
                <c:pt idx="9">
                  <c:v>133.8836292</c:v>
                </c:pt>
                <c:pt idx="10">
                  <c:v>152.0023788</c:v>
                </c:pt>
                <c:pt idx="11">
                  <c:v>158.4221976</c:v>
                </c:pt>
                <c:pt idx="12">
                  <c:v>166.4524944</c:v>
                </c:pt>
                <c:pt idx="13">
                  <c:v>151.4465604</c:v>
                </c:pt>
                <c:pt idx="14">
                  <c:v>164.0838708</c:v>
                </c:pt>
                <c:pt idx="15">
                  <c:v>161.675712</c:v>
                </c:pt>
                <c:pt idx="16">
                  <c:v>162.5524632</c:v>
                </c:pt>
                <c:pt idx="17">
                  <c:v>147.443076337389</c:v>
                </c:pt>
                <c:pt idx="18">
                  <c:v>134.065096836753</c:v>
                </c:pt>
                <c:pt idx="19">
                  <c:v>122.173502691676</c:v>
                </c:pt>
                <c:pt idx="20">
                  <c:v>111.505498235569</c:v>
                </c:pt>
                <c:pt idx="21">
                  <c:v>101.909940136117</c:v>
                </c:pt>
                <c:pt idx="22">
                  <c:v>93.2502388586319</c:v>
                </c:pt>
                <c:pt idx="23">
                  <c:v>85.4182771751249</c:v>
                </c:pt>
                <c:pt idx="24">
                  <c:v>78.3221231134751</c:v>
                </c:pt>
                <c:pt idx="25">
                  <c:v>71.8809555841376</c:v>
                </c:pt>
                <c:pt idx="26">
                  <c:v>66.0251718520292</c:v>
                </c:pt>
                <c:pt idx="27">
                  <c:v>60.6895302405508</c:v>
                </c:pt>
                <c:pt idx="28">
                  <c:v>55.8219873665954</c:v>
                </c:pt>
                <c:pt idx="29">
                  <c:v>51.3771403058183</c:v>
                </c:pt>
                <c:pt idx="30">
                  <c:v>47.3149479940133</c:v>
                </c:pt>
                <c:pt idx="31">
                  <c:v>43.5994155374284</c:v>
                </c:pt>
                <c:pt idx="32">
                  <c:v>40.1983135298724</c:v>
                </c:pt>
                <c:pt idx="33">
                  <c:v>37.0828603727367</c:v>
                </c:pt>
                <c:pt idx="34">
                  <c:v>34.2271935347906</c:v>
                </c:pt>
                <c:pt idx="35">
                  <c:v>31.6078598668305</c:v>
                </c:pt>
                <c:pt idx="36">
                  <c:v>29.2041657472829</c:v>
                </c:pt>
                <c:pt idx="37">
                  <c:v>26.9973300745253</c:v>
                </c:pt>
                <c:pt idx="38">
                  <c:v>24.9702492666509</c:v>
                </c:pt>
                <c:pt idx="39">
                  <c:v>23.1075864662491</c:v>
                </c:pt>
                <c:pt idx="40">
                  <c:v>21.3954275380122</c:v>
                </c:pt>
                <c:pt idx="41">
                  <c:v>19.8226495732248</c:v>
                </c:pt>
                <c:pt idx="42">
                  <c:v>18.3751911376119</c:v>
                </c:pt>
                <c:pt idx="43">
                  <c:v>17.0435167468589</c:v>
                </c:pt>
                <c:pt idx="44">
                  <c:v>15.8179387848131</c:v>
                </c:pt>
                <c:pt idx="45">
                  <c:v>14.6896251792007</c:v>
                </c:pt>
                <c:pt idx="46">
                  <c:v>13.6504768796594</c:v>
                </c:pt>
                <c:pt idx="47">
                  <c:v>12.6929652356673</c:v>
                </c:pt>
                <c:pt idx="48">
                  <c:v>11.8106056485463</c:v>
                </c:pt>
                <c:pt idx="49">
                  <c:v>10.9971193934662</c:v>
                </c:pt>
                <c:pt idx="50">
                  <c:v>10.2468841549973</c:v>
                </c:pt>
              </c:numCache>
            </c:numRef>
          </c:yVal>
        </c:ser>
        <c:ser>
          <c:idx val="1"/>
          <c:order val="1"/>
          <c:tx>
            <c:strRef>
              <c:f>sheet1!$C$1</c:f>
              <c:strCache>
                <c:ptCount val="1"/>
                <c:pt idx="0">
                  <c:v>direct hydrogen</c:v>
                </c:pt>
              </c:strCache>
            </c:strRef>
          </c:tx>
          <c:spPr>
            <a:ln algn="ctr" w="28575">
              <a:solidFill>
                <a:srgbClr val="DC143C">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sheet1!$C$2:$C$52</c:f>
              <c:numCach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0.00952294203294279</c:v>
                </c:pt>
                <c:pt idx="18">
                  <c:v>0.0183485925826365</c:v>
                </c:pt>
                <c:pt idx="19">
                  <c:v>0.0263036163722398</c:v>
                </c:pt>
                <c:pt idx="20">
                  <c:v>0.0343901501544223</c:v>
                </c:pt>
                <c:pt idx="21">
                  <c:v>0.0425944266525875</c:v>
                </c:pt>
                <c:pt idx="22">
                  <c:v>0.0525061688018876</c:v>
                </c:pt>
                <c:pt idx="23">
                  <c:v>0.0638894169009515</c:v>
                </c:pt>
                <c:pt idx="24">
                  <c:v>0.0761111367186819</c:v>
                </c:pt>
                <c:pt idx="25">
                  <c:v>0.0897185739213427</c:v>
                </c:pt>
                <c:pt idx="26">
                  <c:v>0.104237603191972</c:v>
                </c:pt>
                <c:pt idx="27">
                  <c:v>0.121003680157885</c:v>
                </c:pt>
                <c:pt idx="28">
                  <c:v>0.14179296425531</c:v>
                </c:pt>
                <c:pt idx="29">
                  <c:v>0.165671650567204</c:v>
                </c:pt>
                <c:pt idx="30">
                  <c:v>0.193355563699802</c:v>
                </c:pt>
                <c:pt idx="31">
                  <c:v>0.233314526844696</c:v>
                </c:pt>
                <c:pt idx="32">
                  <c:v>0.277611482297273</c:v>
                </c:pt>
                <c:pt idx="33">
                  <c:v>0.327877093481197</c:v>
                </c:pt>
                <c:pt idx="34">
                  <c:v>0.387253298575965</c:v>
                </c:pt>
                <c:pt idx="35">
                  <c:v>0.457552151409693</c:v>
                </c:pt>
                <c:pt idx="36">
                  <c:v>0.543153777433569</c:v>
                </c:pt>
                <c:pt idx="37">
                  <c:v>0.650148587173887</c:v>
                </c:pt>
                <c:pt idx="38">
                  <c:v>0.786784067904773</c:v>
                </c:pt>
                <c:pt idx="39">
                  <c:v>0.964415710269161</c:v>
                </c:pt>
                <c:pt idx="40">
                  <c:v>1.19877872683795</c:v>
                </c:pt>
                <c:pt idx="41">
                  <c:v>1.44330391100987</c:v>
                </c:pt>
                <c:pt idx="42">
                  <c:v>1.72111967813254</c:v>
                </c:pt>
                <c:pt idx="43">
                  <c:v>2.02658307981672</c:v>
                </c:pt>
                <c:pt idx="44">
                  <c:v>2.35183750130013</c:v>
                </c:pt>
                <c:pt idx="45">
                  <c:v>2.69074610670635</c:v>
                </c:pt>
                <c:pt idx="46">
                  <c:v>3.04909150691681</c:v>
                </c:pt>
                <c:pt idx="47">
                  <c:v>3.4186073690433</c:v>
                </c:pt>
                <c:pt idx="48">
                  <c:v>3.79735319402059</c:v>
                </c:pt>
                <c:pt idx="49">
                  <c:v>4.18403734284791</c:v>
                </c:pt>
                <c:pt idx="50">
                  <c:v>4.5770162649397</c:v>
                </c:pt>
              </c:numCache>
            </c:numRef>
          </c:yVal>
        </c:ser>
        <c:ser>
          <c:idx val="2"/>
          <c:order val="2"/>
          <c:tx>
            <c:strRef>
              <c:f>sheet1!$D$1</c:f>
              <c:strCache>
                <c:ptCount val="1"/>
                <c:pt idx="0">
                  <c:v>electricity</c:v>
                </c:pt>
              </c:strCache>
            </c:strRef>
          </c:tx>
          <c:spPr>
            <a:ln algn="ctr" w="28575">
              <a:solidFill>
                <a:srgbClr val="7DCEFF">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sheet1!$D$2:$D$52</c:f>
              <c:numCache>
                <c:ptCount val="51"/>
                <c:pt idx="0">
                  <c:v>69.9782785835909</c:v>
                </c:pt>
                <c:pt idx="1">
                  <c:v>70.3626623830068</c:v>
                </c:pt>
                <c:pt idx="2">
                  <c:v>70.565606147201</c:v>
                </c:pt>
                <c:pt idx="3">
                  <c:v>68.4349040756139</c:v>
                </c:pt>
                <c:pt idx="4">
                  <c:v>64.2207004902468</c:v>
                </c:pt>
                <c:pt idx="5">
                  <c:v>64.2129222669898</c:v>
                </c:pt>
                <c:pt idx="6">
                  <c:v>62.1684654355634</c:v>
                </c:pt>
                <c:pt idx="7">
                  <c:v>61.3172642301548</c:v>
                </c:pt>
                <c:pt idx="8">
                  <c:v>60.5128425023142</c:v>
                </c:pt>
                <c:pt idx="9">
                  <c:v>59.7268775366981</c:v>
                </c:pt>
                <c:pt idx="10">
                  <c:v>59.885963683923</c:v>
                </c:pt>
                <c:pt idx="11">
                  <c:v>62.1024388559102</c:v>
                </c:pt>
                <c:pt idx="12">
                  <c:v>61.9552549550046</c:v>
                </c:pt>
                <c:pt idx="13">
                  <c:v>62.0851910794104</c:v>
                </c:pt>
                <c:pt idx="14">
                  <c:v>60.1188750397641</c:v>
                </c:pt>
                <c:pt idx="15">
                  <c:v>62.5951091781573</c:v>
                </c:pt>
                <c:pt idx="16">
                  <c:v>62.9164893708699</c:v>
                </c:pt>
                <c:pt idx="17">
                  <c:v>64.2791211699612</c:v>
                </c:pt>
                <c:pt idx="18">
                  <c:v>65.7650950493283</c:v>
                </c:pt>
                <c:pt idx="19">
                  <c:v>67.2436381994494</c:v>
                </c:pt>
                <c:pt idx="20">
                  <c:v>68.8957286819984</c:v>
                </c:pt>
                <c:pt idx="21">
                  <c:v>70.6295407357622</c:v>
                </c:pt>
                <c:pt idx="22">
                  <c:v>72.4960051505093</c:v>
                </c:pt>
                <c:pt idx="23">
                  <c:v>74.5348025637182</c:v>
                </c:pt>
                <c:pt idx="24">
                  <c:v>76.7903306197374</c:v>
                </c:pt>
                <c:pt idx="25">
                  <c:v>79.3257870188161</c:v>
                </c:pt>
                <c:pt idx="26">
                  <c:v>82.2083430268659</c:v>
                </c:pt>
                <c:pt idx="27">
                  <c:v>85.5168973332416</c:v>
                </c:pt>
                <c:pt idx="28">
                  <c:v>89.3619321517048</c:v>
                </c:pt>
                <c:pt idx="29">
                  <c:v>93.8975017366557</c:v>
                </c:pt>
                <c:pt idx="30">
                  <c:v>99.3113054676398</c:v>
                </c:pt>
                <c:pt idx="31">
                  <c:v>104.81531795741</c:v>
                </c:pt>
                <c:pt idx="32">
                  <c:v>110.441073508185</c:v>
                </c:pt>
                <c:pt idx="33">
                  <c:v>116.212564475751</c:v>
                </c:pt>
                <c:pt idx="34">
                  <c:v>122.14746790437</c:v>
                </c:pt>
                <c:pt idx="35">
                  <c:v>128.282735294867</c:v>
                </c:pt>
                <c:pt idx="36">
                  <c:v>134.643437080765</c:v>
                </c:pt>
                <c:pt idx="37">
                  <c:v>141.259292869544</c:v>
                </c:pt>
                <c:pt idx="38">
                  <c:v>148.166304270911</c:v>
                </c:pt>
                <c:pt idx="39">
                  <c:v>155.390869709921</c:v>
                </c:pt>
                <c:pt idx="40">
                  <c:v>162.968279660277</c:v>
                </c:pt>
                <c:pt idx="41">
                  <c:v>170.679874562842</c:v>
                </c:pt>
                <c:pt idx="42">
                  <c:v>178.596218927232</c:v>
                </c:pt>
                <c:pt idx="43">
                  <c:v>186.675131058801</c:v>
                </c:pt>
                <c:pt idx="44">
                  <c:v>194.85811238434</c:v>
                </c:pt>
                <c:pt idx="45">
                  <c:v>203.104679106846</c:v>
                </c:pt>
                <c:pt idx="46">
                  <c:v>211.430707755598</c:v>
                </c:pt>
                <c:pt idx="47">
                  <c:v>219.77306599144</c:v>
                </c:pt>
                <c:pt idx="48">
                  <c:v>228.028255055653</c:v>
                </c:pt>
                <c:pt idx="49">
                  <c:v>236.191983389425</c:v>
                </c:pt>
                <c:pt idx="50">
                  <c:v>244.25563436562</c:v>
                </c:pt>
              </c:numCache>
            </c:numRef>
          </c:yVal>
        </c:ser>
        <c:ser>
          <c:idx val="3"/>
          <c:order val="3"/>
          <c:tx>
            <c:strRef>
              <c:f>sheet1!$E$1</c:f>
              <c:strCache>
                <c:ptCount val="1"/>
                <c:pt idx="0">
                  <c:v>gas</c:v>
                </c:pt>
              </c:strCache>
            </c:strRef>
          </c:tx>
          <c:spPr>
            <a:ln algn="ctr" w="28575">
              <a:solidFill>
                <a:srgbClr val="0078BE">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sheet1!$E$2:$E$52</c:f>
              <c:numCache>
                <c:ptCount val="51"/>
                <c:pt idx="0">
                  <c:v>9.44775</c:v>
                </c:pt>
                <c:pt idx="1">
                  <c:v>18.1896804</c:v>
                </c:pt>
                <c:pt idx="2">
                  <c:v>15.6582648</c:v>
                </c:pt>
                <c:pt idx="3">
                  <c:v>26.6153292</c:v>
                </c:pt>
                <c:pt idx="4">
                  <c:v>29.7351216</c:v>
                </c:pt>
                <c:pt idx="5">
                  <c:v>30.3281496</c:v>
                </c:pt>
                <c:pt idx="6">
                  <c:v>30.151404</c:v>
                </c:pt>
                <c:pt idx="7">
                  <c:v>31.6432764</c:v>
                </c:pt>
                <c:pt idx="8">
                  <c:v>33.0944508</c:v>
                </c:pt>
                <c:pt idx="9">
                  <c:v>29.029302</c:v>
                </c:pt>
                <c:pt idx="10">
                  <c:v>31.2467616</c:v>
                </c:pt>
                <c:pt idx="11">
                  <c:v>35.134002</c:v>
                </c:pt>
                <c:pt idx="12">
                  <c:v>33.157242</c:v>
                </c:pt>
                <c:pt idx="13">
                  <c:v>36.5398272</c:v>
                </c:pt>
                <c:pt idx="14">
                  <c:v>34.8014412</c:v>
                </c:pt>
                <c:pt idx="15">
                  <c:v>37.808442</c:v>
                </c:pt>
                <c:pt idx="16">
                  <c:v>39.1072896</c:v>
                </c:pt>
                <c:pt idx="17">
                  <c:v>38.0052298641352</c:v>
                </c:pt>
                <c:pt idx="18">
                  <c:v>40.2768845848747</c:v>
                </c:pt>
                <c:pt idx="19">
                  <c:v>42.9416625317975</c:v>
                </c:pt>
                <c:pt idx="20">
                  <c:v>46.1014301193969</c:v>
                </c:pt>
                <c:pt idx="21">
                  <c:v>49.2987365929252</c:v>
                </c:pt>
                <c:pt idx="22">
                  <c:v>52.6633141844677</c:v>
                </c:pt>
                <c:pt idx="23">
                  <c:v>56.2341254350855</c:v>
                </c:pt>
                <c:pt idx="24">
                  <c:v>60.0372369068052</c:v>
                </c:pt>
                <c:pt idx="25">
                  <c:v>64.1025053640765</c:v>
                </c:pt>
                <c:pt idx="26">
                  <c:v>68.4237518212272</c:v>
                </c:pt>
                <c:pt idx="27">
                  <c:v>73.0674194197796</c:v>
                </c:pt>
                <c:pt idx="28">
                  <c:v>78.0489711325647</c:v>
                </c:pt>
                <c:pt idx="29">
                  <c:v>83.4500781678023</c:v>
                </c:pt>
                <c:pt idx="30">
                  <c:v>89.3204746456168</c:v>
                </c:pt>
                <c:pt idx="31">
                  <c:v>95.4063258881778</c:v>
                </c:pt>
                <c:pt idx="32">
                  <c:v>101.748347163478</c:v>
                </c:pt>
                <c:pt idx="33">
                  <c:v>108.365664271348</c:v>
                </c:pt>
                <c:pt idx="34">
                  <c:v>115.266320046984</c:v>
                </c:pt>
                <c:pt idx="35">
                  <c:v>122.511618477169</c:v>
                </c:pt>
                <c:pt idx="36">
                  <c:v>130.125599198523</c:v>
                </c:pt>
                <c:pt idx="37">
                  <c:v>138.132209578145</c:v>
                </c:pt>
                <c:pt idx="38">
                  <c:v>146.574818811759</c:v>
                </c:pt>
                <c:pt idx="39">
                  <c:v>155.481389455159</c:v>
                </c:pt>
                <c:pt idx="40">
                  <c:v>164.88994103661</c:v>
                </c:pt>
                <c:pt idx="41">
                  <c:v>174.629629330451</c:v>
                </c:pt>
                <c:pt idx="42">
                  <c:v>184.67144817922</c:v>
                </c:pt>
                <c:pt idx="43">
                  <c:v>195.012374857746</c:v>
                </c:pt>
                <c:pt idx="44">
                  <c:v>205.582295381584</c:v>
                </c:pt>
                <c:pt idx="45">
                  <c:v>216.335672687528</c:v>
                </c:pt>
                <c:pt idx="46">
                  <c:v>227.285719807941</c:v>
                </c:pt>
                <c:pt idx="47">
                  <c:v>238.338389913868</c:v>
                </c:pt>
                <c:pt idx="48">
                  <c:v>249.498728869528</c:v>
                </c:pt>
                <c:pt idx="49">
                  <c:v>260.72977640233</c:v>
                </c:pt>
                <c:pt idx="50">
                  <c:v>272.004437423784</c:v>
                </c:pt>
              </c:numCache>
            </c:numRef>
          </c:yVal>
        </c:ser>
        <c:ser>
          <c:idx val="4"/>
          <c:order val="4"/>
          <c:tx>
            <c:strRef>
              <c:f>sheet1!$F$1</c:f>
              <c:strCache>
                <c:ptCount val="1"/>
                <c:pt idx="0">
                  <c:v>oil</c:v>
                </c:pt>
              </c:strCache>
            </c:strRef>
          </c:tx>
          <c:spPr>
            <a:ln algn="ctr" w="28575">
              <a:solidFill>
                <a:srgbClr val="F07D00">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sheet1!$F$2:$F$52</c:f>
              <c:numCache>
                <c:ptCount val="51"/>
                <c:pt idx="0">
                  <c:v>3423.32487736953</c:v>
                </c:pt>
                <c:pt idx="1">
                  <c:v>3458.14913876844</c:v>
                </c:pt>
                <c:pt idx="2">
                  <c:v>3491.38044998766</c:v>
                </c:pt>
                <c:pt idx="3">
                  <c:v>3527.00398105471</c:v>
                </c:pt>
                <c:pt idx="4">
                  <c:v>3595.94233668189</c:v>
                </c:pt>
                <c:pt idx="5">
                  <c:v>3588.67484335298</c:v>
                </c:pt>
                <c:pt idx="6">
                  <c:v>3632.23468609462</c:v>
                </c:pt>
                <c:pt idx="7">
                  <c:v>3652.22083379886</c:v>
                </c:pt>
                <c:pt idx="8">
                  <c:v>3558.37866064715</c:v>
                </c:pt>
                <c:pt idx="9">
                  <c:v>3453.50207113958</c:v>
                </c:pt>
                <c:pt idx="10">
                  <c:v>3422.31819524157</c:v>
                </c:pt>
                <c:pt idx="11">
                  <c:v>3376.38443810383</c:v>
                </c:pt>
                <c:pt idx="12">
                  <c:v>3258.51297971644</c:v>
                </c:pt>
                <c:pt idx="13">
                  <c:v>3225.45411709445</c:v>
                </c:pt>
                <c:pt idx="14">
                  <c:v>3261.59937980472</c:v>
                </c:pt>
                <c:pt idx="15">
                  <c:v>3304.36082176532</c:v>
                </c:pt>
                <c:pt idx="16">
                  <c:v>3382.44483307766</c:v>
                </c:pt>
                <c:pt idx="17">
                  <c:v>3424.68153312226</c:v>
                </c:pt>
                <c:pt idx="18">
                  <c:v>3466.75099811494</c:v>
                </c:pt>
                <c:pt idx="19">
                  <c:v>3488.12142132256</c:v>
                </c:pt>
                <c:pt idx="20">
                  <c:v>3495.91390977184</c:v>
                </c:pt>
                <c:pt idx="21">
                  <c:v>3491.10937421518</c:v>
                </c:pt>
                <c:pt idx="22">
                  <c:v>3481.47899236501</c:v>
                </c:pt>
                <c:pt idx="23">
                  <c:v>3467.27765144063</c:v>
                </c:pt>
                <c:pt idx="24">
                  <c:v>3447.96321797941</c:v>
                </c:pt>
                <c:pt idx="25">
                  <c:v>3423.57557633283</c:v>
                </c:pt>
                <c:pt idx="26">
                  <c:v>3393.05551525782</c:v>
                </c:pt>
                <c:pt idx="27">
                  <c:v>3355.97233691704</c:v>
                </c:pt>
                <c:pt idx="28">
                  <c:v>3310.75588751292</c:v>
                </c:pt>
                <c:pt idx="29">
                  <c:v>3255.56608305211</c:v>
                </c:pt>
                <c:pt idx="30">
                  <c:v>3187.21025554823</c:v>
                </c:pt>
                <c:pt idx="31">
                  <c:v>3122.2443360685</c:v>
                </c:pt>
                <c:pt idx="32">
                  <c:v>3060.26827715632</c:v>
                </c:pt>
                <c:pt idx="33">
                  <c:v>3000.70602617462</c:v>
                </c:pt>
                <c:pt idx="34">
                  <c:v>2942.83424114588</c:v>
                </c:pt>
                <c:pt idx="35">
                  <c:v>2886.4596028414</c:v>
                </c:pt>
                <c:pt idx="36">
                  <c:v>2830.95943683658</c:v>
                </c:pt>
                <c:pt idx="37">
                  <c:v>2775.81221046723</c:v>
                </c:pt>
                <c:pt idx="38">
                  <c:v>2720.69228747531</c:v>
                </c:pt>
                <c:pt idx="39">
                  <c:v>2665.04070479415</c:v>
                </c:pt>
                <c:pt idx="40">
                  <c:v>2608.37690606979</c:v>
                </c:pt>
                <c:pt idx="41">
                  <c:v>2552.31258591894</c:v>
                </c:pt>
                <c:pt idx="42">
                  <c:v>2495.58701317556</c:v>
                </c:pt>
                <c:pt idx="43">
                  <c:v>2438.48600525502</c:v>
                </c:pt>
                <c:pt idx="44">
                  <c:v>2381.14005026361</c:v>
                </c:pt>
                <c:pt idx="45">
                  <c:v>2323.67050476263</c:v>
                </c:pt>
                <c:pt idx="46">
                  <c:v>2265.89838638387</c:v>
                </c:pt>
                <c:pt idx="47">
                  <c:v>2207.88001289176</c:v>
                </c:pt>
                <c:pt idx="48">
                  <c:v>2149.84695409151</c:v>
                </c:pt>
                <c:pt idx="49">
                  <c:v>2091.59451335368</c:v>
                </c:pt>
                <c:pt idx="50">
                  <c:v>2033.19904375891</c:v>
                </c:pt>
              </c:numCache>
            </c:numRef>
          </c:yVal>
        </c:ser>
        <c:ser>
          <c:idx val="5"/>
          <c:order val="5"/>
          <c:tx>
            <c:strRef>
              <c:f>sheet1!$G$1</c:f>
              <c:strCache>
                <c:ptCount val="1"/>
                <c:pt idx="0">
                  <c:v>plug-in hybrid</c:v>
                </c:pt>
              </c:strCache>
            </c:strRef>
          </c:tx>
          <c:spPr>
            <a:ln algn="ctr" w="28575">
              <a:solidFill>
                <a:srgbClr val="910F7D">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sheet1!$G$2:$G$52</c:f>
              <c:numCach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0.00803840576539798</c:v>
                </c:pt>
                <c:pt idx="14">
                  <c:v>0.0268707032149976</c:v>
                </c:pt>
                <c:pt idx="15">
                  <c:v>0.0540209282441761</c:v>
                </c:pt>
                <c:pt idx="16">
                  <c:v>0.195646664456178</c:v>
                </c:pt>
                <c:pt idx="17">
                  <c:v>0.805777655213186</c:v>
                </c:pt>
                <c:pt idx="18">
                  <c:v>1.73340523424821</c:v>
                </c:pt>
                <c:pt idx="19">
                  <c:v>2.94997112497363</c:v>
                </c:pt>
                <c:pt idx="20">
                  <c:v>4.51920315844147</c:v>
                </c:pt>
                <c:pt idx="21">
                  <c:v>6.28956277852224</c:v>
                </c:pt>
                <c:pt idx="22">
                  <c:v>8.3755697689464</c:v>
                </c:pt>
                <c:pt idx="23">
                  <c:v>10.885437428612</c:v>
                </c:pt>
                <c:pt idx="24">
                  <c:v>13.9626047016992</c:v>
                </c:pt>
                <c:pt idx="25">
                  <c:v>17.8091328140236</c:v>
                </c:pt>
                <c:pt idx="26">
                  <c:v>22.7002400503101</c:v>
                </c:pt>
                <c:pt idx="27">
                  <c:v>28.9481334774591</c:v>
                </c:pt>
                <c:pt idx="28">
                  <c:v>37.0301224519401</c:v>
                </c:pt>
                <c:pt idx="29">
                  <c:v>47.6285455006863</c:v>
                </c:pt>
                <c:pt idx="30">
                  <c:v>61.691863332017</c:v>
                </c:pt>
                <c:pt idx="31">
                  <c:v>74.232166745088</c:v>
                </c:pt>
                <c:pt idx="32">
                  <c:v>85.3750683106294</c:v>
                </c:pt>
                <c:pt idx="33">
                  <c:v>95.2264379861539</c:v>
                </c:pt>
                <c:pt idx="34">
                  <c:v>103.882431467694</c:v>
                </c:pt>
                <c:pt idx="35">
                  <c:v>111.442687774712</c:v>
                </c:pt>
                <c:pt idx="36">
                  <c:v>117.992808822749</c:v>
                </c:pt>
                <c:pt idx="37">
                  <c:v>123.622260790172</c:v>
                </c:pt>
                <c:pt idx="38">
                  <c:v>128.417706231193</c:v>
                </c:pt>
                <c:pt idx="39">
                  <c:v>132.455285768433</c:v>
                </c:pt>
                <c:pt idx="40">
                  <c:v>135.819571630283</c:v>
                </c:pt>
                <c:pt idx="41">
                  <c:v>138.57740058807</c:v>
                </c:pt>
                <c:pt idx="42">
                  <c:v>140.766366431518</c:v>
                </c:pt>
                <c:pt idx="43">
                  <c:v>142.453038118879</c:v>
                </c:pt>
                <c:pt idx="44">
                  <c:v>143.683697645906</c:v>
                </c:pt>
                <c:pt idx="45">
                  <c:v>144.502992623248</c:v>
                </c:pt>
                <c:pt idx="46">
                  <c:v>144.95869093983</c:v>
                </c:pt>
                <c:pt idx="47">
                  <c:v>145.109195941843</c:v>
                </c:pt>
                <c:pt idx="48">
                  <c:v>145.102707943139</c:v>
                </c:pt>
                <c:pt idx="49">
                  <c:v>145.022163117291</c:v>
                </c:pt>
                <c:pt idx="50">
                  <c:v>144.86809604713</c:v>
                </c:pt>
              </c:numCache>
            </c:numRef>
          </c:yVal>
        </c:ser>
        <c:ser>
          <c:idx val="6"/>
          <c:order val="6"/>
          <c:tx>
            <c:strRef>
              <c:f>sheet1!$H$1</c:f>
              <c:strCache>
                <c:ptCount val="1"/>
                <c:pt idx="0">
                  <c:v>self-recharge hybrid</c:v>
                </c:pt>
              </c:strCache>
            </c:strRef>
          </c:tx>
          <c:spPr>
            <a:ln algn="ctr" w="28575">
              <a:solidFill>
                <a:srgbClr val="007FBF">
                  <a:alpha val="100000"/>
                </a:srgbClr>
              </a:solidFill>
              <a:prstDash val="solid"/>
            </a:ln>
          </c:spPr>
          <c:marker>
            <c:symbol val="none"/>
          </c:marker>
          <c:dLbls>
            <c:numFmt formatCode="General" sourceLinked="0"/>
            <c:txPr>
              <a:bodyPr/>
              <a:lstStyle/>
              <a:p>
                <a:pPr>
                  <a:defRPr>
                    <a:solidFill>
                      <a:srgbClr val="000000">
                        <a:alpha val="100000"/>
                      </a:srgbClr>
                    </a:solidFill>
                    <a:latin typeface="Arial"/>
                    <a:cs typeface="Arial"/>
                  </a:defRPr>
                </a:pPr>
              </a:p>
            </c:txPr>
            <c:dLblPos val="ctr"/>
            <c:showLegendKey val="0"/>
            <c:showVal val="0"/>
            <c:showCatName val="0"/>
            <c:showSerName val="0"/>
            <c:showPercent val="0"/>
            <c:showBubbleSize val="0"/>
            <c:separator val=", "/>
          </c:dLbls>
          <c:xVal>
            <c:numRef>
              <c:f>sheet1!$A$2:$A$52</c:f>
              <c:numCache>
                <c:ptCount val="5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pt idx="25">
                  <c:v>2025</c:v>
                </c:pt>
                <c:pt idx="26">
                  <c:v>2026</c:v>
                </c:pt>
                <c:pt idx="27">
                  <c:v>2027</c:v>
                </c:pt>
                <c:pt idx="28">
                  <c:v>2028</c:v>
                </c:pt>
                <c:pt idx="29">
                  <c:v>2029</c:v>
                </c:pt>
                <c:pt idx="30">
                  <c:v>2030</c:v>
                </c:pt>
                <c:pt idx="31">
                  <c:v>2031</c:v>
                </c:pt>
                <c:pt idx="32">
                  <c:v>2032</c:v>
                </c:pt>
                <c:pt idx="33">
                  <c:v>2033</c:v>
                </c:pt>
                <c:pt idx="34">
                  <c:v>2034</c:v>
                </c:pt>
                <c:pt idx="35">
                  <c:v>2035</c:v>
                </c:pt>
                <c:pt idx="36">
                  <c:v>2036</c:v>
                </c:pt>
                <c:pt idx="37">
                  <c:v>2037</c:v>
                </c:pt>
                <c:pt idx="38">
                  <c:v>2038</c:v>
                </c:pt>
                <c:pt idx="39">
                  <c:v>2039</c:v>
                </c:pt>
                <c:pt idx="40">
                  <c:v>2040</c:v>
                </c:pt>
                <c:pt idx="41">
                  <c:v>2041</c:v>
                </c:pt>
                <c:pt idx="42">
                  <c:v>2042</c:v>
                </c:pt>
                <c:pt idx="43">
                  <c:v>2043</c:v>
                </c:pt>
                <c:pt idx="44">
                  <c:v>2044</c:v>
                </c:pt>
                <c:pt idx="45">
                  <c:v>2045</c:v>
                </c:pt>
                <c:pt idx="46">
                  <c:v>2046</c:v>
                </c:pt>
                <c:pt idx="47">
                  <c:v>2047</c:v>
                </c:pt>
                <c:pt idx="48">
                  <c:v>2048</c:v>
                </c:pt>
                <c:pt idx="49">
                  <c:v>2049</c:v>
                </c:pt>
                <c:pt idx="50">
                  <c:v>2050</c:v>
                </c:pt>
              </c:numCache>
            </c:numRef>
          </c:xVal>
          <c:yVal>
            <c:numRef>
              <c:f>sheet1!$H$2:$H$52</c:f>
              <c:numCache>
                <c:ptCount val="51"/>
                <c:pt idx="0">
                  <c:v>0.306188046883233</c:v>
                </c:pt>
                <c:pt idx="1">
                  <c:v>0.317592048552007</c:v>
                </c:pt>
                <c:pt idx="2">
                  <c:v>0.332441865140053</c:v>
                </c:pt>
                <c:pt idx="3">
                  <c:v>0.466626069674447</c:v>
                </c:pt>
                <c:pt idx="4">
                  <c:v>0.6732260278663</c:v>
                </c:pt>
                <c:pt idx="5">
                  <c:v>0.658904380029244</c:v>
                </c:pt>
                <c:pt idx="6">
                  <c:v>0.696176469818925</c:v>
                </c:pt>
                <c:pt idx="7">
                  <c:v>0.719522770986299</c:v>
                </c:pt>
                <c:pt idx="8">
                  <c:v>0.718848850530899</c:v>
                </c:pt>
                <c:pt idx="9">
                  <c:v>0.804977323719648</c:v>
                </c:pt>
                <c:pt idx="10">
                  <c:v>1.00161347450564</c:v>
                </c:pt>
                <c:pt idx="11">
                  <c:v>1.2104078402565</c:v>
                </c:pt>
                <c:pt idx="12">
                  <c:v>1.19903612855827</c:v>
                </c:pt>
                <c:pt idx="13">
                  <c:v>1.51501222037238</c:v>
                </c:pt>
                <c:pt idx="14">
                  <c:v>1.99774325230532</c:v>
                </c:pt>
                <c:pt idx="15">
                  <c:v>2.66700532827493</c:v>
                </c:pt>
                <c:pt idx="16">
                  <c:v>3.51597208701827</c:v>
                </c:pt>
                <c:pt idx="17">
                  <c:v>4.40808472118631</c:v>
                </c:pt>
                <c:pt idx="18">
                  <c:v>5.21551604218692</c:v>
                </c:pt>
                <c:pt idx="19">
                  <c:v>5.92694654012507</c:v>
                </c:pt>
                <c:pt idx="20">
                  <c:v>6.57309810160341</c:v>
                </c:pt>
                <c:pt idx="21">
                  <c:v>7.30760501793827</c:v>
                </c:pt>
                <c:pt idx="22">
                  <c:v>7.98917526777094</c:v>
                </c:pt>
                <c:pt idx="23">
                  <c:v>8.65659154561419</c:v>
                </c:pt>
                <c:pt idx="24">
                  <c:v>9.2839585214208</c:v>
                </c:pt>
                <c:pt idx="25">
                  <c:v>9.88209039989662</c:v>
                </c:pt>
                <c:pt idx="26">
                  <c:v>10.4523601764685</c:v>
                </c:pt>
                <c:pt idx="27">
                  <c:v>11.009554242247</c:v>
                </c:pt>
                <c:pt idx="28">
                  <c:v>11.5714780146849</c:v>
                </c:pt>
                <c:pt idx="29">
                  <c:v>12.1363160859242</c:v>
                </c:pt>
                <c:pt idx="30">
                  <c:v>12.7143578018091</c:v>
                </c:pt>
                <c:pt idx="31">
                  <c:v>13.3370215819462</c:v>
                </c:pt>
                <c:pt idx="32">
                  <c:v>13.9979363958653</c:v>
                </c:pt>
                <c:pt idx="33">
                  <c:v>14.7043409804898</c:v>
                </c:pt>
                <c:pt idx="34">
                  <c:v>15.4472989987907</c:v>
                </c:pt>
                <c:pt idx="35">
                  <c:v>16.2309218275642</c:v>
                </c:pt>
                <c:pt idx="36">
                  <c:v>17.0557770844057</c:v>
                </c:pt>
                <c:pt idx="37">
                  <c:v>17.9238145229092</c:v>
                </c:pt>
                <c:pt idx="38">
                  <c:v>18.8395520776985</c:v>
                </c:pt>
                <c:pt idx="39">
                  <c:v>19.8045725181773</c:v>
                </c:pt>
                <c:pt idx="40">
                  <c:v>20.8218689130652</c:v>
                </c:pt>
                <c:pt idx="41">
                  <c:v>21.8711900511682</c:v>
                </c:pt>
                <c:pt idx="42">
                  <c:v>22.954109958164</c:v>
                </c:pt>
                <c:pt idx="43">
                  <c:v>24.0677938693926</c:v>
                </c:pt>
                <c:pt idx="44">
                  <c:v>25.2050121195829</c:v>
                </c:pt>
                <c:pt idx="45">
                  <c:v>26.3648419619857</c:v>
                </c:pt>
                <c:pt idx="46">
                  <c:v>27.5434467188663</c:v>
                </c:pt>
                <c:pt idx="47">
                  <c:v>28.7321898202913</c:v>
                </c:pt>
                <c:pt idx="48">
                  <c:v>29.9304738268878</c:v>
                </c:pt>
                <c:pt idx="49">
                  <c:v>31.1258509086658</c:v>
                </c:pt>
                <c:pt idx="50">
                  <c:v>32.3209351603217</c:v>
                </c:pt>
              </c:numCache>
            </c:numRef>
          </c:yVal>
        </c:ser>
        <c:dLbls>
          <c:numFmt formatCode="General" sourceLinked="0"/>
          <c:dLblPos val="ctr"/>
          <c:showLegendKey val="0"/>
          <c:showVal val="0"/>
          <c:showCatName val="0"/>
          <c:showSerName val="0"/>
          <c:showPercent val="0"/>
          <c:showBubbleSize val="0"/>
          <c:separator val=", "/>
        </c:dLbls>
        <c:axId val="64451712"/>
        <c:axId val="64453248"/>
      </c:scatterChart>
      <c:valAx>
        <c:axId val="64451712"/>
        <c:scaling>
          <c:orientation val="minMax"/>
          <c:max val="2050.00"/>
          <c:min val="2000.00"/>
        </c:scaling>
        <c:delete val="0"/>
        <c:axPos val="l"/>
        <c:title>
          <c:tx>
            <c:rich>
              <a:bodyPr rot="0" vert="horz" anchor="ctr"/>
              <a:lstStyle/>
              <a:p>
                <a:pPr>
                  <a:defRPr/>
                </a:pPr>
                <a:r>
                  <a:rPr sz="900">
                    <a:solidFill>
                      <a:srgbClr val="848484">
                        <a:alpha val="100000"/>
                      </a:srgbClr>
                    </a:solidFill>
                    <a:latin typeface="Arial"/>
                    <a:cs typeface="Arial"/>
                  </a:rPr>
                  <a:t/>
                </a:r>
              </a:p>
            </c:rich>
          </c:tx>
          <c:layout/>
          <c:overlay val="0"/>
        </c:title>
        <c:majorTickMark val="none"/>
        <c:minorTickMark val="none"/>
        <c:tickLblPos val="nextTo"/>
        <c:txPr>
          <a:bodyPr rot="0" vert="horz"/>
          <a:lstStyle/>
          <a:p>
            <a:pPr>
              <a:defRPr sz="900">
                <a:solidFill>
                  <a:srgbClr val="848484">
                    <a:alpha val="100000"/>
                  </a:srgbClr>
                </a:solidFill>
                <a:latin typeface="Arial"/>
                <a:cs typeface="Arial"/>
              </a:defRPr>
            </a:pPr>
          </a:p>
        </c:txPr>
        <c:spPr>
          <a:ln algn="ctr" w="12700">
            <a:solidFill>
              <a:srgbClr val="999999">
                <a:alpha val="60000"/>
              </a:srgbClr>
            </a:solidFill>
            <a:prstDash val="solid"/>
          </a:ln>
        </c:spPr>
        <c:numFmt formatCode="General" sourceLinked="0"/>
        <c:crossAx val="64453248"/>
        <c:crosses val="autoZero"/>
      </c:valAx>
      <c:valAx>
        <c:axId val="64453248"/>
        <c:scaling>
          <c:orientation val="minMax"/>
          <c:max val="4000.00"/>
          <c:min val="0.00"/>
        </c:scaling>
        <c:delete val="0"/>
        <c:axPos val="l"/>
        <c:majorGridlines>
          <c:spPr>
            <a:ln algn="ctr" w="9525">
              <a:solidFill>
                <a:srgbClr val="E3E3E3">
                  <a:alpha val="100000"/>
                </a:srgbClr>
              </a:solidFill>
              <a:prstDash val="solid"/>
            </a:ln>
          </c:spPr>
        </c:majorGridlines>
        <c:title>
          <c:tx>
            <c:rich>
              <a:bodyPr rot="16200000" vert="horz" anchor="ctr"/>
              <a:lstStyle/>
              <a:p>
                <a:pPr>
                  <a:defRPr/>
                </a:pPr>
                <a:r>
                  <a:rPr sz="800">
                    <a:solidFill>
                      <a:srgbClr val="848484">
                        <a:alpha val="100000"/>
                      </a:srgbClr>
                    </a:solidFill>
                    <a:latin typeface="Arial"/>
                    <a:cs typeface="Arial"/>
                  </a:rPr>
                  <a:t>TWh</a:t>
                </a:r>
              </a:p>
            </c:rich>
          </c:tx>
          <c:layout/>
          <c:overlay val="0"/>
        </c:title>
        <c:majorTickMark val="none"/>
        <c:minorTickMark val="none"/>
        <c:tickLblPos val="nextTo"/>
        <c:txPr>
          <a:bodyPr rot="0" vert="horz"/>
          <a:lstStyle/>
          <a:p>
            <a:pPr>
              <a:defRPr sz="900">
                <a:solidFill>
                  <a:srgbClr val="848484">
                    <a:alpha val="100000"/>
                  </a:srgbClr>
                </a:solidFill>
                <a:latin typeface="Arial"/>
                <a:cs typeface="Arial"/>
              </a:defRPr>
            </a:pPr>
          </a:p>
        </c:txPr>
        <c:spPr>
          <a:ln algn="ctr" w="12700">
            <a:solidFill>
              <a:srgbClr val="999999">
                <a:alpha val="60000"/>
              </a:srgbClr>
            </a:solidFill>
            <a:prstDash val="solid"/>
          </a:ln>
        </c:spPr>
        <c:numFmt formatCode="General" sourceLinked="0"/>
        <c:crossAx val="64451712"/>
        <c:crosses val="autoZero"/>
      </c:valAx>
    </c:plotArea>
    <c:legend>
      <c:legendPos val="b"/>
      <c:layout/>
      <c:overlay val="0"/>
      <c:txPr xmlns:c="http://schemas.openxmlformats.org/drawingml/2006/chart" xmlns:a="http://schemas.openxmlformats.org/drawingml/2006/main">
        <a:bodyPr/>
        <a:lstStyle/>
        <a:p>
          <a:pPr>
            <a:defRPr sz="900">
              <a:solidFill>
                <a:srgbClr val="848484">
                  <a:alpha val="100000"/>
                </a:srgbClr>
              </a:solidFill>
              <a:latin typeface="Arial"/>
              <a:cs typeface="Arial"/>
            </a:defRPr>
          </a:pPr>
        </a:p>
      </c:txPr>
    </c:legend>
    <c:plotVisOnly val="1"/>
    <c:dispBlanksAs val="gap"/>
    <c:showDLblsOverMax val="0"/>
  </c:chart>
  <c:txPr>
    <a:bodyPr/>
    <a:lstStyle/>
    <a:p>
      <a:pPr>
        <a:defRPr sz="1800"/>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08/10/2018</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2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_image">
    <p:spTree>
      <p:nvGrpSpPr>
        <p:cNvPr id="1" name=""/>
        <p:cNvGrpSpPr/>
        <p:nvPr/>
      </p:nvGrpSpPr>
      <p:grpSpPr>
        <a:xfrm>
          <a:off x="0" y="0"/>
          <a:ext cx="0" cy="0"/>
          <a:chOff x="0" y="0"/>
          <a:chExt cx="0" cy="0"/>
        </a:xfrm>
      </p:grpSpPr>
      <p:sp>
        <p:nvSpPr>
          <p:cNvPr id="62" name="Espace réservé pour une image  61"/>
          <p:cNvSpPr>
            <a:spLocks noGrp="1"/>
          </p:cNvSpPr>
          <p:nvPr>
            <p:ph type="pic" sz="quarter" idx="23" hasCustomPrompt="1"/>
          </p:nvPr>
        </p:nvSpPr>
        <p:spPr bwMode="gray">
          <a:xfrm>
            <a:off x="0" y="0"/>
            <a:ext cx="9144000" cy="5143500"/>
          </a:xfrm>
          <a:solidFill>
            <a:schemeClr val="bg2"/>
          </a:solidFill>
        </p:spPr>
        <p:txBody>
          <a:bodyPr lIns="1800000" tIns="1080000" rIns="180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55" name="Espace réservé du texte 54"/>
          <p:cNvSpPr>
            <a:spLocks noGrp="1"/>
          </p:cNvSpPr>
          <p:nvPr>
            <p:ph type="body" sz="quarter" idx="18" hasCustomPrompt="1"/>
          </p:nvPr>
        </p:nvSpPr>
        <p:spPr bwMode="gray">
          <a:xfrm>
            <a:off x="507599" y="792000"/>
            <a:ext cx="8385576" cy="1656000"/>
          </a:xfrm>
          <a:noFill/>
        </p:spPr>
        <p:txBody>
          <a:bodyPr lIns="0" tIns="0" rIns="0" bIns="0"/>
          <a:lstStyle>
            <a:lvl1pPr marL="0" indent="0" algn="l">
              <a:lnSpc>
                <a:spcPct val="100000"/>
              </a:lnSpc>
              <a:spcBef>
                <a:spcPts val="0"/>
              </a:spcBef>
              <a:spcAft>
                <a:spcPts val="0"/>
              </a:spcAft>
              <a:buNone/>
              <a:defRPr sz="3200" b="1">
                <a:solidFill>
                  <a:schemeClr val="bg1"/>
                </a:solidFill>
              </a:defRPr>
            </a:lvl1pPr>
            <a:lvl2pPr marL="0" indent="0" algn="l">
              <a:lnSpc>
                <a:spcPct val="100000"/>
              </a:lnSpc>
              <a:spcBef>
                <a:spcPts val="600"/>
              </a:spcBef>
              <a:spcAft>
                <a:spcPts val="0"/>
              </a:spcAft>
              <a:buNone/>
              <a:defRPr sz="2100">
                <a:solidFill>
                  <a:schemeClr val="bg1"/>
                </a:solidFill>
              </a:defRPr>
            </a:lvl2pPr>
          </a:lstStyle>
          <a:p>
            <a:pPr lvl="0"/>
            <a:r>
              <a:rPr lang="fr-FR" dirty="0" smtClean="0"/>
              <a:t>Titre</a:t>
            </a:r>
          </a:p>
          <a:p>
            <a:pPr lvl="1"/>
            <a:r>
              <a:rPr lang="fr-FR" dirty="0" smtClean="0"/>
              <a:t>Date</a:t>
            </a:r>
          </a:p>
        </p:txBody>
      </p:sp>
      <p:sp>
        <p:nvSpPr>
          <p:cNvPr id="58" name="Espace réservé du texte 56"/>
          <p:cNvSpPr>
            <a:spLocks noGrp="1"/>
          </p:cNvSpPr>
          <p:nvPr>
            <p:ph type="body" sz="quarter" idx="20"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59" name="Espace réservé du texte 56"/>
          <p:cNvSpPr>
            <a:spLocks noGrp="1"/>
          </p:cNvSpPr>
          <p:nvPr>
            <p:ph type="body" sz="quarter" idx="21" hasCustomPrompt="1"/>
          </p:nvPr>
        </p:nvSpPr>
        <p:spPr bwMode="gray">
          <a:xfrm>
            <a:off x="0" y="2448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60" name="Espace réservé du texte 56"/>
          <p:cNvSpPr>
            <a:spLocks noGrp="1"/>
          </p:cNvSpPr>
          <p:nvPr>
            <p:ph type="body" sz="quarter" idx="22" hasCustomPrompt="1"/>
          </p:nvPr>
        </p:nvSpPr>
        <p:spPr bwMode="gray">
          <a:xfrm>
            <a:off x="146" y="4428000"/>
            <a:ext cx="9143708" cy="360000"/>
          </a:xfrm>
          <a:blipFill dpi="0" rotWithShape="1">
            <a:blip r:embed="rId3"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57" name="Espace réservé du texte 56"/>
          <p:cNvSpPr>
            <a:spLocks noGrp="1"/>
          </p:cNvSpPr>
          <p:nvPr>
            <p:ph type="body" sz="quarter" idx="19" hasCustomPrompt="1"/>
          </p:nvPr>
        </p:nvSpPr>
        <p:spPr bwMode="gray">
          <a:xfrm>
            <a:off x="0" y="3312000"/>
            <a:ext cx="2520000" cy="108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11" name="Espace réservé du texte 56"/>
          <p:cNvSpPr>
            <a:spLocks noGrp="1"/>
          </p:cNvSpPr>
          <p:nvPr>
            <p:ph type="body" sz="quarter" idx="27" hasCustomPrompt="1"/>
          </p:nvPr>
        </p:nvSpPr>
        <p:spPr bwMode="gray">
          <a:xfrm>
            <a:off x="539552" y="4857173"/>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2" name="Espace réservé du texte 5"/>
          <p:cNvSpPr>
            <a:spLocks noGrp="1"/>
          </p:cNvSpPr>
          <p:nvPr>
            <p:ph type="body" sz="quarter" idx="28" hasCustomPrompt="1"/>
          </p:nvPr>
        </p:nvSpPr>
        <p:spPr>
          <a:xfrm>
            <a:off x="813160" y="4834859"/>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3" name="Espace réservé du texte 56"/>
          <p:cNvSpPr>
            <a:spLocks noGrp="1"/>
          </p:cNvSpPr>
          <p:nvPr>
            <p:ph type="body" sz="quarter" idx="29" hasCustomPrompt="1"/>
          </p:nvPr>
        </p:nvSpPr>
        <p:spPr bwMode="gray">
          <a:xfrm>
            <a:off x="2987525" y="485652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4" name="Espace réservé du texte 5"/>
          <p:cNvSpPr>
            <a:spLocks noGrp="1"/>
          </p:cNvSpPr>
          <p:nvPr>
            <p:ph type="body" sz="quarter" idx="31" hasCustomPrompt="1"/>
          </p:nvPr>
        </p:nvSpPr>
        <p:spPr>
          <a:xfrm>
            <a:off x="3261432" y="483420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5" name="Espace réservé du texte 56"/>
          <p:cNvSpPr>
            <a:spLocks noGrp="1"/>
          </p:cNvSpPr>
          <p:nvPr>
            <p:ph type="body" sz="quarter" idx="32" hasCustomPrompt="1"/>
          </p:nvPr>
        </p:nvSpPr>
        <p:spPr bwMode="gray">
          <a:xfrm>
            <a:off x="5435797" y="485544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6" name="Espace réservé du texte 5"/>
          <p:cNvSpPr>
            <a:spLocks noGrp="1"/>
          </p:cNvSpPr>
          <p:nvPr>
            <p:ph type="body" sz="quarter" idx="33" hasCustomPrompt="1"/>
          </p:nvPr>
        </p:nvSpPr>
        <p:spPr>
          <a:xfrm>
            <a:off x="5709704" y="483312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
        <p:nvSpPr>
          <p:cNvPr id="17" name="Espace réservé du texte 56"/>
          <p:cNvSpPr>
            <a:spLocks noGrp="1"/>
          </p:cNvSpPr>
          <p:nvPr>
            <p:ph type="body" sz="quarter" idx="34" hasCustomPrompt="1"/>
          </p:nvPr>
        </p:nvSpPr>
        <p:spPr bwMode="gray">
          <a:xfrm>
            <a:off x="7884368" y="4855441"/>
            <a:ext cx="158400" cy="158750"/>
          </a:xfrm>
          <a:noFill/>
          <a:ln w="12700" cap="sq">
            <a:solidFill>
              <a:schemeClr val="bg1"/>
            </a:solidFill>
            <a:miter lim="800000"/>
          </a:ln>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8" name="Espace réservé du texte 5"/>
          <p:cNvSpPr>
            <a:spLocks noGrp="1"/>
          </p:cNvSpPr>
          <p:nvPr>
            <p:ph type="body" sz="quarter" idx="35" hasCustomPrompt="1"/>
          </p:nvPr>
        </p:nvSpPr>
        <p:spPr>
          <a:xfrm>
            <a:off x="8157976" y="4833127"/>
            <a:ext cx="446771" cy="218128"/>
          </a:xfrm>
        </p:spPr>
        <p:txBody>
          <a:bodyPr wrap="none" lIns="72000" tIns="36000" rIns="72000" bIns="36000" anchor="ctr" anchorCtr="0">
            <a:spAutoFit/>
          </a:bodyPr>
          <a:lstStyle>
            <a:lvl1pPr marL="0" indent="0">
              <a:buNone/>
              <a:defRPr sz="900" b="1">
                <a:solidFill>
                  <a:schemeClr val="bg1"/>
                </a:solidFill>
              </a:defRPr>
            </a:lvl1pPr>
          </a:lstStyle>
          <a:p>
            <a:pPr lvl="0"/>
            <a:r>
              <a:rPr lang="fr-FR" dirty="0" smtClean="0"/>
              <a:t>Texte</a:t>
            </a:r>
            <a:endParaRPr lang="fr-FR" dirty="0"/>
          </a:p>
        </p:txBody>
      </p:sp>
    </p:spTree>
    <p:extLst>
      <p:ext uri="{BB962C8B-B14F-4D97-AF65-F5344CB8AC3E}">
        <p14:creationId xmlns:p14="http://schemas.microsoft.com/office/powerpoint/2010/main" val="36707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24844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77361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2"/>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15" name="Imag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7"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8"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9"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20"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1"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3556679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444675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6979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2"/>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33544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63874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2"/>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396886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46767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2065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1"/>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7" name="Imag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2"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5"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6"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7"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8"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9"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131964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2"/>
                </a:solidFill>
              </a:defRPr>
            </a:lvl1pPr>
            <a:lvl2pPr marL="0" indent="0">
              <a:lnSpc>
                <a:spcPct val="90000"/>
              </a:lnSpc>
              <a:spcBef>
                <a:spcPts val="0"/>
              </a:spcBef>
              <a:spcAft>
                <a:spcPts val="0"/>
              </a:spcAft>
              <a:buSzPct val="25000"/>
              <a:buFontTx/>
              <a:buBlip>
                <a:blip r:embed="rId2"/>
              </a:buBlip>
              <a:defRPr sz="2000">
                <a:solidFill>
                  <a:schemeClr val="accent2"/>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70418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3"/>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5" name="Imag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5" name="Imag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6"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7"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8"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9"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0"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3901678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628985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08631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3"/>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204313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654957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3"/>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610410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075939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0345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7685992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3"/>
                </a:solidFill>
              </a:defRPr>
            </a:lvl1pPr>
            <a:lvl2pPr marL="0" indent="0">
              <a:lnSpc>
                <a:spcPct val="90000"/>
              </a:lnSpc>
              <a:spcBef>
                <a:spcPts val="0"/>
              </a:spcBef>
              <a:spcAft>
                <a:spcPts val="0"/>
              </a:spcAft>
              <a:buSzPct val="25000"/>
              <a:buFontTx/>
              <a:buBlip>
                <a:blip r:embed="rId2"/>
              </a:buBlip>
              <a:defRPr sz="2000">
                <a:solidFill>
                  <a:schemeClr val="accent3"/>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8762971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55" name="Espace réservé du texte 54"/>
          <p:cNvSpPr>
            <a:spLocks noGrp="1"/>
          </p:cNvSpPr>
          <p:nvPr>
            <p:ph type="body" sz="quarter" idx="18" hasCustomPrompt="1"/>
          </p:nvPr>
        </p:nvSpPr>
        <p:spPr bwMode="gray">
          <a:xfrm>
            <a:off x="507600" y="792000"/>
            <a:ext cx="8385575" cy="1656184"/>
          </a:xfrm>
          <a:noFill/>
        </p:spPr>
        <p:txBody>
          <a:bodyPr lIns="0" tIns="0" rIns="0" bIns="0"/>
          <a:lstStyle>
            <a:lvl1pPr marL="0" indent="0" algn="l">
              <a:lnSpc>
                <a:spcPct val="100000"/>
              </a:lnSpc>
              <a:spcBef>
                <a:spcPts val="0"/>
              </a:spcBef>
              <a:spcAft>
                <a:spcPts val="0"/>
              </a:spcAft>
              <a:buNone/>
              <a:defRPr sz="3200" b="1">
                <a:solidFill>
                  <a:schemeClr val="accent4"/>
                </a:solidFill>
              </a:defRPr>
            </a:lvl1pPr>
            <a:lvl2pPr marL="0" indent="0" algn="l">
              <a:lnSpc>
                <a:spcPct val="100000"/>
              </a:lnSpc>
              <a:spcBef>
                <a:spcPts val="600"/>
              </a:spcBef>
              <a:spcAft>
                <a:spcPts val="0"/>
              </a:spcAft>
              <a:buNone/>
              <a:defRPr sz="2100">
                <a:solidFill>
                  <a:schemeClr val="bg2"/>
                </a:solidFill>
              </a:defRPr>
            </a:lvl2pPr>
          </a:lstStyle>
          <a:p>
            <a:pPr lvl="0"/>
            <a:r>
              <a:rPr lang="fr-FR" dirty="0" smtClean="0"/>
              <a:t>Titre</a:t>
            </a:r>
          </a:p>
          <a:p>
            <a:pPr lvl="1"/>
            <a:r>
              <a:rPr lang="fr-FR" dirty="0" smtClean="0"/>
              <a:t>Date</a:t>
            </a:r>
          </a:p>
        </p:txBody>
      </p:sp>
      <p:sp>
        <p:nvSpPr>
          <p:cNvPr id="2"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3"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4"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312000"/>
            <a:ext cx="2520000" cy="1078694"/>
          </a:xfrm>
          <a:prstGeom prst="rect">
            <a:avLst/>
          </a:prstGeom>
        </p:spPr>
      </p:pic>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428000"/>
            <a:ext cx="9144000" cy="359664"/>
          </a:xfrm>
          <a:prstGeom prst="rect">
            <a:avLst/>
          </a:prstGeom>
        </p:spPr>
      </p:pic>
      <p:pic>
        <p:nvPicPr>
          <p:cNvPr id="5" name="Imag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360000"/>
            <a:ext cx="1440000" cy="360000"/>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448000"/>
            <a:ext cx="1440000" cy="360000"/>
          </a:xfrm>
          <a:prstGeom prst="rect">
            <a:avLst/>
          </a:prstGeom>
        </p:spPr>
      </p:pic>
      <p:sp>
        <p:nvSpPr>
          <p:cNvPr id="10" name="Espace réservé du texte 56"/>
          <p:cNvSpPr>
            <a:spLocks noGrp="1"/>
          </p:cNvSpPr>
          <p:nvPr>
            <p:ph type="body" sz="quarter" idx="27" hasCustomPrompt="1"/>
          </p:nvPr>
        </p:nvSpPr>
        <p:spPr bwMode="gray">
          <a:xfrm>
            <a:off x="539552" y="4857173"/>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1" name="Espace réservé du texte 5"/>
          <p:cNvSpPr>
            <a:spLocks noGrp="1"/>
          </p:cNvSpPr>
          <p:nvPr>
            <p:ph type="body" sz="quarter" idx="28" hasCustomPrompt="1"/>
          </p:nvPr>
        </p:nvSpPr>
        <p:spPr>
          <a:xfrm>
            <a:off x="813160" y="4834859"/>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4" name="Espace réservé du texte 56"/>
          <p:cNvSpPr>
            <a:spLocks noGrp="1"/>
          </p:cNvSpPr>
          <p:nvPr>
            <p:ph type="body" sz="quarter" idx="29" hasCustomPrompt="1"/>
          </p:nvPr>
        </p:nvSpPr>
        <p:spPr bwMode="gray">
          <a:xfrm>
            <a:off x="2987525" y="485652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5" name="Espace réservé du texte 5"/>
          <p:cNvSpPr>
            <a:spLocks noGrp="1"/>
          </p:cNvSpPr>
          <p:nvPr>
            <p:ph type="body" sz="quarter" idx="31" hasCustomPrompt="1"/>
          </p:nvPr>
        </p:nvSpPr>
        <p:spPr>
          <a:xfrm>
            <a:off x="3261432" y="483420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7" name="Espace réservé du texte 56"/>
          <p:cNvSpPr>
            <a:spLocks noGrp="1"/>
          </p:cNvSpPr>
          <p:nvPr>
            <p:ph type="body" sz="quarter" idx="32" hasCustomPrompt="1"/>
          </p:nvPr>
        </p:nvSpPr>
        <p:spPr bwMode="gray">
          <a:xfrm>
            <a:off x="5435797"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18" name="Espace réservé du texte 5"/>
          <p:cNvSpPr>
            <a:spLocks noGrp="1"/>
          </p:cNvSpPr>
          <p:nvPr>
            <p:ph type="body" sz="quarter" idx="33" hasCustomPrompt="1"/>
          </p:nvPr>
        </p:nvSpPr>
        <p:spPr>
          <a:xfrm>
            <a:off x="5709704"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
        <p:nvSpPr>
          <p:cNvPr id="19" name="Espace réservé du texte 56"/>
          <p:cNvSpPr>
            <a:spLocks noGrp="1"/>
          </p:cNvSpPr>
          <p:nvPr>
            <p:ph type="body" sz="quarter" idx="34" hasCustomPrompt="1"/>
          </p:nvPr>
        </p:nvSpPr>
        <p:spPr bwMode="gray">
          <a:xfrm>
            <a:off x="7884368" y="4855441"/>
            <a:ext cx="158400" cy="158750"/>
          </a:xfrm>
          <a:noFill/>
          <a:ln w="12700" cap="sq">
            <a:solidFill>
              <a:schemeClr val="bg2"/>
            </a:solidFill>
            <a:miter lim="800000"/>
          </a:ln>
        </p:spPr>
        <p:txBody>
          <a:bodyPr/>
          <a:lstStyle>
            <a:lvl1pPr marL="0" indent="0">
              <a:buNone/>
              <a:defRPr sz="100">
                <a:solidFill>
                  <a:schemeClr val="bg2"/>
                </a:solidFill>
              </a:defRPr>
            </a:lvl1pPr>
          </a:lstStyle>
          <a:p>
            <a:pPr lvl="0"/>
            <a:r>
              <a:rPr lang="fr-FR" dirty="0" smtClean="0"/>
              <a:t> </a:t>
            </a:r>
            <a:endParaRPr lang="fr-FR" dirty="0"/>
          </a:p>
        </p:txBody>
      </p:sp>
      <p:sp>
        <p:nvSpPr>
          <p:cNvPr id="20" name="Espace réservé du texte 5"/>
          <p:cNvSpPr>
            <a:spLocks noGrp="1"/>
          </p:cNvSpPr>
          <p:nvPr>
            <p:ph type="body" sz="quarter" idx="35" hasCustomPrompt="1"/>
          </p:nvPr>
        </p:nvSpPr>
        <p:spPr>
          <a:xfrm>
            <a:off x="8157976" y="4833127"/>
            <a:ext cx="446771" cy="218128"/>
          </a:xfrm>
          <a:ln>
            <a:noFill/>
          </a:ln>
        </p:spPr>
        <p:txBody>
          <a:bodyPr wrap="none" lIns="72000" tIns="36000" rIns="72000" bIns="36000" anchor="ctr" anchorCtr="0">
            <a:spAutoFit/>
          </a:bodyPr>
          <a:lstStyle>
            <a:lvl1pPr marL="0" indent="0">
              <a:buNone/>
              <a:defRPr sz="900" b="1">
                <a:solidFill>
                  <a:schemeClr val="bg2"/>
                </a:solidFill>
              </a:defRPr>
            </a:lvl1pPr>
          </a:lstStyle>
          <a:p>
            <a:pPr lvl="0"/>
            <a:r>
              <a:rPr lang="fr-FR" dirty="0" smtClean="0"/>
              <a:t>Texte</a:t>
            </a:r>
            <a:endParaRPr lang="fr-FR" dirty="0"/>
          </a:p>
        </p:txBody>
      </p:sp>
    </p:spTree>
    <p:extLst>
      <p:ext uri="{BB962C8B-B14F-4D97-AF65-F5344CB8AC3E}">
        <p14:creationId xmlns:p14="http://schemas.microsoft.com/office/powerpoint/2010/main" val="1283153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hapitre A">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525567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78366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4"/>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094844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A">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4198582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4"/>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0309343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397282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2547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itre B">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4767929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
        <p:nvSpPr>
          <p:cNvPr id="7" name="Espace réservé pour une image  61"/>
          <p:cNvSpPr>
            <a:spLocks noGrp="1"/>
          </p:cNvSpPr>
          <p:nvPr>
            <p:ph type="pic" sz="quarter" idx="25" hasCustomPrompt="1"/>
          </p:nvPr>
        </p:nvSpPr>
        <p:spPr bwMode="gray">
          <a:xfrm>
            <a:off x="250825" y="1527175"/>
            <a:ext cx="8642349"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Tree>
    <p:extLst>
      <p:ext uri="{BB962C8B-B14F-4D97-AF65-F5344CB8AC3E}">
        <p14:creationId xmlns:p14="http://schemas.microsoft.com/office/powerpoint/2010/main" val="2351715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2000"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5"/>
          <p:cNvSpPr>
            <a:spLocks noGrp="1"/>
          </p:cNvSpPr>
          <p:nvPr>
            <p:ph type="body" sz="quarter" idx="10" hasCustomPrompt="1"/>
          </p:nvPr>
        </p:nvSpPr>
        <p:spPr bwMode="gray">
          <a:xfrm>
            <a:off x="316279" y="3659127"/>
            <a:ext cx="2484000" cy="864000"/>
          </a:xfrm>
          <a:prstGeom prst="roundRect">
            <a:avLst>
              <a:gd name="adj" fmla="val 50000"/>
            </a:avLst>
          </a:prstGeom>
          <a:solidFill>
            <a:schemeClr val="accent3"/>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7" name="Espace réservé du contenu 2"/>
          <p:cNvSpPr>
            <a:spLocks noGrp="1"/>
          </p:cNvSpPr>
          <p:nvPr>
            <p:ph idx="11" hasCustomPrompt="1"/>
          </p:nvPr>
        </p:nvSpPr>
        <p:spPr bwMode="gray">
          <a:xfrm>
            <a:off x="3276017" y="1492249"/>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8" name="Espace réservé du texte 5"/>
          <p:cNvSpPr>
            <a:spLocks noGrp="1"/>
          </p:cNvSpPr>
          <p:nvPr>
            <p:ph type="body" sz="quarter" idx="12" hasCustomPrompt="1"/>
          </p:nvPr>
        </p:nvSpPr>
        <p:spPr bwMode="gray">
          <a:xfrm>
            <a:off x="3330000" y="3659127"/>
            <a:ext cx="2484000" cy="864000"/>
          </a:xfrm>
          <a:prstGeom prst="roundRect">
            <a:avLst>
              <a:gd name="adj" fmla="val 50000"/>
            </a:avLst>
          </a:prstGeom>
          <a:solidFill>
            <a:schemeClr val="accent4"/>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9" name="Espace réservé du contenu 2"/>
          <p:cNvSpPr>
            <a:spLocks noGrp="1"/>
          </p:cNvSpPr>
          <p:nvPr>
            <p:ph idx="13" hasCustomPrompt="1"/>
          </p:nvPr>
        </p:nvSpPr>
        <p:spPr bwMode="gray">
          <a:xfrm>
            <a:off x="6301209" y="1492250"/>
            <a:ext cx="2591966" cy="212400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10" name="Espace réservé du texte 5"/>
          <p:cNvSpPr>
            <a:spLocks noGrp="1"/>
          </p:cNvSpPr>
          <p:nvPr>
            <p:ph type="body" sz="quarter" idx="14" hasCustomPrompt="1"/>
          </p:nvPr>
        </p:nvSpPr>
        <p:spPr bwMode="gray">
          <a:xfrm>
            <a:off x="6355192" y="3659127"/>
            <a:ext cx="2484000" cy="864000"/>
          </a:xfrm>
          <a:prstGeom prst="roundRect">
            <a:avLst>
              <a:gd name="adj" fmla="val 50000"/>
            </a:avLst>
          </a:prstGeom>
          <a:solidFill>
            <a:schemeClr val="accent5"/>
          </a:solidFill>
        </p:spPr>
        <p:txBody>
          <a:bodyPr anchor="ctr" anchorCtr="0"/>
          <a:lstStyle>
            <a:lvl1pPr marL="0" indent="0" algn="ctr">
              <a:lnSpc>
                <a:spcPct val="90000"/>
              </a:lnSpc>
              <a:spcBef>
                <a:spcPts val="0"/>
              </a:spcBef>
              <a:spcAft>
                <a:spcPts val="0"/>
              </a:spcAft>
              <a:buNone/>
              <a:defRPr>
                <a:solidFill>
                  <a:schemeClr val="bg1"/>
                </a:solidFill>
              </a:defRPr>
            </a:lvl1pPr>
          </a:lstStyle>
          <a:p>
            <a:pPr lvl="0"/>
            <a:r>
              <a:rPr lang="fr-FR" dirty="0" smtClean="0"/>
              <a:t>Texte</a:t>
            </a:r>
          </a:p>
        </p:txBody>
      </p:sp>
      <p:sp>
        <p:nvSpPr>
          <p:cNvPr id="11" name="Espace réservé du texte 4"/>
          <p:cNvSpPr>
            <a:spLocks noGrp="1"/>
          </p:cNvSpPr>
          <p:nvPr>
            <p:ph type="body" sz="quarter" idx="15"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4"/>
                </a:solidFill>
              </a:defRPr>
            </a:lvl1pPr>
            <a:lvl2pPr marL="0" indent="0">
              <a:lnSpc>
                <a:spcPct val="90000"/>
              </a:lnSpc>
              <a:spcBef>
                <a:spcPts val="0"/>
              </a:spcBef>
              <a:spcAft>
                <a:spcPts val="0"/>
              </a:spcAft>
              <a:buSzPct val="25000"/>
              <a:buFontTx/>
              <a:buBlip>
                <a:blip r:embed="rId2"/>
              </a:buBlip>
              <a:defRPr sz="2000">
                <a:solidFill>
                  <a:schemeClr val="accent4"/>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6"/>
          </p:nvPr>
        </p:nvSpPr>
        <p:spPr bwMode="gray"/>
        <p:txBody>
          <a:bodyPr/>
          <a:lstStyle/>
          <a:p>
            <a:pPr algn="l"/>
            <a:r>
              <a:rPr lang="en-US" smtClean="0"/>
              <a:t>18/12/2017</a:t>
            </a:r>
            <a:endParaRPr lang="fr-FR" dirty="0"/>
          </a:p>
        </p:txBody>
      </p:sp>
      <p:sp>
        <p:nvSpPr>
          <p:cNvPr id="5" name="Espace réservé du pied de page 4"/>
          <p:cNvSpPr>
            <a:spLocks noGrp="1"/>
          </p:cNvSpPr>
          <p:nvPr>
            <p:ph type="ftr" sz="quarter" idx="17"/>
          </p:nvPr>
        </p:nvSpPr>
        <p:spPr bwMode="gray"/>
        <p:txBody>
          <a:bodyPr/>
          <a:lstStyle/>
          <a:p>
            <a:pPr algn="l"/>
            <a:r>
              <a:rPr lang="fr-FR" smtClean="0"/>
              <a:t>CONFIDENTIAL - INTERNAL USE ONLY</a:t>
            </a:r>
            <a:endParaRPr lang="fr-FR" dirty="0"/>
          </a:p>
        </p:txBody>
      </p:sp>
      <p:sp>
        <p:nvSpPr>
          <p:cNvPr id="12" name="Espace réservé du numéro de diapositive 11"/>
          <p:cNvSpPr>
            <a:spLocks noGrp="1"/>
          </p:cNvSpPr>
          <p:nvPr>
            <p:ph type="sldNum" sz="quarter" idx="1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1971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itre C">
    <p:spTree>
      <p:nvGrpSpPr>
        <p:cNvPr id="1" name=""/>
        <p:cNvGrpSpPr/>
        <p:nvPr/>
      </p:nvGrpSpPr>
      <p:grpSpPr>
        <a:xfrm>
          <a:off x="0" y="0"/>
          <a:ext cx="0" cy="0"/>
          <a:chOff x="0" y="0"/>
          <a:chExt cx="0" cy="0"/>
        </a:xfrm>
      </p:grpSpPr>
      <p:sp>
        <p:nvSpPr>
          <p:cNvPr id="4" name="Espace réservé du texte 3"/>
          <p:cNvSpPr>
            <a:spLocks noGrp="1"/>
          </p:cNvSpPr>
          <p:nvPr>
            <p:ph type="body" sz="quarter" idx="24" hasCustomPrompt="1"/>
          </p:nvPr>
        </p:nvSpPr>
        <p:spPr bwMode="gray">
          <a:xfrm>
            <a:off x="507601" y="2016000"/>
            <a:ext cx="5364000" cy="1080000"/>
          </a:xfrm>
          <a:noFill/>
        </p:spPr>
        <p:txBody>
          <a:bodyPr lIns="0" tIns="0" rIns="0" bIns="0"/>
          <a:lstStyle>
            <a:lvl1pPr marL="0" indent="0" algn="l">
              <a:lnSpc>
                <a:spcPct val="100000"/>
              </a:lnSpc>
              <a:spcBef>
                <a:spcPts val="0"/>
              </a:spcBef>
              <a:spcAft>
                <a:spcPts val="0"/>
              </a:spcAft>
              <a:buNone/>
              <a:defRPr sz="3200" b="1">
                <a:solidFill>
                  <a:schemeClr val="accent1"/>
                </a:solidFill>
              </a:defRPr>
            </a:lvl1pPr>
          </a:lstStyle>
          <a:p>
            <a:pPr lvl="0"/>
            <a:r>
              <a:rPr lang="fr-FR" dirty="0" smtClean="0"/>
              <a:t>Titre de chapitre</a:t>
            </a:r>
          </a:p>
        </p:txBody>
      </p:sp>
      <p:sp>
        <p:nvSpPr>
          <p:cNvPr id="17" name="Espace réservé pour une image  61"/>
          <p:cNvSpPr>
            <a:spLocks noGrp="1"/>
          </p:cNvSpPr>
          <p:nvPr>
            <p:ph type="pic" sz="quarter" idx="29" hasCustomPrompt="1"/>
          </p:nvPr>
        </p:nvSpPr>
        <p:spPr bwMode="gray">
          <a:xfrm>
            <a:off x="6084168" y="0"/>
            <a:ext cx="3059832" cy="5143500"/>
          </a:xfrm>
          <a:solidFill>
            <a:schemeClr val="bg2"/>
          </a:solidFill>
        </p:spPr>
        <p:txBody>
          <a:bodyPr lIns="36000" tIns="1440000" rIns="36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solidFill>
                  <a:schemeClr val="tx1"/>
                </a:solidFill>
              </a:defRPr>
            </a:lvl1pPr>
          </a:lstStyle>
          <a:p>
            <a:r>
              <a:rPr lang="fr-FR" noProof="0" dirty="0" smtClean="0"/>
              <a:t>Sélectionner l’icône pour insérer une image, puis disposer l’image en arrière plan (Sélectionner l’image avec le bouton droit de la souris / Mettre à l’arrière plan)</a:t>
            </a:r>
          </a:p>
        </p:txBody>
      </p:sp>
      <p:sp>
        <p:nvSpPr>
          <p:cNvPr id="11" name="Espace réservé de la date 1"/>
          <p:cNvSpPr>
            <a:spLocks noGrp="1"/>
          </p:cNvSpPr>
          <p:nvPr>
            <p:ph type="dt" sz="half" idx="26"/>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2" name="Espace réservé du pied de page 2"/>
          <p:cNvSpPr>
            <a:spLocks noGrp="1"/>
          </p:cNvSpPr>
          <p:nvPr>
            <p:ph type="ftr" sz="quarter" idx="27"/>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6" name="Espace réservé du numéro de diapositive 3"/>
          <p:cNvSpPr>
            <a:spLocks noGrp="1"/>
          </p:cNvSpPr>
          <p:nvPr>
            <p:ph type="sldNum" sz="quarter" idx="28"/>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sp>
        <p:nvSpPr>
          <p:cNvPr id="20" name="Espace réservé du texte 56"/>
          <p:cNvSpPr>
            <a:spLocks noGrp="1"/>
          </p:cNvSpPr>
          <p:nvPr>
            <p:ph type="body" sz="quarter" idx="31" hasCustomPrompt="1"/>
          </p:nvPr>
        </p:nvSpPr>
        <p:spPr bwMode="gray">
          <a:xfrm>
            <a:off x="0" y="360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1" name="Espace réservé du texte 56"/>
          <p:cNvSpPr>
            <a:spLocks noGrp="1"/>
          </p:cNvSpPr>
          <p:nvPr>
            <p:ph type="body" sz="quarter" idx="32" hasCustomPrompt="1"/>
          </p:nvPr>
        </p:nvSpPr>
        <p:spPr bwMode="gray">
          <a:xfrm>
            <a:off x="0" y="648000"/>
            <a:ext cx="2880000" cy="1440000"/>
          </a:xfrm>
          <a:blipFill dpi="0" rotWithShape="1">
            <a:blip r:embed="rId3">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2" name="Espace réservé du texte 56"/>
          <p:cNvSpPr>
            <a:spLocks noGrp="1"/>
          </p:cNvSpPr>
          <p:nvPr>
            <p:ph type="body" sz="quarter" idx="33" hasCustomPrompt="1"/>
          </p:nvPr>
        </p:nvSpPr>
        <p:spPr bwMode="gray">
          <a:xfrm>
            <a:off x="0" y="2952000"/>
            <a:ext cx="1440000" cy="360000"/>
          </a:xfrm>
          <a:blipFill dpi="0" rotWithShape="1">
            <a:blip r:embed="rId2"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23" name="Espace réservé du texte 56"/>
          <p:cNvSpPr>
            <a:spLocks noGrp="1"/>
          </p:cNvSpPr>
          <p:nvPr>
            <p:ph type="body" sz="quarter" idx="34" hasCustomPrompt="1"/>
          </p:nvPr>
        </p:nvSpPr>
        <p:spPr bwMode="gray">
          <a:xfrm>
            <a:off x="0" y="4428000"/>
            <a:ext cx="9143708" cy="360000"/>
          </a:xfrm>
          <a:blipFill dpi="0" rotWithShape="1">
            <a:blip r:embed="rId4"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
        <p:nvSpPr>
          <p:cNvPr id="13" name="Espace réservé du texte 56"/>
          <p:cNvSpPr>
            <a:spLocks noGrp="1"/>
          </p:cNvSpPr>
          <p:nvPr>
            <p:ph type="body" sz="quarter" idx="30" hasCustomPrompt="1"/>
          </p:nvPr>
        </p:nvSpPr>
        <p:spPr bwMode="gray">
          <a:xfrm>
            <a:off x="0" y="3312000"/>
            <a:ext cx="2520000" cy="1080000"/>
          </a:xfr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marL="0" indent="0">
              <a:buNone/>
              <a:defRPr sz="100">
                <a:solidFill>
                  <a:schemeClr val="accent3">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47679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sp>
        <p:nvSpPr>
          <p:cNvPr id="2" name="Titre 1"/>
          <p:cNvSpPr>
            <a:spLocks noGrp="1"/>
          </p:cNvSpPr>
          <p:nvPr>
            <p:ph type="title" hasCustomPrompt="1"/>
          </p:nvPr>
        </p:nvSpPr>
        <p:spPr bwMode="gray">
          <a:xfrm>
            <a:off x="250825" y="268288"/>
            <a:ext cx="8642350" cy="647278"/>
          </a:xfrm>
        </p:spPr>
        <p:txBody>
          <a:bodyPr/>
          <a:lstStyle>
            <a:lvl1pPr>
              <a:defRPr>
                <a:solidFill>
                  <a:schemeClr val="accent1"/>
                </a:solidFill>
              </a:defRPr>
            </a:lvl1pPr>
          </a:lstStyle>
          <a:p>
            <a:r>
              <a:rPr lang="fr-FR" noProof="0" dirty="0" smtClean="0"/>
              <a:t>TITRE</a:t>
            </a:r>
            <a:endParaRPr lang="fr-FR" noProof="0" dirty="0"/>
          </a:p>
        </p:txBody>
      </p:sp>
      <p:sp>
        <p:nvSpPr>
          <p:cNvPr id="6" name="Espace réservé du texte 5"/>
          <p:cNvSpPr>
            <a:spLocks noGrp="1"/>
          </p:cNvSpPr>
          <p:nvPr>
            <p:ph type="body" sz="quarter" idx="10" hasCustomPrompt="1"/>
          </p:nvPr>
        </p:nvSpPr>
        <p:spPr bwMode="gray">
          <a:xfrm>
            <a:off x="1587" y="1122596"/>
            <a:ext cx="2880000" cy="792000"/>
          </a:xfrm>
          <a:blipFill dpi="0" rotWithShape="1">
            <a:blip r:embed="rId3"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8" name="Espace réservé du texte 7"/>
          <p:cNvSpPr>
            <a:spLocks noGrp="1"/>
          </p:cNvSpPr>
          <p:nvPr>
            <p:ph type="body" sz="quarter" idx="11" hasCustomPrompt="1"/>
          </p:nvPr>
        </p:nvSpPr>
        <p:spPr bwMode="gray">
          <a:xfrm>
            <a:off x="3272975" y="1068596"/>
            <a:ext cx="5620200"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9" name="Espace réservé du texte 5"/>
          <p:cNvSpPr>
            <a:spLocks noGrp="1"/>
          </p:cNvSpPr>
          <p:nvPr>
            <p:ph type="body" sz="quarter" idx="12" hasCustomPrompt="1"/>
          </p:nvPr>
        </p:nvSpPr>
        <p:spPr bwMode="gray">
          <a:xfrm>
            <a:off x="0" y="2034112"/>
            <a:ext cx="2880000" cy="792000"/>
          </a:xfrm>
          <a:blipFill dpi="0" rotWithShape="1">
            <a:blip r:embed="rId4">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0" name="Espace réservé du texte 7"/>
          <p:cNvSpPr>
            <a:spLocks noGrp="1"/>
          </p:cNvSpPr>
          <p:nvPr>
            <p:ph type="body" sz="quarter" idx="13" hasCustomPrompt="1"/>
          </p:nvPr>
        </p:nvSpPr>
        <p:spPr bwMode="gray">
          <a:xfrm>
            <a:off x="3271388" y="1980112"/>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1" name="Espace réservé du texte 5"/>
          <p:cNvSpPr>
            <a:spLocks noGrp="1"/>
          </p:cNvSpPr>
          <p:nvPr>
            <p:ph type="body" sz="quarter" idx="14" hasCustomPrompt="1"/>
          </p:nvPr>
        </p:nvSpPr>
        <p:spPr bwMode="gray">
          <a:xfrm>
            <a:off x="1587" y="2945628"/>
            <a:ext cx="2880000" cy="792000"/>
          </a:xfrm>
          <a:blipFill dpi="0" rotWithShape="1">
            <a:blip r:embed="rId5"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2" name="Espace réservé du texte 7"/>
          <p:cNvSpPr>
            <a:spLocks noGrp="1"/>
          </p:cNvSpPr>
          <p:nvPr>
            <p:ph type="body" sz="quarter" idx="15" hasCustomPrompt="1"/>
          </p:nvPr>
        </p:nvSpPr>
        <p:spPr bwMode="gray">
          <a:xfrm>
            <a:off x="3272975" y="2891628"/>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3" name="Espace réservé du texte 5"/>
          <p:cNvSpPr>
            <a:spLocks noGrp="1"/>
          </p:cNvSpPr>
          <p:nvPr>
            <p:ph type="body" sz="quarter" idx="16" hasCustomPrompt="1"/>
          </p:nvPr>
        </p:nvSpPr>
        <p:spPr bwMode="gray">
          <a:xfrm>
            <a:off x="0" y="3857143"/>
            <a:ext cx="2880000" cy="792000"/>
          </a:xfrm>
          <a:blipFill dpi="0" rotWithShape="1">
            <a:blip r:embed="rId6" cstate="print">
              <a:extLst>
                <a:ext uri="{28A0092B-C50C-407E-A947-70E740481C1C}">
                  <a14:useLocalDpi xmlns:a14="http://schemas.microsoft.com/office/drawing/2010/main" val="0"/>
                </a:ext>
              </a:extLst>
            </a:blip>
            <a:srcRect/>
            <a:stretch>
              <a:fillRect/>
            </a:stretch>
          </a:blipFill>
        </p:spPr>
        <p:txBody>
          <a:bodyPr lIns="936000" anchor="ctr" anchorCtr="0"/>
          <a:lstStyle>
            <a:lvl1pPr marL="0" indent="0">
              <a:lnSpc>
                <a:spcPct val="100000"/>
              </a:lnSpc>
              <a:spcBef>
                <a:spcPts val="0"/>
              </a:spcBef>
              <a:spcAft>
                <a:spcPts val="0"/>
              </a:spcAft>
              <a:buFontTx/>
              <a:buNone/>
              <a:defRPr sz="2500">
                <a:solidFill>
                  <a:schemeClr val="bg1"/>
                </a:solidFill>
              </a:defRPr>
            </a:lvl1pPr>
          </a:lstStyle>
          <a:p>
            <a:pPr lvl="0"/>
            <a:r>
              <a:rPr lang="fr-FR" dirty="0" smtClean="0"/>
              <a:t>Chapitre 0</a:t>
            </a:r>
          </a:p>
        </p:txBody>
      </p:sp>
      <p:sp>
        <p:nvSpPr>
          <p:cNvPr id="14" name="Espace réservé du texte 7"/>
          <p:cNvSpPr>
            <a:spLocks noGrp="1"/>
          </p:cNvSpPr>
          <p:nvPr>
            <p:ph type="body" sz="quarter" idx="17" hasCustomPrompt="1"/>
          </p:nvPr>
        </p:nvSpPr>
        <p:spPr bwMode="gray">
          <a:xfrm>
            <a:off x="3273669" y="3803143"/>
            <a:ext cx="5619506" cy="900000"/>
          </a:xfrm>
        </p:spPr>
        <p:txBody>
          <a:bodyPr anchor="ctr" anchorCtr="0"/>
          <a:lstStyle>
            <a:lvl1pPr marL="0" indent="0">
              <a:lnSpc>
                <a:spcPct val="110000"/>
              </a:lnSpc>
              <a:spcBef>
                <a:spcPts val="0"/>
              </a:spcBef>
              <a:spcAft>
                <a:spcPts val="0"/>
              </a:spcAft>
              <a:buNone/>
              <a:defRPr sz="1700"/>
            </a:lvl1pPr>
            <a:lvl2pPr marL="0" indent="-108000">
              <a:lnSpc>
                <a:spcPct val="110000"/>
              </a:lnSpc>
              <a:spcBef>
                <a:spcPts val="0"/>
              </a:spcBef>
              <a:spcAft>
                <a:spcPts val="0"/>
              </a:spcAft>
              <a:buFont typeface="Arial" panose="020B0604020202020204" pitchFamily="34" charset="0"/>
              <a:buChar char="-"/>
              <a:defRPr sz="1400"/>
            </a:lvl2pPr>
          </a:lstStyle>
          <a:p>
            <a:pPr lvl="0"/>
            <a:r>
              <a:rPr lang="fr-FR" dirty="0" smtClean="0"/>
              <a:t>Texte</a:t>
            </a:r>
          </a:p>
          <a:p>
            <a:pPr lvl="1"/>
            <a:r>
              <a:rPr lang="fr-FR" dirty="0" smtClean="0"/>
              <a:t>Texte de niveau 2</a:t>
            </a:r>
          </a:p>
        </p:txBody>
      </p:sp>
      <p:sp>
        <p:nvSpPr>
          <p:cNvPr id="15" name="Espace réservé de la date 1"/>
          <p:cNvSpPr>
            <a:spLocks noGrp="1"/>
          </p:cNvSpPr>
          <p:nvPr>
            <p:ph type="dt" sz="half" idx="24"/>
          </p:nvPr>
        </p:nvSpPr>
        <p:spPr bwMode="gray">
          <a:xfrm>
            <a:off x="1" y="5020866"/>
            <a:ext cx="327025" cy="122634"/>
          </a:xfrm>
        </p:spPr>
        <p:txBody>
          <a:bodyPr/>
          <a:lstStyle>
            <a:lvl1pPr>
              <a:defRPr sz="100">
                <a:solidFill>
                  <a:schemeClr val="bg2">
                    <a:alpha val="0"/>
                  </a:schemeClr>
                </a:solidFill>
              </a:defRPr>
            </a:lvl1pPr>
          </a:lstStyle>
          <a:p>
            <a:pPr algn="l"/>
            <a:r>
              <a:rPr lang="en-US" smtClean="0"/>
              <a:t>18/12/2017</a:t>
            </a:r>
            <a:endParaRPr lang="fr-FR" dirty="0"/>
          </a:p>
        </p:txBody>
      </p:sp>
      <p:sp>
        <p:nvSpPr>
          <p:cNvPr id="18" name="Espace réservé du pied de page 2"/>
          <p:cNvSpPr>
            <a:spLocks noGrp="1"/>
          </p:cNvSpPr>
          <p:nvPr>
            <p:ph type="ftr" sz="quarter" idx="25"/>
          </p:nvPr>
        </p:nvSpPr>
        <p:spPr bwMode="gray">
          <a:xfrm>
            <a:off x="1" y="5020866"/>
            <a:ext cx="327025" cy="122634"/>
          </a:xfrm>
        </p:spPr>
        <p:txBody>
          <a:bodyPr/>
          <a:lstStyle>
            <a:lvl1pPr>
              <a:defRPr sz="100">
                <a:solidFill>
                  <a:schemeClr val="bg2">
                    <a:alpha val="0"/>
                  </a:schemeClr>
                </a:solidFill>
              </a:defRPr>
            </a:lvl1pPr>
          </a:lstStyle>
          <a:p>
            <a:pPr algn="l"/>
            <a:r>
              <a:rPr lang="fr-FR" smtClean="0"/>
              <a:t>CONFIDENTIAL - INTERNAL USE ONLY</a:t>
            </a:r>
            <a:endParaRPr lang="fr-FR" dirty="0"/>
          </a:p>
        </p:txBody>
      </p:sp>
      <p:sp>
        <p:nvSpPr>
          <p:cNvPr id="19" name="Espace réservé du numéro de diapositive 3"/>
          <p:cNvSpPr>
            <a:spLocks noGrp="1"/>
          </p:cNvSpPr>
          <p:nvPr>
            <p:ph type="sldNum" sz="quarter" idx="26"/>
          </p:nvPr>
        </p:nvSpPr>
        <p:spPr bwMode="gray">
          <a:xfrm>
            <a:off x="1" y="5020867"/>
            <a:ext cx="327024" cy="122633"/>
          </a:xfrm>
        </p:spPr>
        <p:txBody>
          <a:bodyPr/>
          <a:lstStyle>
            <a:lvl1pPr>
              <a:defRPr sz="100">
                <a:solidFill>
                  <a:schemeClr val="bg2">
                    <a:alpha val="0"/>
                  </a:schemeClr>
                </a:solidFill>
              </a:defRPr>
            </a:lvl1pPr>
          </a:lstStyle>
          <a:p>
            <a:fld id="{733122C9-A0B9-462F-8757-0847AD287B63}" type="slidenum">
              <a:rPr lang="fr-FR" smtClean="0"/>
              <a:pPr/>
              <a:t>‹N°›</a:t>
            </a:fld>
            <a:endParaRPr lang="fr-FR" dirty="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66000"/>
            <a:ext cx="613220" cy="360000"/>
          </a:xfrm>
          <a:prstGeom prst="rect">
            <a:avLst/>
          </a:prstGeom>
        </p:spPr>
      </p:pic>
    </p:spTree>
    <p:extLst>
      <p:ext uri="{BB962C8B-B14F-4D97-AF65-F5344CB8AC3E}">
        <p14:creationId xmlns:p14="http://schemas.microsoft.com/office/powerpoint/2010/main" val="207406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B">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marL="0" indent="0">
              <a:buNone/>
              <a:defRPr sz="2000"/>
            </a:lvl1pPr>
            <a:lvl2pPr marL="216000" indent="-216000">
              <a:buClr>
                <a:schemeClr val="accent1"/>
              </a:buClr>
              <a:buSzPct val="70000"/>
              <a:buFont typeface="Wingdings" panose="05000000000000000000" pitchFamily="2" charset="2"/>
              <a:buChar char="l"/>
              <a:defRPr sz="1800"/>
            </a:lvl2pPr>
            <a:lvl3pPr>
              <a:defRPr/>
            </a:lvl3pPr>
            <a:lvl4pPr>
              <a:defRPr baseline="0"/>
            </a:lvl4pPr>
            <a:lvl5pPr>
              <a:defRPr/>
            </a:lvl5pPr>
          </a:lstStyle>
          <a:p>
            <a:pPr lvl="0"/>
            <a:r>
              <a:rPr lang="fr-FR" noProof="0" dirty="0" smtClean="0"/>
              <a:t>Texte de niveau 1</a:t>
            </a:r>
          </a:p>
          <a:p>
            <a:pPr lvl="1"/>
            <a:r>
              <a:rPr lang="fr-FR" noProof="0" dirty="0" smtClean="0"/>
              <a:t>Texte de niveau 2</a:t>
            </a:r>
          </a:p>
        </p:txBody>
      </p:sp>
      <p:sp>
        <p:nvSpPr>
          <p:cNvPr id="5" name="Espace réservé du texte 4"/>
          <p:cNvSpPr>
            <a:spLocks noGrp="1"/>
          </p:cNvSpPr>
          <p:nvPr>
            <p:ph type="body" sz="quarter" idx="10" hasCustomPrompt="1"/>
          </p:nvPr>
        </p:nvSpPr>
        <p:spPr bwMode="gray">
          <a:xfrm>
            <a:off x="250824" y="303213"/>
            <a:ext cx="8642351"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11"/>
          </p:nvPr>
        </p:nvSpPr>
        <p:spPr bwMode="gray"/>
        <p:txBody>
          <a:bodyPr/>
          <a:lstStyle/>
          <a:p>
            <a:pPr algn="l"/>
            <a:r>
              <a:rPr lang="en-US" smtClean="0"/>
              <a:t>18/12/2017</a:t>
            </a:r>
            <a:endParaRPr lang="fr-FR" dirty="0"/>
          </a:p>
        </p:txBody>
      </p:sp>
      <p:sp>
        <p:nvSpPr>
          <p:cNvPr id="4" name="Espace réservé du pied de page 3"/>
          <p:cNvSpPr>
            <a:spLocks noGrp="1"/>
          </p:cNvSpPr>
          <p:nvPr>
            <p:ph type="ftr" sz="quarter" idx="12"/>
          </p:nvPr>
        </p:nvSpPr>
        <p:spPr bwMode="gray"/>
        <p:txBody>
          <a:bodyPr/>
          <a:lstStyle/>
          <a:p>
            <a:pPr algn="l"/>
            <a:r>
              <a:rPr lang="fr-FR" smtClean="0"/>
              <a:t>CONFIDENTIAL - INTERNAL USE ONLY</a:t>
            </a:r>
            <a:endParaRPr lang="fr-FR" dirty="0"/>
          </a:p>
        </p:txBody>
      </p:sp>
      <p:sp>
        <p:nvSpPr>
          <p:cNvPr id="6" name="Espace réservé du numéro de diapositive 5"/>
          <p:cNvSpPr>
            <a:spLocks noGrp="1"/>
          </p:cNvSpPr>
          <p:nvPr>
            <p:ph type="sldNum" sz="quarter" idx="13"/>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92738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et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5" name="Espace réservé pour une image  61"/>
          <p:cNvSpPr>
            <a:spLocks noGrp="1"/>
          </p:cNvSpPr>
          <p:nvPr>
            <p:ph type="pic" sz="quarter" idx="25" hasCustomPrompt="1"/>
          </p:nvPr>
        </p:nvSpPr>
        <p:spPr bwMode="gray">
          <a:xfrm>
            <a:off x="5076056" y="1527175"/>
            <a:ext cx="3817118" cy="3004344"/>
          </a:xfrm>
          <a:solidFill>
            <a:schemeClr val="bg2"/>
          </a:solidFill>
        </p:spPr>
        <p:txBody>
          <a:bodyPr lIns="360000" tIns="720000" rIns="360000" anchor="ctr" anchorCtr="0"/>
          <a:lstStyle>
            <a:lvl1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lvl1pPr>
          </a:lstStyle>
          <a:p>
            <a:r>
              <a:rPr lang="fr-FR" noProof="0" dirty="0" smtClean="0"/>
              <a:t>Sélectionner l’icône pour insérer une image</a:t>
            </a:r>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06195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graphique">
    <p:spTree>
      <p:nvGrpSpPr>
        <p:cNvPr id="1" name=""/>
        <p:cNvGrpSpPr/>
        <p:nvPr/>
      </p:nvGrpSpPr>
      <p:grpSpPr>
        <a:xfrm>
          <a:off x="0" y="0"/>
          <a:ext cx="0" cy="0"/>
          <a:chOff x="0" y="0"/>
          <a:chExt cx="0" cy="0"/>
        </a:xfrm>
      </p:grpSpPr>
      <p:sp>
        <p:nvSpPr>
          <p:cNvPr id="9" name="Espace réservé du graphique 8"/>
          <p:cNvSpPr>
            <a:spLocks noGrp="1"/>
          </p:cNvSpPr>
          <p:nvPr>
            <p:ph type="chart" sz="quarter" idx="29"/>
          </p:nvPr>
        </p:nvSpPr>
        <p:spPr>
          <a:xfrm>
            <a:off x="5076825" y="1527175"/>
            <a:ext cx="3816350" cy="3005138"/>
          </a:xfrm>
        </p:spPr>
        <p:txBody>
          <a:bodyPr tIns="720000" anchor="ctr" anchorCtr="0"/>
          <a:lstStyle>
            <a:lvl1pPr marL="0" indent="0" algn="ctr">
              <a:buFontTx/>
              <a:buNone/>
              <a:defRPr/>
            </a:lvl1pPr>
          </a:lstStyle>
          <a:p>
            <a:r>
              <a:rPr lang="fr-FR" smtClean="0"/>
              <a:t>Cliquez sur l'icône pour ajouter un graphique</a:t>
            </a:r>
            <a:endParaRPr lang="fr-FR" dirty="0"/>
          </a:p>
        </p:txBody>
      </p:sp>
      <p:sp>
        <p:nvSpPr>
          <p:cNvPr id="3" name="Espace réservé du contenu 2"/>
          <p:cNvSpPr>
            <a:spLocks noGrp="1"/>
          </p:cNvSpPr>
          <p:nvPr>
            <p:ph idx="1" hasCustomPrompt="1"/>
          </p:nvPr>
        </p:nvSpPr>
        <p:spPr bwMode="gray">
          <a:xfrm>
            <a:off x="250825" y="1492250"/>
            <a:ext cx="4321175" cy="3039270"/>
          </a:xfrm>
        </p:spPr>
        <p:txBody>
          <a:bodyPr/>
          <a:lstStyle>
            <a:lvl2pPr>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6" name="Espace réservé du texte 4"/>
          <p:cNvSpPr>
            <a:spLocks noGrp="1"/>
          </p:cNvSpPr>
          <p:nvPr>
            <p:ph type="body" sz="quarter" idx="10" hasCustomPrompt="1"/>
          </p:nvPr>
        </p:nvSpPr>
        <p:spPr bwMode="gray">
          <a:xfrm>
            <a:off x="250825" y="303213"/>
            <a:ext cx="8642350" cy="684212"/>
          </a:xfrm>
        </p:spPr>
        <p:txBody>
          <a:bodyPr anchor="ctr" anchorCtr="0"/>
          <a:lstStyle>
            <a:lvl1pPr marL="0" indent="0">
              <a:lnSpc>
                <a:spcPct val="90000"/>
              </a:lnSpc>
              <a:spcBef>
                <a:spcPts val="0"/>
              </a:spcBef>
              <a:spcAft>
                <a:spcPts val="0"/>
              </a:spcAft>
              <a:buSzPct val="25000"/>
              <a:buFontTx/>
              <a:buBlip>
                <a:blip r:embed="rId2"/>
              </a:buBlip>
              <a:defRPr sz="2300" b="1">
                <a:solidFill>
                  <a:schemeClr val="accent1"/>
                </a:solidFill>
              </a:defRPr>
            </a:lvl1pPr>
            <a:lvl2pPr marL="0" indent="0">
              <a:lnSpc>
                <a:spcPct val="90000"/>
              </a:lnSpc>
              <a:spcBef>
                <a:spcPts val="0"/>
              </a:spcBef>
              <a:spcAft>
                <a:spcPts val="0"/>
              </a:spcAft>
              <a:buSzPct val="25000"/>
              <a:buFontTx/>
              <a:buBlip>
                <a:blip r:embed="rId2"/>
              </a:buBlip>
              <a:defRPr sz="2000">
                <a:solidFill>
                  <a:schemeClr val="accent1"/>
                </a:solidFill>
              </a:defRPr>
            </a:lvl2pPr>
          </a:lstStyle>
          <a:p>
            <a:pPr lvl="0"/>
            <a:r>
              <a:rPr lang="fr-FR" dirty="0" smtClean="0"/>
              <a:t>TITRE</a:t>
            </a:r>
          </a:p>
          <a:p>
            <a:pPr lvl="1"/>
            <a:r>
              <a:rPr lang="fr-FR" dirty="0" smtClean="0"/>
              <a:t>Sous-titre</a:t>
            </a:r>
          </a:p>
        </p:txBody>
      </p:sp>
      <p:sp>
        <p:nvSpPr>
          <p:cNvPr id="2" name="Espace réservé de la date 1"/>
          <p:cNvSpPr>
            <a:spLocks noGrp="1"/>
          </p:cNvSpPr>
          <p:nvPr>
            <p:ph type="dt" sz="half" idx="26"/>
          </p:nvPr>
        </p:nvSpPr>
        <p:spPr bwMode="gray"/>
        <p:txBody>
          <a:bodyPr/>
          <a:lstStyle/>
          <a:p>
            <a:pPr algn="l"/>
            <a:r>
              <a:rPr lang="en-US" smtClean="0"/>
              <a:t>18/12/2017</a:t>
            </a:r>
            <a:endParaRPr lang="fr-FR" dirty="0"/>
          </a:p>
        </p:txBody>
      </p:sp>
      <p:sp>
        <p:nvSpPr>
          <p:cNvPr id="7" name="Espace réservé du pied de page 6"/>
          <p:cNvSpPr>
            <a:spLocks noGrp="1"/>
          </p:cNvSpPr>
          <p:nvPr>
            <p:ph type="ftr" sz="quarter" idx="27"/>
          </p:nvPr>
        </p:nvSpPr>
        <p:spPr bwMode="gray"/>
        <p:txBody>
          <a:bodyPr/>
          <a:lstStyle/>
          <a:p>
            <a:pPr algn="l"/>
            <a:r>
              <a:rPr lang="fr-FR" smtClean="0"/>
              <a:t>CONFIDENTIAL - INTERNAL USE ONLY</a:t>
            </a:r>
            <a:endParaRPr lang="fr-FR" dirty="0"/>
          </a:p>
        </p:txBody>
      </p:sp>
      <p:sp>
        <p:nvSpPr>
          <p:cNvPr id="8" name="Espace réservé du numéro de diapositive 7"/>
          <p:cNvSpPr>
            <a:spLocks noGrp="1"/>
          </p:cNvSpPr>
          <p:nvPr>
            <p:ph type="sldNum" sz="quarter" idx="28"/>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86685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26.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2" name="Imag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cSld>
  <p:clrMap bg1="lt1" tx1="dk1" bg2="lt2" tx2="dk2" accent1="accent1" accent2="accent2" accent3="accent3" accent4="accent4" accent5="accent5" accent6="accent6" hlink="hlink" folHlink="folHlink"/>
  <p:sldLayoutIdLst>
    <p:sldLayoutId id="2147483886" r:id="rId1"/>
    <p:sldLayoutId id="2147483668" r:id="rId2"/>
    <p:sldLayoutId id="2147483799" r:id="rId3"/>
    <p:sldLayoutId id="2147483887" r:id="rId4"/>
    <p:sldLayoutId id="2147483888" r:id="rId5"/>
    <p:sldLayoutId id="2147483808" r:id="rId6"/>
    <p:sldLayoutId id="2147483882" r:id="rId7"/>
    <p:sldLayoutId id="2147483809" r:id="rId8"/>
    <p:sldLayoutId id="2147483889" r:id="rId9"/>
    <p:sldLayoutId id="2147483890" r:id="rId10"/>
    <p:sldLayoutId id="2147483810" r:id="rId11"/>
  </p:sldLayoutIdLst>
  <p:hf hdr="0"/>
  <p:txStyles>
    <p:titleStyle>
      <a:lvl1pPr algn="l" defTabSz="914400" rtl="0" eaLnBrk="1" latinLnBrk="0" hangingPunct="1">
        <a:lnSpc>
          <a:spcPct val="90000"/>
        </a:lnSpc>
        <a:spcBef>
          <a:spcPct val="0"/>
        </a:spcBef>
        <a:buNone/>
        <a:defRPr sz="2300" b="1" kern="1200">
          <a:solidFill>
            <a:schemeClr val="accent1"/>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418884940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914400" rtl="0" eaLnBrk="1" latinLnBrk="0" hangingPunct="1">
        <a:lnSpc>
          <a:spcPct val="90000"/>
        </a:lnSpc>
        <a:spcBef>
          <a:spcPct val="0"/>
        </a:spcBef>
        <a:buNone/>
        <a:defRPr sz="2300" b="1" kern="1200">
          <a:solidFill>
            <a:schemeClr val="accent2"/>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2"/>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3" name="Image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1420789565"/>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Lst>
  <p:hf hdr="0"/>
  <p:txStyles>
    <p:titleStyle>
      <a:lvl1pPr algn="l" defTabSz="914400" rtl="0" eaLnBrk="1" latinLnBrk="0" hangingPunct="1">
        <a:lnSpc>
          <a:spcPct val="90000"/>
        </a:lnSpc>
        <a:spcBef>
          <a:spcPct val="0"/>
        </a:spcBef>
        <a:buNone/>
        <a:defRPr sz="2300" b="1" kern="1200">
          <a:solidFill>
            <a:schemeClr val="accent3"/>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3"/>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680000"/>
            <a:ext cx="9144000" cy="286512"/>
          </a:xfrm>
          <a:prstGeom prst="rect">
            <a:avLst/>
          </a:prstGeom>
        </p:spPr>
      </p:pic>
      <p:sp>
        <p:nvSpPr>
          <p:cNvPr id="2" name="Espace réservé du titre 1"/>
          <p:cNvSpPr>
            <a:spLocks noGrp="1"/>
          </p:cNvSpPr>
          <p:nvPr>
            <p:ph type="title"/>
          </p:nvPr>
        </p:nvSpPr>
        <p:spPr bwMode="gray">
          <a:xfrm>
            <a:off x="250825" y="303212"/>
            <a:ext cx="8642350" cy="684213"/>
          </a:xfrm>
          <a:prstGeom prst="rect">
            <a:avLst/>
          </a:prstGeom>
        </p:spPr>
        <p:txBody>
          <a:bodyPr vert="horz" lIns="0" tIns="0" rIns="0" bIns="0" rtlCol="0" anchor="ctr"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250825" y="1492250"/>
            <a:ext cx="8642350" cy="303927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250825" y="4893469"/>
            <a:ext cx="1152823"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en-US" smtClean="0"/>
              <a:t>18/12/2017</a:t>
            </a:r>
            <a:endParaRPr lang="fr-FR" dirty="0"/>
          </a:p>
        </p:txBody>
      </p:sp>
      <p:sp>
        <p:nvSpPr>
          <p:cNvPr id="5" name="Espace réservé du pied de page 4"/>
          <p:cNvSpPr>
            <a:spLocks noGrp="1"/>
          </p:cNvSpPr>
          <p:nvPr>
            <p:ph type="ftr" sz="quarter" idx="3"/>
          </p:nvPr>
        </p:nvSpPr>
        <p:spPr bwMode="gray">
          <a:xfrm>
            <a:off x="1439652" y="4893469"/>
            <a:ext cx="6804236" cy="250032"/>
          </a:xfrm>
          <a:prstGeom prst="rect">
            <a:avLst/>
          </a:prstGeom>
        </p:spPr>
        <p:txBody>
          <a:bodyPr vert="horz" lIns="0" tIns="54000" rIns="0" bIns="0" rtlCol="0" anchor="t" anchorCtr="0">
            <a:noAutofit/>
          </a:bodyPr>
          <a:lstStyle>
            <a:lvl1pPr algn="ctr">
              <a:defRPr sz="700">
                <a:solidFill>
                  <a:schemeClr val="bg2"/>
                </a:solidFill>
              </a:defRPr>
            </a:lvl1pPr>
          </a:lstStyle>
          <a:p>
            <a:pPr algn="l"/>
            <a:r>
              <a:rPr lang="fr-FR" smtClean="0"/>
              <a:t>CONFIDENTIAL - INTERNAL USE ONLY</a:t>
            </a:r>
            <a:endParaRPr lang="fr-FR" dirty="0"/>
          </a:p>
        </p:txBody>
      </p:sp>
      <p:sp>
        <p:nvSpPr>
          <p:cNvPr id="6" name="Espace réservé du numéro de diapositive 5"/>
          <p:cNvSpPr>
            <a:spLocks noGrp="1"/>
          </p:cNvSpPr>
          <p:nvPr>
            <p:ph type="sldNum" sz="quarter" idx="4"/>
          </p:nvPr>
        </p:nvSpPr>
        <p:spPr bwMode="gray">
          <a:xfrm>
            <a:off x="8243890" y="4893469"/>
            <a:ext cx="649285" cy="250031"/>
          </a:xfrm>
          <a:prstGeom prst="rect">
            <a:avLst/>
          </a:prstGeom>
        </p:spPr>
        <p:txBody>
          <a:bodyPr vert="horz" lIns="0" tIns="54000" rIns="0" bIns="0" rtlCol="0" anchor="t" anchorCtr="0">
            <a:noAutofit/>
          </a:bodyPr>
          <a:lstStyle>
            <a:lvl1pPr algn="r">
              <a:defRPr sz="700">
                <a:solidFill>
                  <a:schemeClr val="bg2"/>
                </a:solidFill>
              </a:defRPr>
            </a:lvl1pPr>
          </a:lstStyle>
          <a:p>
            <a:fld id="{733122C9-A0B9-462F-8757-0847AD287B63}" type="slidenum">
              <a:rPr lang="fr-FR" smtClean="0"/>
              <a:pPr/>
              <a:t>‹N°›</a:t>
            </a:fld>
            <a:endParaRPr lang="fr-FR" dirty="0"/>
          </a:p>
        </p:txBody>
      </p:sp>
      <p:pic>
        <p:nvPicPr>
          <p:cNvPr id="9" name="Imag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613220" cy="360000"/>
          </a:xfrm>
          <a:prstGeom prst="rect">
            <a:avLst/>
          </a:prstGeom>
        </p:spPr>
      </p:pic>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756000"/>
            <a:ext cx="613220" cy="360000"/>
          </a:xfrm>
          <a:prstGeom prst="rect">
            <a:avLst/>
          </a:prstGeom>
        </p:spPr>
      </p:pic>
    </p:spTree>
    <p:extLst>
      <p:ext uri="{BB962C8B-B14F-4D97-AF65-F5344CB8AC3E}">
        <p14:creationId xmlns:p14="http://schemas.microsoft.com/office/powerpoint/2010/main" val="169568439"/>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Lst>
  <p:hf hdr="0"/>
  <p:txStyles>
    <p:titleStyle>
      <a:lvl1pPr algn="l" defTabSz="914400" rtl="0" eaLnBrk="1" latinLnBrk="0" hangingPunct="1">
        <a:lnSpc>
          <a:spcPct val="90000"/>
        </a:lnSpc>
        <a:spcBef>
          <a:spcPct val="0"/>
        </a:spcBef>
        <a:buNone/>
        <a:defRPr sz="2300" b="1" kern="1200">
          <a:solidFill>
            <a:schemeClr val="accent4"/>
          </a:solidFill>
          <a:latin typeface="+mj-lt"/>
          <a:ea typeface="+mj-ea"/>
          <a:cs typeface="+mj-cs"/>
        </a:defRPr>
      </a:lvl1pPr>
    </p:titleStyle>
    <p:bodyStyle>
      <a:lvl1pPr marL="180000" indent="-180000" algn="l" defTabSz="914400" rtl="0" eaLnBrk="1" latinLnBrk="0" hangingPunct="1">
        <a:lnSpc>
          <a:spcPct val="105000"/>
        </a:lnSpc>
        <a:spcBef>
          <a:spcPts val="600"/>
        </a:spcBef>
        <a:spcAft>
          <a:spcPts val="600"/>
        </a:spcAft>
        <a:buClr>
          <a:schemeClr val="accent4"/>
        </a:buClr>
        <a:buSzPct val="80000"/>
        <a:buFont typeface="Wingdings" panose="05000000000000000000" pitchFamily="2" charset="2"/>
        <a:buChar char=""/>
        <a:defRPr sz="1500" kern="1200">
          <a:solidFill>
            <a:schemeClr val="tx1"/>
          </a:solidFill>
          <a:latin typeface="+mn-lt"/>
          <a:ea typeface="+mn-ea"/>
          <a:cs typeface="+mn-cs"/>
        </a:defRPr>
      </a:lvl1pPr>
      <a:lvl2pPr marL="432000" indent="-252000" algn="l" defTabSz="914400" rtl="0" eaLnBrk="1" latinLnBrk="0" hangingPunct="1">
        <a:lnSpc>
          <a:spcPct val="105000"/>
        </a:lnSpc>
        <a:spcBef>
          <a:spcPts val="600"/>
        </a:spcBef>
        <a:spcAft>
          <a:spcPts val="600"/>
        </a:spcAft>
        <a:buClr>
          <a:schemeClr val="tx1"/>
        </a:buClr>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105000"/>
        </a:lnSpc>
        <a:spcBef>
          <a:spcPts val="600"/>
        </a:spcBef>
        <a:spcAft>
          <a:spcPts val="600"/>
        </a:spcAft>
        <a:buClr>
          <a:schemeClr val="tx1"/>
        </a:buClr>
        <a:buSzPct val="100000"/>
        <a:buFont typeface="Arial" panose="020B0604020202020204" pitchFamily="34" charset="0"/>
        <a:buChar char="•"/>
        <a:defRPr sz="1100" kern="1200">
          <a:solidFill>
            <a:schemeClr val="tx1"/>
          </a:solidFill>
          <a:latin typeface="+mn-lt"/>
          <a:ea typeface="+mn-ea"/>
          <a:cs typeface="+mn-cs"/>
        </a:defRPr>
      </a:lvl3pPr>
      <a:lvl4pPr marL="828000" indent="-252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4pPr>
      <a:lvl5pPr marL="972000" indent="-144000" algn="l" defTabSz="914400" rtl="0" eaLnBrk="1" latinLnBrk="0" hangingPunct="1">
        <a:lnSpc>
          <a:spcPct val="105000"/>
        </a:lnSpc>
        <a:spcBef>
          <a:spcPts val="600"/>
        </a:spcBef>
        <a:spcAft>
          <a:spcPts val="600"/>
        </a:spcAft>
        <a:buClr>
          <a:schemeClr val="tx1"/>
        </a:buClr>
        <a:buSzPct val="100000"/>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0286ab05364.xml"/><Relationship Id="rId3" Type="http://schemas.openxmlformats.org/officeDocument/2006/relationships/chart" Target="../charts/chart80281f3c6d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255600" y="1490400"/>
          <a:ext cx="8488800" cy="3225600"/>
        </p:xfrm>
        <a:graphic>
          <a:graphicData uri="http://schemas.openxmlformats.org/drawingml/2006/chart">
            <c:chart xmlns:c="http://schemas.openxmlformats.org/drawingml/2006/chart" xmlns:r="http://schemas.openxmlformats.org/officeDocument/2006/relationships" r:id="rId2"/>
          </a:graphicData>
        </a:graphic>
      </p:graphicFrame>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55600" y="1490400"/>
          <a:ext cx="8488800" cy="322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ENGIE_Bleu">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IE_Vert">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GIE_Orange">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GIE_Violet">
  <a:themeElements>
    <a:clrScheme name="ENGIE_2">
      <a:dk1>
        <a:srgbClr val="424242"/>
      </a:dk1>
      <a:lt1>
        <a:sysClr val="window" lastClr="FFFFFF"/>
      </a:lt1>
      <a:dk2>
        <a:srgbClr val="000000"/>
      </a:dk2>
      <a:lt2>
        <a:srgbClr val="B1B1B1"/>
      </a:lt2>
      <a:accent1>
        <a:srgbClr val="00AAFF"/>
      </a:accent1>
      <a:accent2>
        <a:srgbClr val="96BE0F"/>
      </a:accent2>
      <a:accent3>
        <a:srgbClr val="F07D00"/>
      </a:accent3>
      <a:accent4>
        <a:srgbClr val="E62D87"/>
      </a:accent4>
      <a:accent5>
        <a:srgbClr val="910F7D"/>
      </a:accent5>
      <a:accent6>
        <a:srgbClr val="0078BE"/>
      </a:accent6>
      <a:hlink>
        <a:srgbClr val="424242"/>
      </a:hlink>
      <a:folHlink>
        <a:srgbClr val="42424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3B95988667334CA3A2A7148C0532EC" ma:contentTypeVersion="10" ma:contentTypeDescription="Crée un document." ma:contentTypeScope="" ma:versionID="ed5cc8dcc3fd00a6468fe2f2c0ac1fee">
  <xsd:schema xmlns:xsd="http://www.w3.org/2001/XMLSchema" xmlns:xs="http://www.w3.org/2001/XMLSchema" xmlns:p="http://schemas.microsoft.com/office/2006/metadata/properties" xmlns:ns1="http://schemas.microsoft.com/sharepoint/v3" xmlns:ns2="a8a84841-be75-4b69-bed0-a209c5011e4a" xmlns:ns3="2dcd349f-acdc-4348-89b1-f402caea2f3e" xmlns:ns4="87037488-ec5d-4aba-84c2-9b1d22638e8e" targetNamespace="http://schemas.microsoft.com/office/2006/metadata/properties" ma:root="true" ma:fieldsID="3178c0917598da18764545c3b84964ac" ns1:_="" ns2:_="" ns3:_="" ns4:_="">
    <xsd:import namespace="http://schemas.microsoft.com/sharepoint/v3"/>
    <xsd:import namespace="a8a84841-be75-4b69-bed0-a209c5011e4a"/>
    <xsd:import namespace="2dcd349f-acdc-4348-89b1-f402caea2f3e"/>
    <xsd:import namespace="87037488-ec5d-4aba-84c2-9b1d22638e8e"/>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4:b1b820adfd3e4a078472514c1a5cb5ff" minOccurs="0"/>
                <xsd:element ref="ns4:TaxCatchAll" minOccurs="0"/>
                <xsd:element ref="ns4:TaxCatchAllLabel"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8a84841-be75-4b69-bed0-a209c5011e4a" elementFormDefault="qualified">
    <xsd:import namespace="http://schemas.microsoft.com/office/2006/documentManagement/types"/>
    <xsd:import namespace="http://schemas.microsoft.com/office/infopath/2007/PartnerControls"/>
    <xsd:element name="SharedWithUsers" ma:index="10"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description="" ma:internalName="SharedWithDetails" ma:readOnly="true">
      <xsd:simpleType>
        <xsd:restriction base="dms:Note">
          <xsd:maxLength value="255"/>
        </xsd:restriction>
      </xsd:simpleType>
    </xsd:element>
    <xsd:element name="LastSharedByUser" ma:index="17" nillable="true" ma:displayName="Dernier partage par heure par utilisateur" ma:description="" ma:internalName="LastSharedByUser" ma:readOnly="true">
      <xsd:simpleType>
        <xsd:restriction base="dms:Note">
          <xsd:maxLength value="255"/>
        </xsd:restriction>
      </xsd:simpleType>
    </xsd:element>
    <xsd:element name="LastSharedByTime" ma:index="18"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dcd349f-acdc-4348-89b1-f402caea2f3e"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MediaServiceDateTaken" ma:index="21"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37488-ec5d-4aba-84c2-9b1d22638e8e" elementFormDefault="qualified">
    <xsd:import namespace="http://schemas.microsoft.com/office/2006/documentManagement/types"/>
    <xsd:import namespace="http://schemas.microsoft.com/office/infopath/2007/PartnerControls"/>
    <xsd:element name="b1b820adfd3e4a078472514c1a5cb5ff" ma:index="13" nillable="true" ma:taxonomy="true" ma:internalName="b1b820adfd3e4a078472514c1a5cb5ff" ma:taxonomyFieldName="Security_x0020_Classification" ma:displayName="Security Classification" ma:default="" ma:fieldId="{b1b820ad-fd3e-4a07-8472-514c1a5cb5ff}" ma:sspId="3bf472f7-a010-4b5a-bb99-a26ed4c99680" ma:termSetId="0c0ba91f-ee81-4a79-83f6-c19eebf2f16f"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198e4ea-d401-4f9e-a38d-cb164b6217eb}" ma:internalName="TaxCatchAll" ma:showField="CatchAllData" ma:web="326b26a2-03eb-49fa-98de-d2bb8ea68f03">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198e4ea-d401-4f9e-a38d-cb164b6217eb}" ma:internalName="TaxCatchAllLabel" ma:readOnly="true" ma:showField="CatchAllDataLabel" ma:web="326b26a2-03eb-49fa-98de-d2bb8ea68f0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3bf472f7-a010-4b5a-bb99-a26ed4c99680"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b1b820adfd3e4a078472514c1a5cb5ff xmlns="87037488-ec5d-4aba-84c2-9b1d22638e8e">
      <Terms xmlns="http://schemas.microsoft.com/office/infopath/2007/PartnerControls"/>
    </b1b820adfd3e4a078472514c1a5cb5ff>
    <TaxCatchAll xmlns="87037488-ec5d-4aba-84c2-9b1d22638e8e"/>
  </documentManagement>
</p:properties>
</file>

<file path=customXml/itemProps1.xml><?xml version="1.0" encoding="utf-8"?>
<ds:datastoreItem xmlns:ds="http://schemas.openxmlformats.org/officeDocument/2006/customXml" ds:itemID="{83770B83-204C-4BFA-BF74-C9D45F16D4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a84841-be75-4b69-bed0-a209c5011e4a"/>
    <ds:schemaRef ds:uri="2dcd349f-acdc-4348-89b1-f402caea2f3e"/>
    <ds:schemaRef ds:uri="87037488-ec5d-4aba-84c2-9b1d22638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2E999E-2691-4FD5-8CD9-BC4223CECA2A}">
  <ds:schemaRefs>
    <ds:schemaRef ds:uri="http://schemas.microsoft.com/sharepoint/v3/contenttype/forms"/>
  </ds:schemaRefs>
</ds:datastoreItem>
</file>

<file path=customXml/itemProps3.xml><?xml version="1.0" encoding="utf-8"?>
<ds:datastoreItem xmlns:ds="http://schemas.openxmlformats.org/officeDocument/2006/customXml" ds:itemID="{BEE6A4A1-BBCC-4464-8B0B-D3C8ADCD8B30}">
  <ds:schemaRefs>
    <ds:schemaRef ds:uri="Microsoft.SharePoint.Taxonomy.ContentTypeSync"/>
  </ds:schemaRefs>
</ds:datastoreItem>
</file>

<file path=customXml/itemProps4.xml><?xml version="1.0" encoding="utf-8"?>
<ds:datastoreItem xmlns:ds="http://schemas.openxmlformats.org/officeDocument/2006/customXml" ds:itemID="{1B4D4022-E5D1-47FC-9062-AE17093A37AC}">
  <ds:schemaRefs>
    <ds:schemaRef ds:uri="http://schemas.openxmlformats.org/package/2006/metadata/core-properties"/>
    <ds:schemaRef ds:uri="87037488-ec5d-4aba-84c2-9b1d22638e8e"/>
    <ds:schemaRef ds:uri="http://purl.org/dc/elements/1.1/"/>
    <ds:schemaRef ds:uri="http://schemas.microsoft.com/office/2006/documentManagement/types"/>
    <ds:schemaRef ds:uri="http://schemas.microsoft.com/office/2006/metadata/properties"/>
    <ds:schemaRef ds:uri="http://schemas.microsoft.com/office/infopath/2007/PartnerControls"/>
    <ds:schemaRef ds:uri="2dcd349f-acdc-4348-89b1-f402caea2f3e"/>
    <ds:schemaRef ds:uri="http://purl.org/dc/terms/"/>
    <ds:schemaRef ds:uri="a8a84841-be75-4b69-bed0-a209c5011e4a"/>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ENGIE_16-9_FR_Light new</Template>
  <TotalTime>0</TotalTime>
  <Words>33</Words>
  <Application>Microsoft Office PowerPoint</Application>
  <PresentationFormat>Affichage à l'écran (16:9)</PresentationFormat>
  <Paragraphs>6</Paragraphs>
  <Slides>1</Slides>
  <Notes>0</Notes>
  <HiddenSlides>0</HiddenSlides>
  <MMClips>0</MMClips>
  <ScaleCrop>false</ScaleCrop>
  <HeadingPairs>
    <vt:vector size="6" baseType="variant">
      <vt:variant>
        <vt:lpstr>Polices utilisées</vt:lpstr>
      </vt:variant>
      <vt:variant>
        <vt:i4>2</vt:i4>
      </vt:variant>
      <vt:variant>
        <vt:lpstr>Thème</vt:lpstr>
      </vt:variant>
      <vt:variant>
        <vt:i4>4</vt:i4>
      </vt:variant>
      <vt:variant>
        <vt:lpstr>Titres des diapositives</vt:lpstr>
      </vt:variant>
      <vt:variant>
        <vt:i4>1</vt:i4>
      </vt:variant>
    </vt:vector>
  </HeadingPairs>
  <TitlesOfParts>
    <vt:vector size="7" baseType="lpstr">
      <vt:lpstr>Arial</vt:lpstr>
      <vt:lpstr>Wingdings</vt:lpstr>
      <vt:lpstr>ENGIE_Bleu</vt:lpstr>
      <vt:lpstr>ENGIE_Vert</vt:lpstr>
      <vt:lpstr>ENGIE_Orange</vt:lpstr>
      <vt:lpstr>ENGIE_Violet</vt:lpstr>
      <vt:lpstr>Présentation PowerPoint</vt:lpstr>
    </vt:vector>
  </TitlesOfParts>
  <Manager>ENGIE</Manager>
  <Company>ENGIE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ENGIE</dc:subject>
  <dc:creator>Serrat Paul</dc:creator>
  <cp:lastModifiedBy xmlns:cp="http://schemas.openxmlformats.org/package/2006/metadata/core-properties"/>
  <cp:revision>255</cp:revision>
  <dcterms:created xsi:type="dcterms:W3CDTF">2017-12-12T14:17:51Z</dcterms:created>
  <dcterms:modified xmlns:xsi="http://www.w3.org/2001/XMLSchema-instance" xmlns:dcterms="http://purl.org/dc/terms/" xsi:type="dcterms:W3CDTF">2018-11-23T11:23:44Z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0x0101003D3B95988667334CA3A2A7148C0532EC</vt:lpwstr>
  </property>
</Properties>
</file>