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88BBD6"/>
    <a:srgbClr val="B4B4B4"/>
    <a:srgbClr val="CDCDCD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2BA4C-5CF9-483D-9751-729AA843AFA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B7EC179-4BBD-4E13-8AB8-C3BE01A0DEC3}">
      <dgm:prSet phldrT="[Text]" custT="1"/>
      <dgm:spPr>
        <a:solidFill>
          <a:srgbClr val="E9E9E9"/>
        </a:solidFill>
      </dgm:spPr>
      <dgm:t>
        <a:bodyPr/>
        <a:lstStyle/>
        <a:p>
          <a:r>
            <a:rPr lang="en-US" sz="3600" dirty="0"/>
            <a:t>Instructional Design</a:t>
          </a:r>
        </a:p>
      </dgm:t>
    </dgm:pt>
    <dgm:pt modelId="{ED4E9FF0-7891-4364-98D2-58BB3E4A4FF5}" type="parTrans" cxnId="{A2130B2C-D669-460E-B6BB-610197BA36AF}">
      <dgm:prSet/>
      <dgm:spPr/>
      <dgm:t>
        <a:bodyPr/>
        <a:lstStyle/>
        <a:p>
          <a:endParaRPr lang="en-US"/>
        </a:p>
      </dgm:t>
    </dgm:pt>
    <dgm:pt modelId="{A952741E-3CBA-419D-9625-156744815AFC}" type="sibTrans" cxnId="{A2130B2C-D669-460E-B6BB-610197BA36AF}">
      <dgm:prSet/>
      <dgm:spPr/>
      <dgm:t>
        <a:bodyPr/>
        <a:lstStyle/>
        <a:p>
          <a:endParaRPr lang="en-US"/>
        </a:p>
      </dgm:t>
    </dgm:pt>
    <dgm:pt modelId="{DF8659CC-E650-4C31-B187-022A4CB792AB}">
      <dgm:prSet phldrT="[Text]" custT="1"/>
      <dgm:spPr>
        <a:solidFill>
          <a:srgbClr val="88BBD6">
            <a:alpha val="49804"/>
          </a:srgbClr>
        </a:solidFill>
      </dgm:spPr>
      <dgm:t>
        <a:bodyPr/>
        <a:lstStyle/>
        <a:p>
          <a:pPr algn="r"/>
          <a:r>
            <a:rPr lang="en-US" sz="3600" dirty="0"/>
            <a:t>Teachers</a:t>
          </a:r>
        </a:p>
      </dgm:t>
    </dgm:pt>
    <dgm:pt modelId="{F38B4A23-317A-43F4-80FF-AA71E5E6FA87}" type="parTrans" cxnId="{8A4D9E90-7BA8-4DDF-9130-2E95BDE8EDDC}">
      <dgm:prSet/>
      <dgm:spPr/>
      <dgm:t>
        <a:bodyPr/>
        <a:lstStyle/>
        <a:p>
          <a:endParaRPr lang="en-US"/>
        </a:p>
      </dgm:t>
    </dgm:pt>
    <dgm:pt modelId="{027DEF2E-A049-4110-9CBC-DBC28DB699B2}" type="sibTrans" cxnId="{8A4D9E90-7BA8-4DDF-9130-2E95BDE8EDDC}">
      <dgm:prSet/>
      <dgm:spPr/>
      <dgm:t>
        <a:bodyPr/>
        <a:lstStyle/>
        <a:p>
          <a:endParaRPr lang="en-US"/>
        </a:p>
      </dgm:t>
    </dgm:pt>
    <dgm:pt modelId="{5B56DE97-FEC7-48E0-B367-E00E70E7DB37}">
      <dgm:prSet phldrT="[Text]" custT="1"/>
      <dgm:spPr>
        <a:solidFill>
          <a:srgbClr val="737373">
            <a:alpha val="49804"/>
          </a:srgbClr>
        </a:solidFill>
      </dgm:spPr>
      <dgm:t>
        <a:bodyPr/>
        <a:lstStyle/>
        <a:p>
          <a:pPr algn="l"/>
          <a:r>
            <a:rPr lang="en-US" sz="3600" dirty="0"/>
            <a:t>IT</a:t>
          </a:r>
          <a:r>
            <a:rPr lang="en-US" sz="4700" dirty="0"/>
            <a:t> </a:t>
          </a:r>
          <a:r>
            <a:rPr lang="en-US" sz="3600" baseline="0" dirty="0"/>
            <a:t>Department</a:t>
          </a:r>
        </a:p>
      </dgm:t>
    </dgm:pt>
    <dgm:pt modelId="{FBDA805A-8801-4CFD-BE79-F7A4AC4888E4}" type="parTrans" cxnId="{5AC35CD0-9333-449C-A908-51335869A890}">
      <dgm:prSet/>
      <dgm:spPr/>
      <dgm:t>
        <a:bodyPr/>
        <a:lstStyle/>
        <a:p>
          <a:endParaRPr lang="en-US"/>
        </a:p>
      </dgm:t>
    </dgm:pt>
    <dgm:pt modelId="{9258C4B4-ADED-455B-9E07-43A3F0FCB2D5}" type="sibTrans" cxnId="{5AC35CD0-9333-449C-A908-51335869A890}">
      <dgm:prSet/>
      <dgm:spPr/>
      <dgm:t>
        <a:bodyPr/>
        <a:lstStyle/>
        <a:p>
          <a:endParaRPr lang="en-US"/>
        </a:p>
      </dgm:t>
    </dgm:pt>
    <dgm:pt modelId="{D2720741-26D1-4C65-84D0-CFA944C70C5B}" type="pres">
      <dgm:prSet presAssocID="{86F2BA4C-5CF9-483D-9751-729AA843AFAC}" presName="compositeShape" presStyleCnt="0">
        <dgm:presLayoutVars>
          <dgm:chMax val="7"/>
          <dgm:dir/>
          <dgm:resizeHandles val="exact"/>
        </dgm:presLayoutVars>
      </dgm:prSet>
      <dgm:spPr/>
    </dgm:pt>
    <dgm:pt modelId="{261F7CEF-9659-434D-9248-21677C4E0A89}" type="pres">
      <dgm:prSet presAssocID="{1B7EC179-4BBD-4E13-8AB8-C3BE01A0DEC3}" presName="circ1" presStyleLbl="vennNode1" presStyleIdx="0" presStyleCnt="3" custScaleX="152408" custScaleY="121086" custLinFactNeighborY="-14926"/>
      <dgm:spPr/>
    </dgm:pt>
    <dgm:pt modelId="{E3A359C0-BCC5-4008-A483-D9B2422D4EA5}" type="pres">
      <dgm:prSet presAssocID="{1B7EC179-4BBD-4E13-8AB8-C3BE01A0DE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2F4DD65-B06C-44A3-BDE0-3576DD43280C}" type="pres">
      <dgm:prSet presAssocID="{DF8659CC-E650-4C31-B187-022A4CB792AB}" presName="circ2" presStyleLbl="vennNode1" presStyleIdx="1" presStyleCnt="3" custScaleX="159531" custScaleY="127672" custLinFactNeighborX="9862" custLinFactNeighborY="1066"/>
      <dgm:spPr/>
    </dgm:pt>
    <dgm:pt modelId="{E9D09D15-0EB2-4C9F-AF89-D46312589F4A}" type="pres">
      <dgm:prSet presAssocID="{DF8659CC-E650-4C31-B187-022A4CB792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C1D388-2E88-4952-A13C-2FA9E93F85A6}" type="pres">
      <dgm:prSet presAssocID="{5B56DE97-FEC7-48E0-B367-E00E70E7DB37}" presName="circ3" presStyleLbl="vennNode1" presStyleIdx="2" presStyleCnt="3" custScaleX="167567" custScaleY="126945" custLinFactNeighborX="-16792" custLinFactNeighborY="6130"/>
      <dgm:spPr/>
    </dgm:pt>
    <dgm:pt modelId="{F6121609-B6CC-4C93-981F-9068C01323ED}" type="pres">
      <dgm:prSet presAssocID="{5B56DE97-FEC7-48E0-B367-E00E70E7DB3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C8FE9F-32FB-4928-AB0C-E02DF69032E3}" type="presOf" srcId="{5B56DE97-FEC7-48E0-B367-E00E70E7DB37}" destId="{06C1D388-2E88-4952-A13C-2FA9E93F85A6}" srcOrd="0" destOrd="0" presId="urn:microsoft.com/office/officeart/2005/8/layout/venn1"/>
    <dgm:cxn modelId="{A2130B2C-D669-460E-B6BB-610197BA36AF}" srcId="{86F2BA4C-5CF9-483D-9751-729AA843AFAC}" destId="{1B7EC179-4BBD-4E13-8AB8-C3BE01A0DEC3}" srcOrd="0" destOrd="0" parTransId="{ED4E9FF0-7891-4364-98D2-58BB3E4A4FF5}" sibTransId="{A952741E-3CBA-419D-9625-156744815AFC}"/>
    <dgm:cxn modelId="{BDEBBA31-A232-43C9-9CC5-2A16DC32EB21}" type="presOf" srcId="{DF8659CC-E650-4C31-B187-022A4CB792AB}" destId="{E9D09D15-0EB2-4C9F-AF89-D46312589F4A}" srcOrd="1" destOrd="0" presId="urn:microsoft.com/office/officeart/2005/8/layout/venn1"/>
    <dgm:cxn modelId="{A985F0C3-C70E-47CE-B8C5-4E3F2E739318}" type="presOf" srcId="{5B56DE97-FEC7-48E0-B367-E00E70E7DB37}" destId="{F6121609-B6CC-4C93-981F-9068C01323ED}" srcOrd="1" destOrd="0" presId="urn:microsoft.com/office/officeart/2005/8/layout/venn1"/>
    <dgm:cxn modelId="{8A4D9E90-7BA8-4DDF-9130-2E95BDE8EDDC}" srcId="{86F2BA4C-5CF9-483D-9751-729AA843AFAC}" destId="{DF8659CC-E650-4C31-B187-022A4CB792AB}" srcOrd="1" destOrd="0" parTransId="{F38B4A23-317A-43F4-80FF-AA71E5E6FA87}" sibTransId="{027DEF2E-A049-4110-9CBC-DBC28DB699B2}"/>
    <dgm:cxn modelId="{4A5EA362-5962-423D-9F18-BF7FBF7F3B21}" type="presOf" srcId="{DF8659CC-E650-4C31-B187-022A4CB792AB}" destId="{B2F4DD65-B06C-44A3-BDE0-3576DD43280C}" srcOrd="0" destOrd="0" presId="urn:microsoft.com/office/officeart/2005/8/layout/venn1"/>
    <dgm:cxn modelId="{398E0F7D-9A62-4E31-A53F-690E4EE7ED49}" type="presOf" srcId="{86F2BA4C-5CF9-483D-9751-729AA843AFAC}" destId="{D2720741-26D1-4C65-84D0-CFA944C70C5B}" srcOrd="0" destOrd="0" presId="urn:microsoft.com/office/officeart/2005/8/layout/venn1"/>
    <dgm:cxn modelId="{4AC9A012-844D-4651-917E-7203CE6E8F08}" type="presOf" srcId="{1B7EC179-4BBD-4E13-8AB8-C3BE01A0DEC3}" destId="{261F7CEF-9659-434D-9248-21677C4E0A89}" srcOrd="0" destOrd="0" presId="urn:microsoft.com/office/officeart/2005/8/layout/venn1"/>
    <dgm:cxn modelId="{5AC35CD0-9333-449C-A908-51335869A890}" srcId="{86F2BA4C-5CF9-483D-9751-729AA843AFAC}" destId="{5B56DE97-FEC7-48E0-B367-E00E70E7DB37}" srcOrd="2" destOrd="0" parTransId="{FBDA805A-8801-4CFD-BE79-F7A4AC4888E4}" sibTransId="{9258C4B4-ADED-455B-9E07-43A3F0FCB2D5}"/>
    <dgm:cxn modelId="{9C9329B6-4A0A-4CD7-B18C-B9CE4B1C4CCE}" type="presOf" srcId="{1B7EC179-4BBD-4E13-8AB8-C3BE01A0DEC3}" destId="{E3A359C0-BCC5-4008-A483-D9B2422D4EA5}" srcOrd="1" destOrd="0" presId="urn:microsoft.com/office/officeart/2005/8/layout/venn1"/>
    <dgm:cxn modelId="{13E95280-5F91-4D81-B6CC-A72888C890DF}" type="presParOf" srcId="{D2720741-26D1-4C65-84D0-CFA944C70C5B}" destId="{261F7CEF-9659-434D-9248-21677C4E0A89}" srcOrd="0" destOrd="0" presId="urn:microsoft.com/office/officeart/2005/8/layout/venn1"/>
    <dgm:cxn modelId="{FD413E69-E446-47F3-BC90-FAB9D97D2223}" type="presParOf" srcId="{D2720741-26D1-4C65-84D0-CFA944C70C5B}" destId="{E3A359C0-BCC5-4008-A483-D9B2422D4EA5}" srcOrd="1" destOrd="0" presId="urn:microsoft.com/office/officeart/2005/8/layout/venn1"/>
    <dgm:cxn modelId="{9EEE4199-29D1-4F16-8DA9-2D8AC760EEEF}" type="presParOf" srcId="{D2720741-26D1-4C65-84D0-CFA944C70C5B}" destId="{B2F4DD65-B06C-44A3-BDE0-3576DD43280C}" srcOrd="2" destOrd="0" presId="urn:microsoft.com/office/officeart/2005/8/layout/venn1"/>
    <dgm:cxn modelId="{522B50AE-75C3-455B-A1E7-18D622EC8EC5}" type="presParOf" srcId="{D2720741-26D1-4C65-84D0-CFA944C70C5B}" destId="{E9D09D15-0EB2-4C9F-AF89-D46312589F4A}" srcOrd="3" destOrd="0" presId="urn:microsoft.com/office/officeart/2005/8/layout/venn1"/>
    <dgm:cxn modelId="{44EC5BC3-2A02-4C0D-B2E1-FF7088A10297}" type="presParOf" srcId="{D2720741-26D1-4C65-84D0-CFA944C70C5B}" destId="{06C1D388-2E88-4952-A13C-2FA9E93F85A6}" srcOrd="4" destOrd="0" presId="urn:microsoft.com/office/officeart/2005/8/layout/venn1"/>
    <dgm:cxn modelId="{6D621B05-AF95-448C-87C6-E47A18CA75FC}" type="presParOf" srcId="{D2720741-26D1-4C65-84D0-CFA944C70C5B}" destId="{F6121609-B6CC-4C93-981F-9068C01323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F7CEF-9659-434D-9248-21677C4E0A89}">
      <dsp:nvSpPr>
        <dsp:cNvPr id="0" name=""/>
        <dsp:cNvSpPr/>
      </dsp:nvSpPr>
      <dsp:spPr>
        <a:xfrm>
          <a:off x="1728832" y="-231523"/>
          <a:ext cx="4796794" cy="3810985"/>
        </a:xfrm>
        <a:prstGeom prst="ellipse">
          <a:avLst/>
        </a:prstGeom>
        <a:solidFill>
          <a:srgbClr val="E9E9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Instructional Design</a:t>
          </a:r>
        </a:p>
      </dsp:txBody>
      <dsp:txXfrm>
        <a:off x="2368405" y="435399"/>
        <a:ext cx="3517649" cy="1714943"/>
      </dsp:txXfrm>
    </dsp:sp>
    <dsp:sp modelId="{B2F4DD65-B06C-44A3-BDE0-3576DD43280C}">
      <dsp:nvSpPr>
        <dsp:cNvPr id="0" name=""/>
        <dsp:cNvSpPr/>
      </dsp:nvSpPr>
      <dsp:spPr>
        <a:xfrm>
          <a:off x="3062795" y="1631921"/>
          <a:ext cx="5020979" cy="4018269"/>
        </a:xfrm>
        <a:prstGeom prst="ellipse">
          <a:avLst/>
        </a:prstGeom>
        <a:solidFill>
          <a:srgbClr val="88BBD6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Teachers</a:t>
          </a:r>
        </a:p>
      </dsp:txBody>
      <dsp:txXfrm>
        <a:off x="4598378" y="2669973"/>
        <a:ext cx="3012587" cy="2210048"/>
      </dsp:txXfrm>
    </dsp:sp>
    <dsp:sp modelId="{06C1D388-2E88-4952-A13C-2FA9E93F85A6}">
      <dsp:nvSpPr>
        <dsp:cNvPr id="0" name=""/>
        <dsp:cNvSpPr/>
      </dsp:nvSpPr>
      <dsp:spPr>
        <a:xfrm>
          <a:off x="0" y="1643361"/>
          <a:ext cx="5273899" cy="3995388"/>
        </a:xfrm>
        <a:prstGeom prst="ellipse">
          <a:avLst/>
        </a:prstGeom>
        <a:solidFill>
          <a:srgbClr val="737373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IT</a:t>
          </a:r>
          <a:r>
            <a:rPr lang="en-US" sz="4700" kern="1200" dirty="0"/>
            <a:t> </a:t>
          </a:r>
          <a:r>
            <a:rPr lang="en-US" sz="3600" kern="1200" baseline="0" dirty="0"/>
            <a:t>Department</a:t>
          </a:r>
        </a:p>
      </dsp:txBody>
      <dsp:txXfrm>
        <a:off x="496625" y="2675503"/>
        <a:ext cx="3164339" cy="2197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DE5D-DBA6-4D2C-8031-B841E73EA26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DFD4-DCD1-4CB0-9967-C481BE97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820611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0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Flom</dc:creator>
  <cp:lastModifiedBy>David Flom</cp:lastModifiedBy>
  <cp:revision>2</cp:revision>
  <dcterms:created xsi:type="dcterms:W3CDTF">2016-12-24T18:00:35Z</dcterms:created>
  <dcterms:modified xsi:type="dcterms:W3CDTF">2016-12-24T18:03:23Z</dcterms:modified>
</cp:coreProperties>
</file>