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057D-AA18-4B52-B039-C25999012F8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AE09-AC3D-49BA-AF01-879D96A0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057D-AA18-4B52-B039-C25999012F8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AE09-AC3D-49BA-AF01-879D96A0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057D-AA18-4B52-B039-C25999012F8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AE09-AC3D-49BA-AF01-879D96A0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5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057D-AA18-4B52-B039-C25999012F8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AE09-AC3D-49BA-AF01-879D96A0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5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057D-AA18-4B52-B039-C25999012F8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AE09-AC3D-49BA-AF01-879D96A0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1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057D-AA18-4B52-B039-C25999012F8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AE09-AC3D-49BA-AF01-879D96A0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2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057D-AA18-4B52-B039-C25999012F8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AE09-AC3D-49BA-AF01-879D96A0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3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057D-AA18-4B52-B039-C25999012F8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AE09-AC3D-49BA-AF01-879D96A0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0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057D-AA18-4B52-B039-C25999012F8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AE09-AC3D-49BA-AF01-879D96A0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6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057D-AA18-4B52-B039-C25999012F8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AE09-AC3D-49BA-AF01-879D96A0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1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057D-AA18-4B52-B039-C25999012F8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AE09-AC3D-49BA-AF01-879D96A0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057D-AA18-4B52-B039-C25999012F8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AAE09-AC3D-49BA-AF01-879D96A0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1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Global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2017 Travel &amp; Training 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3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EMEA based Team T&amp;E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447800"/>
            <a:ext cx="8229600" cy="4724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Nacho:</a:t>
            </a:r>
          </a:p>
          <a:p>
            <a:pPr lvl="1"/>
            <a:r>
              <a:rPr lang="en-US" dirty="0" smtClean="0"/>
              <a:t>2 trips to US ($6K each) (April &amp; Oct)		$12K</a:t>
            </a:r>
          </a:p>
          <a:p>
            <a:pPr lvl="1"/>
            <a:r>
              <a:rPr lang="en-US" dirty="0" smtClean="0"/>
              <a:t>2 trips within Region </a:t>
            </a:r>
            <a:r>
              <a:rPr lang="en-US" sz="1900" dirty="0" smtClean="0"/>
              <a:t>(WFA, Shopper, Communisis, </a:t>
            </a:r>
            <a:r>
              <a:rPr lang="en-US" sz="1900" dirty="0" err="1" smtClean="0"/>
              <a:t>etc</a:t>
            </a:r>
            <a:r>
              <a:rPr lang="en-US" sz="1900" dirty="0" smtClean="0"/>
              <a:t>)</a:t>
            </a:r>
            <a:r>
              <a:rPr lang="en-US" dirty="0" smtClean="0"/>
              <a:t>	$2K</a:t>
            </a:r>
          </a:p>
          <a:p>
            <a:r>
              <a:rPr lang="en-US" dirty="0" smtClean="0"/>
              <a:t>Pierre</a:t>
            </a:r>
          </a:p>
          <a:p>
            <a:pPr lvl="1"/>
            <a:r>
              <a:rPr lang="en-US" dirty="0" smtClean="0"/>
              <a:t>Jan PLDP </a:t>
            </a:r>
            <a:r>
              <a:rPr lang="en-US" dirty="0" err="1" smtClean="0"/>
              <a:t>mtg</a:t>
            </a:r>
            <a:r>
              <a:rPr lang="en-US" dirty="0"/>
              <a:t> </a:t>
            </a:r>
            <a:r>
              <a:rPr lang="en-US" dirty="0" smtClean="0"/>
              <a:t>(Flight covered in ‘16)		$1k</a:t>
            </a:r>
          </a:p>
          <a:p>
            <a:pPr lvl="1"/>
            <a:r>
              <a:rPr lang="en-US" dirty="0" smtClean="0"/>
              <a:t>1 trip US (PLDP Summit-July)			$6K</a:t>
            </a:r>
          </a:p>
          <a:p>
            <a:pPr lvl="1"/>
            <a:r>
              <a:rPr lang="en-US" dirty="0" smtClean="0"/>
              <a:t>1 trip within region (WFA, etc.)			$1K</a:t>
            </a:r>
          </a:p>
          <a:p>
            <a:r>
              <a:rPr lang="en-US" dirty="0" smtClean="0"/>
              <a:t>Sahar</a:t>
            </a:r>
          </a:p>
          <a:p>
            <a:pPr lvl="1"/>
            <a:r>
              <a:rPr lang="en-US" dirty="0" smtClean="0"/>
              <a:t>Jan PLDP </a:t>
            </a:r>
            <a:r>
              <a:rPr lang="en-US" dirty="0" err="1" smtClean="0"/>
              <a:t>mtg</a:t>
            </a:r>
            <a:r>
              <a:rPr lang="en-US" dirty="0" smtClean="0"/>
              <a:t> (Flight covered in ‘16)		$1K</a:t>
            </a:r>
          </a:p>
          <a:p>
            <a:pPr lvl="1"/>
            <a:r>
              <a:rPr lang="en-US" dirty="0" smtClean="0"/>
              <a:t>Smurfit Course Amsterdam (Feb)		$1K</a:t>
            </a:r>
          </a:p>
          <a:p>
            <a:pPr lvl="1"/>
            <a:r>
              <a:rPr lang="en-US" dirty="0" smtClean="0"/>
              <a:t>1 trip US (PLDP Summit- July)			$6k</a:t>
            </a:r>
          </a:p>
          <a:p>
            <a:pPr lvl="1"/>
            <a:r>
              <a:rPr lang="en-US" dirty="0" smtClean="0"/>
              <a:t>1 Trip within region (WFA, etc.)			$1K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339725" indent="-282575"/>
            <a:r>
              <a:rPr lang="en-US" sz="2900" dirty="0" smtClean="0"/>
              <a:t>Training needs ( 3 staff members)			$5K</a:t>
            </a:r>
          </a:p>
          <a:p>
            <a:pPr marL="339725" indent="-282575"/>
            <a:endParaRPr lang="en-US" sz="2900" dirty="0"/>
          </a:p>
          <a:p>
            <a:pPr marL="339725" indent="-282575"/>
            <a:r>
              <a:rPr lang="en-US" sz="2900" b="1" dirty="0" smtClean="0"/>
              <a:t>Totals						$36K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9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 based Team T&amp;E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5867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Rob	</a:t>
            </a:r>
          </a:p>
          <a:p>
            <a:pPr lvl="1"/>
            <a:r>
              <a:rPr lang="en-US" dirty="0" smtClean="0"/>
              <a:t>1 International Trip (EMEA)				$6K</a:t>
            </a:r>
          </a:p>
          <a:p>
            <a:pPr lvl="1"/>
            <a:r>
              <a:rPr lang="en-US" dirty="0" smtClean="0"/>
              <a:t>1 Domestic Supplier Trip (TBD)				$1k</a:t>
            </a:r>
          </a:p>
          <a:p>
            <a:pPr lvl="1"/>
            <a:r>
              <a:rPr lang="en-US" dirty="0" smtClean="0"/>
              <a:t>NYC Agency trips + GMS </a:t>
            </a:r>
            <a:r>
              <a:rPr lang="en-US" dirty="0" err="1" smtClean="0"/>
              <a:t>Mtg’s</a:t>
            </a:r>
            <a:r>
              <a:rPr lang="en-US" dirty="0" smtClean="0"/>
              <a:t> NYC				$2K</a:t>
            </a:r>
          </a:p>
          <a:p>
            <a:r>
              <a:rPr lang="en-US" dirty="0" smtClean="0"/>
              <a:t>Vik</a:t>
            </a:r>
          </a:p>
          <a:p>
            <a:pPr lvl="1"/>
            <a:r>
              <a:rPr lang="en-US" dirty="0"/>
              <a:t>1</a:t>
            </a:r>
            <a:r>
              <a:rPr lang="en-US" dirty="0" smtClean="0"/>
              <a:t> International Trip (Offshore Project-India/APAC)			$10K</a:t>
            </a:r>
          </a:p>
          <a:p>
            <a:pPr lvl="1"/>
            <a:r>
              <a:rPr lang="en-US" dirty="0" smtClean="0"/>
              <a:t>1 Domestic (Nielsen/TMRE </a:t>
            </a:r>
            <a:r>
              <a:rPr lang="en-US" dirty="0" err="1" smtClean="0"/>
              <a:t>Mtg</a:t>
            </a:r>
            <a:r>
              <a:rPr lang="en-US" dirty="0" smtClean="0"/>
              <a:t>+ </a:t>
            </a:r>
            <a:r>
              <a:rPr lang="en-US" dirty="0" err="1" smtClean="0"/>
              <a:t>Reg</a:t>
            </a:r>
            <a:r>
              <a:rPr lang="en-US" dirty="0" smtClean="0"/>
              <a:t> Fees 2K)			$3K</a:t>
            </a:r>
          </a:p>
          <a:p>
            <a:pPr lvl="1"/>
            <a:r>
              <a:rPr lang="en-US" dirty="0" smtClean="0"/>
              <a:t>NYC &amp; </a:t>
            </a:r>
            <a:r>
              <a:rPr lang="en-US" dirty="0" err="1" smtClean="0"/>
              <a:t>Misc</a:t>
            </a:r>
            <a:r>
              <a:rPr lang="en-US" dirty="0" smtClean="0"/>
              <a:t> supplier travel				$1K</a:t>
            </a:r>
          </a:p>
          <a:p>
            <a:r>
              <a:rPr lang="en-US" dirty="0" smtClean="0"/>
              <a:t>Nick</a:t>
            </a:r>
          </a:p>
          <a:p>
            <a:pPr lvl="1"/>
            <a:r>
              <a:rPr lang="en-US" dirty="0"/>
              <a:t>1</a:t>
            </a:r>
            <a:r>
              <a:rPr lang="en-US" dirty="0" smtClean="0"/>
              <a:t> International Trip (EMEA-</a:t>
            </a:r>
            <a:r>
              <a:rPr lang="en-US" dirty="0" err="1" smtClean="0"/>
              <a:t>UK,Zug</a:t>
            </a:r>
            <a:r>
              <a:rPr lang="en-US" dirty="0" smtClean="0"/>
              <a:t>)				$6K</a:t>
            </a:r>
          </a:p>
          <a:p>
            <a:pPr lvl="1"/>
            <a:r>
              <a:rPr lang="en-US" dirty="0" smtClean="0"/>
              <a:t>1 Domestic –ANA(includes </a:t>
            </a:r>
            <a:r>
              <a:rPr lang="en-US" dirty="0" err="1" smtClean="0"/>
              <a:t>Reg</a:t>
            </a:r>
            <a:r>
              <a:rPr lang="en-US" dirty="0" smtClean="0"/>
              <a:t> fees 2K)			$3k</a:t>
            </a:r>
          </a:p>
          <a:p>
            <a:pPr lvl="1"/>
            <a:r>
              <a:rPr lang="en-US" dirty="0" smtClean="0"/>
              <a:t>NYC Agency Trips various throughout year			$1K</a:t>
            </a:r>
          </a:p>
          <a:p>
            <a:r>
              <a:rPr lang="en-US" dirty="0" smtClean="0"/>
              <a:t>Veronica	</a:t>
            </a:r>
          </a:p>
          <a:p>
            <a:pPr lvl="1"/>
            <a:r>
              <a:rPr lang="en-US" dirty="0"/>
              <a:t>2</a:t>
            </a:r>
            <a:r>
              <a:rPr lang="en-US" dirty="0" smtClean="0"/>
              <a:t> Domestic trip (Jacksonville- GFK T2T)			$3K</a:t>
            </a:r>
          </a:p>
          <a:p>
            <a:pPr lvl="1"/>
            <a:r>
              <a:rPr lang="en-US" dirty="0" smtClean="0"/>
              <a:t>Mileage to NB office					$1K</a:t>
            </a:r>
          </a:p>
          <a:p>
            <a:r>
              <a:rPr lang="en-US" dirty="0" smtClean="0"/>
              <a:t>Phirun</a:t>
            </a:r>
          </a:p>
          <a:p>
            <a:pPr lvl="1"/>
            <a:r>
              <a:rPr lang="en-US" dirty="0" smtClean="0"/>
              <a:t>NYC Agency &amp; Supplier trips				$1K</a:t>
            </a:r>
          </a:p>
          <a:p>
            <a:pPr lvl="1"/>
            <a:r>
              <a:rPr lang="en-US" dirty="0" smtClean="0"/>
              <a:t>West Coast Agency/Supplier Trips				$1K</a:t>
            </a:r>
          </a:p>
          <a:p>
            <a:pPr lvl="1"/>
            <a:endParaRPr lang="en-US" dirty="0"/>
          </a:p>
          <a:p>
            <a:r>
              <a:rPr lang="en-US" dirty="0" smtClean="0"/>
              <a:t>Training (5 Team Members)				</a:t>
            </a:r>
            <a:r>
              <a:rPr lang="en-US" sz="2700" dirty="0" smtClean="0"/>
              <a:t>$7K	</a:t>
            </a:r>
            <a:r>
              <a:rPr lang="en-US" dirty="0" smtClean="0"/>
              <a:t>	</a:t>
            </a:r>
          </a:p>
          <a:p>
            <a:r>
              <a:rPr lang="en-US" b="1" dirty="0" smtClean="0"/>
              <a:t>Totals							$46K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Contractor Total (est. ~6M, P26 level, Maternity Coverage)		$50K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31</Words>
  <Application>Microsoft Office PowerPoint</Application>
  <PresentationFormat>On-screen Show (4:3)</PresentationFormat>
  <Paragraphs>43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Global Team</vt:lpstr>
      <vt:lpstr>EMEA based Team T&amp;E</vt:lpstr>
      <vt:lpstr>US based Team T&amp;E</vt:lpstr>
    </vt:vector>
  </TitlesOfParts>
  <Company>Johnson &amp; Johnson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Ippolito, Robert [CPCUS]</dc:creator>
  <cp:lastModifiedBy>Ingle, Vikrum [CPCUS]</cp:lastModifiedBy>
  <cp:revision>14</cp:revision>
  <dcterms:created xsi:type="dcterms:W3CDTF">2017-01-25T00:50:59Z</dcterms:created>
  <dcterms:modified xsi:type="dcterms:W3CDTF">2017-01-25T16:45:35Z</dcterms:modified>
</cp:coreProperties>
</file>