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4ba68be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4ba68be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59a3f31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59a3f31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59a3f31c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59a3f31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59a3f31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59a3f31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59a3f31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59a3f31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59a3f31c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59a3f31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9a3f31c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59a3f31c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4321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Websocket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2881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Sistemas Web - Back End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474975" y="4706750"/>
            <a:ext cx="3531900" cy="2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Versión 1.0 F. Act 27/09/2024</a:t>
            </a:r>
            <a:endParaRPr sz="11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025" y="3763200"/>
            <a:ext cx="1017650" cy="10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550" y="1136275"/>
            <a:ext cx="28098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0750" y="2257125"/>
            <a:ext cx="2959469" cy="16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Websocket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450" y="1656075"/>
            <a:ext cx="7688700" cy="26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WebSocket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 protocolo de comunicación bidireccional que permite que el servidor y el cliente intercambien datos en tiempo real a través de una conexión persistente.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s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asado en TCP que permite una comunicación bidireccional y persistente entre un servidor y un cliente (como un navegador web).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lo hace mucho más eficiente para aplicaciones que requieren actualizaciones en tiempo real, como chats en vivo, juegos en línea o aplicaciones de monitoreo en vivo.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protocolo WebSocket establece una conexión entre el cliente y el servidor que permanece abierta, lo que permite el intercambio de mensajes en cualquier momento, sin tener que establecer nuevas conexiones cada vez que se quiere enviar o recibir un mensaje.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Aplicaciones típicas: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Juegos en línea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Chats en tiempo real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Actualizaciones en tiempo real (redes sociales, finanzas, deportes)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 WebSocket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Comunicación bidireccional (cliente y servidor pueden enviar datos en cualquier momento).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Conexión persistente (no requiere reabrir una conexión para cada mensaje).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Uso eficiente de recursos y menor latencia en comparación con HTTP.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WebSocket vs HTTP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Conexión unidireccional: el cliente pide datos al servidor, y el servidor responde.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Cada solicitud requiere una nueva conexión.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ideal para aplicaciones en tiempo real (latencia más alta).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WebSocket: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Comunicación bidireccional continua.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Conexión persistente tras el "handshake".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Ideal para aplicaciones que necesitan actualizaciones en tiempo real sin la latencia de HTTP.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 de WebSocket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Establecimiento de Conexión: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Cliente envía un Handshake HTTP con un encabezado especial para iniciar la conexión WebSocket.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Servidor responde aceptando la actualización del protocolo.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Comunicación Persistente: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Una vez establecida la conexión, el canal permanece abierto para intercambiar datos sin necesidad de nuevas solicitudes HTTP.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Cierre de Conexión: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conexión se cierra de forma explícita por cualquiera de las partes o por un timeout.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de WebSockets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Baja latencia: Ideal para aplicaciones en tiempo real.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Conexión persistente: Menor sobrecarga en la red.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Bidireccionalidad: El servidor puede enviar información al cliente sin que este la solicite.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WebSocket con Node.js y Socket.IO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4228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rPr lang="es" sz="10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Aunque WebSocket es el protocolo básico para la comunicación en tiempo real, </a:t>
            </a:r>
            <a:r>
              <a:rPr b="1" lang="es" sz="10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Socket.io</a:t>
            </a:r>
            <a:r>
              <a:rPr lang="es" sz="10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facilita su uso al ofrecer una API más simple y robusta. Socket.io puede usar WebSocket como su transporte principal, pero también tiene la capacidad de "recaer" (fallback) en otros métodos de comunicación (como </a:t>
            </a:r>
            <a:r>
              <a:rPr b="1" lang="es" sz="10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XHR Polling</a:t>
            </a:r>
            <a:r>
              <a:rPr lang="es" sz="10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b="1" lang="es" sz="10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 Sockets</a:t>
            </a:r>
            <a:r>
              <a:rPr lang="es" sz="10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si WebSockets no están disponibles en el entorno.</a:t>
            </a:r>
            <a:endParaRPr sz="1037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es" sz="1037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Node.js y Socket.IO:</a:t>
            </a:r>
            <a:endParaRPr sz="1037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481" lvl="1" marL="9144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038"/>
              <a:buFont typeface="Arial"/>
              <a:buChar char="●"/>
            </a:pPr>
            <a:r>
              <a:rPr lang="es" sz="1037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Socket.IO es una librería que facilita el uso de WebSockets en aplicaciones Node.js, manejando eventos y conexiones.</a:t>
            </a:r>
            <a:endParaRPr sz="1037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48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038"/>
              <a:buFont typeface="Arial"/>
              <a:buChar char="●"/>
            </a:pPr>
            <a:r>
              <a:rPr lang="es" sz="1037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Permite la comunicación en tiempo real, como chats o actualizaciones en vivo.</a:t>
            </a:r>
            <a:endParaRPr sz="85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650" y="2078875"/>
            <a:ext cx="38004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código utiliza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WebSockets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habilitar la comunicación en tiempo real entre el servidor y los clientes. Sin embargo, está usando una librería llamada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Socket.io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es una abstracción sobre WebSockets.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WebSocket (nativo)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solo un protocolo de comunicación.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la comunicación bidireccional en tiempo real, pero requiere una implementación más manual para manejar cosas como reconexiones automáticas, manejo de eventos, y más.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Socket.io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librería basada en WebSocket, pero también ofrece características adicionales.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Proporciona una API más sencilla para trabajar con WebSockets, incluye reconexión automática, gestión de eventos, y una serie de mejoras en comparación con WebSocket nativo.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