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4ba68b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4ba68b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3e8e07a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3e8e07a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3e8e07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3e8e07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e8e07a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e8e07a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3e8e07a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3e8e07a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3e8e07a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3e8e07a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321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una aplicación con Node.js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2881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Sistemas Web - Back End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474975" y="4706750"/>
            <a:ext cx="3531900" cy="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Versión 1.0 F. Act 27/09/2024</a:t>
            </a:r>
            <a:endParaRPr sz="11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25" y="3763200"/>
            <a:ext cx="1017650" cy="1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550" y="1136275"/>
            <a:ext cx="28098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750" y="2257125"/>
            <a:ext cx="2959469" cy="16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Vercel: Plataforma de Despliegue sin Servidor para Aplicaciones Web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Vercel es una plataforma de despliegue y alojamiento que permite a los desarrolladores publicar aplicaciones web de manera rápida y sencilla. Es conocida por su soporte de despliegue continuo (CI/CD) y su capacidad para integrar cambios de un repositorio de código (como GitHub) de forma automática, permitiendo actualizaciones sin intervención manual.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 de Vercel: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amigable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Fácil de usar y enfocada en proyectos de código abierto.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Despliegue sin servidor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Ideal para aplicaciones web, APIs, y sitios estáticos.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Soporte para tecnologías modernas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Compatible con frameworks como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continua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conecta con GitHub, GitLab, y Bitbucket, permitiendo despliegues automáticos cuando hay cambios en el repositorio.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Arial"/>
              <a:buChar char="●"/>
            </a:pPr>
            <a:r>
              <a:t/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para Desplegar una API en Vercel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D5671"/>
                </a:solidFill>
                <a:latin typeface="Arial"/>
                <a:ea typeface="Arial"/>
                <a:cs typeface="Arial"/>
                <a:sym typeface="Arial"/>
              </a:rPr>
              <a:t>Cómo desplegar una API creada con Node, Express y MongoDB en Vercel.</a:t>
            </a:r>
            <a:endParaRPr sz="1100">
              <a:solidFill>
                <a:srgbClr val="0D56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D5671"/>
                </a:solidFill>
                <a:latin typeface="Arial"/>
                <a:ea typeface="Arial"/>
                <a:cs typeface="Arial"/>
                <a:sym typeface="Arial"/>
              </a:rPr>
              <a:t>1. Preparación del Proyecto</a:t>
            </a:r>
            <a:endParaRPr b="1">
              <a:solidFill>
                <a:srgbClr val="0D56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D5671"/>
                </a:solidFill>
                <a:latin typeface="Arial"/>
                <a:ea typeface="Arial"/>
                <a:cs typeface="Arial"/>
                <a:sym typeface="Arial"/>
              </a:rPr>
              <a:t>Estructura del Proyecto</a:t>
            </a:r>
            <a:endParaRPr b="1" sz="1100">
              <a:solidFill>
                <a:srgbClr val="0D56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D567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D5671"/>
                </a:solidFill>
                <a:latin typeface="Arial"/>
                <a:ea typeface="Arial"/>
                <a:cs typeface="Arial"/>
                <a:sym typeface="Arial"/>
              </a:rPr>
              <a:t>Asegúrate de que el archivo principal del servidor se llama index.js y esté en la raíz del proyecto.</a:t>
            </a:r>
            <a:endParaRPr sz="1100">
              <a:solidFill>
                <a:srgbClr val="0D56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5671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D5671"/>
                </a:solidFill>
                <a:latin typeface="Arial"/>
                <a:ea typeface="Arial"/>
                <a:cs typeface="Arial"/>
                <a:sym typeface="Arial"/>
              </a:rPr>
              <a:t>Sube el proyecto a GitHub u otro servicio de repositorios compatible.</a:t>
            </a:r>
            <a:endParaRPr sz="1100">
              <a:solidFill>
                <a:srgbClr val="0D56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225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index.js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279075"/>
            <a:ext cx="2546400" cy="2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archivo index.js sirve como punto de entrada de tu aplicación y contiene la configuración básica de un servidor Express.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375" y="968313"/>
            <a:ext cx="54102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260975"/>
            <a:ext cx="3936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Configurar Vercel con vercel.json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393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 un archivo vercel.json en la raíz del proyecto para indicarle a Vercel cómo construir y servir tu aplicación.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50" y="1389888"/>
            <a:ext cx="36004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 una Cuenta e Instala Vercel 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7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facilitar el proceso de despliegue desde tu terminal, puedes usar la Vercel CLI. Primero, instala Vercel CLI globalmente: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83A4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npm install -g vercel</a:t>
            </a:r>
            <a:endParaRPr sz="1100">
              <a:solidFill>
                <a:srgbClr val="383A42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83A4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Inicia Vercel </a:t>
            </a:r>
            <a:r>
              <a:rPr lang="es" sz="11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 es la primera vez que usas Vercel CLI, necesitarás autenticarte:</a:t>
            </a:r>
            <a:endParaRPr sz="1100">
              <a:solidFill>
                <a:srgbClr val="383A42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383A42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vercel login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Desplegar con Vercel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8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vez que estés en la raíz de tu proyecto, usa el siguiente comando para desplegar la aplicación: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83A4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vercel</a:t>
            </a:r>
            <a:endParaRPr sz="1100">
              <a:solidFill>
                <a:srgbClr val="383A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Ahí se pedirá los datos y se dará una URL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Notas Importantes:</a:t>
            </a:r>
            <a:endParaRPr b="1" sz="165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Dependencias: Asegúrate de que todas tus dependencias estén incluidas en el archivo </a:t>
            </a:r>
            <a:r>
              <a:rPr lang="es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package.json</a:t>
            </a: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 que estén bien definidas.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Variables de Entorno: Si tu aplicación necesita variables de entorno (por ejemplo, claves de API), puedes configurarlas en la interfaz de usuario de Vercel bajo la sección de "Environment Variables".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Recuerda tener tu base en Mongo Atlas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