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42d679c7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42d679c7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4821ad5b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4821ad5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4821ad5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4821ad5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4821ad5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4821ad5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4821ad5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4821ad5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eabc293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eabc293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eabc293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eabc293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Orientada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Sistemas Web - Back End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474975" y="4706750"/>
            <a:ext cx="3531900" cy="2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Versión 1.0 F. Act 05/09/2024</a:t>
            </a:r>
            <a:endParaRPr sz="11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025" y="3763200"/>
            <a:ext cx="1017650" cy="10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550" y="1136275"/>
            <a:ext cx="28098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61050" y="57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</a:t>
            </a:r>
            <a:r>
              <a:rPr lang="es"/>
              <a:t> orientada a objetos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1313225"/>
            <a:ext cx="76887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Programación Orientada a Objetos</a:t>
            </a:r>
            <a:r>
              <a:rPr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(POO, o en inglés OOP) es un paradigma de programación que organiza el código en torno a </a:t>
            </a:r>
            <a:r>
              <a:rPr i="1"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que son instancias de </a:t>
            </a:r>
            <a:r>
              <a:rPr i="1"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r>
              <a:rPr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Este enfoque es ampliamente utilizado debido a su capacidad para modelar conceptos del mundo real y facilitar la planificación, la organización y la escalabilidad del código en aplicaciones complejas.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Conceptos Clave de la POO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Definición: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i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es una plantilla o un esquema que define un tipo de objeto. Es una estructura que agrupa datos (variables) y métodos (funciones) que operan sobre esos datos.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En un juego, podríamos tener una clase Héroe que define propiedades como vidas, fuerza, y métodos como atacar() o curar().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Definición: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i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es una instancia concreta de una clase. Representa una entidad específica creada a partir de una clase con sus propias propiedades y comportamientos.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Un objeto 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héroe1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podría ser un Héroe específico con 3 vidas, 10 de fuerza, y habilidades específicas como disparar().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Diferencia entre Clase y Objeto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404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 entre Clase y Objeto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 concepto abstracto que define un tipo de objeto. Actúa como un plano o plantilla.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una instancia concreta de una clase con valores específicos para sus propiedades.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050" y="2016200"/>
            <a:ext cx="4369851" cy="21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de la POO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5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Organización</a:t>
            </a:r>
            <a:r>
              <a:rPr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Descripción: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La POO ayuda a organizar el código al agrupar variables y funciones relacionadas dentro de una clase. Esto evita el caos que se puede producir al tener muchas variables y funciones sueltas en el código.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En lugar de tener variables como vidas, fuerza, y funciones como atacar() esparcidas por el código, estas se agrupan en la clase Héroe.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Modularidad</a:t>
            </a:r>
            <a:r>
              <a:rPr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Descripción: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La POO permite crear módulos independientes (clases) que pueden ser reutilizados y mantenidos fácilmente.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La clase Héroe puede ser reutilizada para diferentes personajes en el juego, cada uno con sus propias instancias.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b="1"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Escalabilidad</a:t>
            </a:r>
            <a:r>
              <a:rPr lang="e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Descripción: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Las clases pueden ser extendidas para crear nuevas clases con propiedades adicionales o modificadas, facilitando la expansión del código.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r>
              <a:rPr lang="e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Podríamos extender la clase Héroe para crear una clase Mago que hereda todas las características del Héroe y añade nuevas habilidades mágicas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clase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6525" y="1879263"/>
            <a:ext cx="7688700" cy="25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44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Propiedad: Variable que existe dentro de una clase. Puede ser pública o privada.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○"/>
            </a:pPr>
            <a:r>
              <a:rPr lang="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Propiedad pública: Propiedad a la que se puede acceder desde fuera de la clase.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○"/>
            </a:pPr>
            <a:r>
              <a:rPr lang="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Propiedad privada: Propiedad a la que no se puede acceder desde fuera de la clase.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○"/>
            </a:pPr>
            <a:r>
              <a:rPr lang="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Propiedad computada: Función para acceder a una propiedad con modificaciones (getter/setter).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Método: Función que existe dentro de una clase. Puede ser pública o privada..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○"/>
            </a:pPr>
            <a:r>
              <a:rPr lang="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Método público: Método que se puede ejecutar desde dentro y fuera de la clase.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○"/>
            </a:pPr>
            <a:r>
              <a:rPr lang="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Método privado : Método que sólo se puede ejecutar desde dentro de la clase.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○"/>
            </a:pPr>
            <a:r>
              <a:rPr lang="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Constructor: Método especial que se ejecuta automáticamente cuando se crea una instancia.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○"/>
            </a:pPr>
            <a:r>
              <a:rPr lang="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Método estático: Método que se ejecuta directamente desde la clase, no desde la instancia.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○"/>
            </a:pPr>
            <a:r>
              <a:rPr lang="es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Inicializador estático: Bloque de código que se ejecuta al definir la clase, sin necesidad de instancia.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875" y="1879263"/>
            <a:ext cx="19240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68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Pública: 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brand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brand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brand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Propiedad pública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'Toyota'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brand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Acceso a propiedad pública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729450" y="1409000"/>
            <a:ext cx="69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Una propiedad pública es accesible desde fuera de la clase.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Privada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2375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propiedad privada no se puede acceder directamente desde fuera de la clase. Se define con un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delante del nombre de la propiedad.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2006250"/>
            <a:ext cx="48006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Conmutada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373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Una propiedad computada se accede mediante funciones getter y setter.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750" y="970850"/>
            <a:ext cx="32004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