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4ba68b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4ba68b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ba68be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ba68be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5ab1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5ab1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55ab16d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55ab16d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321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autenticación y autorización con nodejs, express, JWT y mongoDB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288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Sistemas Web - Back End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474975" y="4706750"/>
            <a:ext cx="35319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Versión 1.0 F. Act 27/09/2024</a:t>
            </a:r>
            <a:endParaRPr sz="11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25" y="3763200"/>
            <a:ext cx="1017650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550" y="1136275"/>
            <a:ext cx="28098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750" y="2257125"/>
            <a:ext cx="2959469" cy="16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Vamos a crear una API sencilla que permita gestionar (registrar, obtener, eliminar y editar) publicaciones que se componen de un título, contenido, fecha de creación y categoría. </a:t>
            </a:r>
            <a:endParaRPr sz="1400"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Agregamos autenticación y autorización de usuarios, de forma tal que los usuarios deberán almacenarse en la base de datos y cada artículo debe estar vinculado al usuario que lo creó. </a:t>
            </a:r>
            <a:endParaRPr sz="1400"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La eliminación y edición de un artículo sólo debe permitirse para el usuario que lo creó.</a:t>
            </a:r>
            <a:endParaRPr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Iniciamos el proyecto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Creamos una carpeta “passport-example” y ejecutamos el comando:</a:t>
            </a:r>
            <a:endParaRPr sz="1400"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3200" marR="20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npm init -y</a:t>
            </a:r>
            <a:endParaRPr b="1" sz="1400"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No olvidar instalar las dependencias:</a:t>
            </a:r>
            <a:endParaRPr sz="1400"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3200" marR="20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npm i express mongoose nodemon bcrypt dotenv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jsonwebtoken</a:t>
            </a:r>
            <a:endParaRPr b="1" sz="1400"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10614"/>
                </a:solidFill>
                <a:latin typeface="Arial"/>
                <a:ea typeface="Arial"/>
                <a:cs typeface="Arial"/>
                <a:sym typeface="Arial"/>
              </a:rPr>
              <a:t>Agregar comando para nodemon</a:t>
            </a:r>
            <a:endParaRPr>
              <a:solidFill>
                <a:srgbClr val="0106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00" y="3940325"/>
            <a:ext cx="46291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y Funcionamiento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y Autorización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autenticación se realiza mediante JWT en la ruta /api/login, donde, tras la verificación de credenciales con bcrypt, se genera un token.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autorización se aplica en rutas protegidas (como /api/posts), validando el token en las peticiones. El middleware authenticateToken verifica y decodifica el token, almacenándolo en req.user.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y RSA 256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Aunque el código muestra cómo generar y validar un token JWT básico, se menciona RSA 256 como una opción para firmar y verificar los tokens. La clave secreta RSA se establece en el archivo .env.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Dependencias de la aplicación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la creación del servidor y definición de rutas.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mongoose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la conexión a MongoDB y manejo de modelos de datos.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dotenv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la carga de variables de entorno.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jsonwebtoken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crear y verificar tokens JWT.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bcrypt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el hashing de contraseñas de usuarios.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mongoose-unique-validator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Plugin para garantizar unicidad de campos en el esquema de usuario.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pug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Motor de plantillas para el renderizado de vistas.entre otros).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423450"/>
            <a:ext cx="76887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Base de Datos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Contiene campos de username, name, passwordHash y un arreglo posts para enlazar publicaciones creadas por el usuario.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 los campos title, content, date, category y user (que referencia al usuario que creó el post).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Controladores y Rutas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controladores manejan tanto vistas (viewsController) como rutas de API para usuarios (usersRouter), posts (postsRouter), y el login (loginRouter).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viewsController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Renderiza las páginas principales (/, /login, /register, /posts).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loginRouter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Valida el usuario y devuelve un token JWT en /api/login.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usersRouter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postsRouter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Gestionan operaciones CRUD para usuarios y publicaciones.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Middlewares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authenticateToken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Middleware que protege rutas API, verificando tokens JWT.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errorHandler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Manejo de errores de diversas categorías (errores de JSON Web Token, expiración de tokens, validación de ID,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