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42d679c7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42d679c7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34084dd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34084dd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Pautas</a:t>
            </a:r>
            <a:endParaRPr/>
          </a:p>
          <a:p>
            <a:pPr indent="0" lvl="0" marL="0" rtl="0" algn="l">
              <a:spcBef>
                <a:spcPts val="0"/>
              </a:spcBef>
              <a:spcAft>
                <a:spcPts val="0"/>
              </a:spcAft>
              <a:buNone/>
            </a:pPr>
            <a:r>
              <a:rPr lang="es"/>
              <a:t>Primer</a:t>
            </a:r>
            <a:endParaRPr/>
          </a:p>
          <a:p>
            <a:pPr indent="0" lvl="0" marL="0" rtl="0" algn="l">
              <a:spcBef>
                <a:spcPts val="0"/>
              </a:spcBef>
              <a:spcAft>
                <a:spcPts val="0"/>
              </a:spcAft>
              <a:buNone/>
            </a:pPr>
            <a:r>
              <a:rPr lang="es"/>
              <a:t>Parcial</a:t>
            </a:r>
            <a:endParaRPr/>
          </a:p>
          <a:p>
            <a:pPr indent="0" lvl="0" marL="0" rtl="0" algn="l">
              <a:spcBef>
                <a:spcPts val="0"/>
              </a:spcBef>
              <a:spcAft>
                <a:spcPts val="0"/>
              </a:spcAft>
              <a:buNone/>
            </a:pPr>
            <a:r>
              <a:rPr lang="es"/>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19/09/2024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61050" y="5799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lang="es" sz="2200">
                <a:solidFill>
                  <a:srgbClr val="000000"/>
                </a:solidFill>
                <a:latin typeface="Arial"/>
                <a:ea typeface="Arial"/>
                <a:cs typeface="Arial"/>
                <a:sym typeface="Arial"/>
              </a:rPr>
              <a:t>Introducción</a:t>
            </a:r>
            <a:endParaRPr sz="3700"/>
          </a:p>
        </p:txBody>
      </p:sp>
      <p:sp>
        <p:nvSpPr>
          <p:cNvPr id="96" name="Google Shape;96;p14"/>
          <p:cNvSpPr txBox="1"/>
          <p:nvPr>
            <p:ph idx="1" type="body"/>
          </p:nvPr>
        </p:nvSpPr>
        <p:spPr>
          <a:xfrm>
            <a:off x="729450" y="1267550"/>
            <a:ext cx="8066400" cy="36453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s" sz="1100">
                <a:solidFill>
                  <a:srgbClr val="000000"/>
                </a:solidFill>
                <a:latin typeface="Arial"/>
                <a:ea typeface="Arial"/>
                <a:cs typeface="Arial"/>
                <a:sym typeface="Arial"/>
              </a:rPr>
              <a:t>Este parcial abarca los contenidos vistos hasta el momento de la materia de Desarrollo Web Backend de la carrera de programación. Podrá realizarse en grupos (de 3 a 5 personas de la misma comisión). Se enfocará en la creación de una aplicación web utilizando Node.js y Express, con una estructura de archivos, carpetas coherente al desarrollo y una base de datos.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Objetivos específicos: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Desarrollar una aplicación web utilizando Node.js y Express.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Integrar una base de datos.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Aplicar conceptos de asincronía y manejo de promesas. Módulos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Implementar un sistema de rutas dinámicas y middleware.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Crear una API y probarla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Seguir buenas prácticas de desarrollo, incluyendo la utilización de POO.</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b="1" lang="es" sz="1100">
                <a:solidFill>
                  <a:srgbClr val="000000"/>
                </a:solidFill>
                <a:latin typeface="Arial"/>
                <a:ea typeface="Arial"/>
                <a:cs typeface="Arial"/>
                <a:sym typeface="Arial"/>
              </a:rPr>
              <a:t>Objetivos generales:</a:t>
            </a:r>
            <a:endParaRPr b="1" sz="1100">
              <a:solidFill>
                <a:srgbClr val="000000"/>
              </a:solidFill>
              <a:latin typeface="Arial"/>
              <a:ea typeface="Arial"/>
              <a:cs typeface="Arial"/>
              <a:sym typeface="Arial"/>
            </a:endParaRPr>
          </a:p>
          <a:p>
            <a:pPr indent="-298450" lvl="0" marL="457200" rtl="0" algn="just">
              <a:lnSpc>
                <a:spcPct val="100000"/>
              </a:lnSpc>
              <a:spcBef>
                <a:spcPts val="1200"/>
              </a:spcBef>
              <a:spcAft>
                <a:spcPts val="0"/>
              </a:spcAft>
              <a:buClr>
                <a:srgbClr val="000000"/>
              </a:buClr>
              <a:buSzPts val="1100"/>
              <a:buFont typeface="Arial"/>
              <a:buChar char="●"/>
            </a:pPr>
            <a:r>
              <a:rPr lang="es" sz="1100">
                <a:solidFill>
                  <a:srgbClr val="000000"/>
                </a:solidFill>
                <a:latin typeface="Arial"/>
                <a:ea typeface="Arial"/>
                <a:cs typeface="Arial"/>
                <a:sym typeface="Arial"/>
              </a:rPr>
              <a:t>Desarrollar software por encargo </a:t>
            </a:r>
            <a:endParaRPr sz="1100">
              <a:solidFill>
                <a:srgbClr val="000000"/>
              </a:solidFill>
              <a:latin typeface="Arial"/>
              <a:ea typeface="Arial"/>
              <a:cs typeface="Arial"/>
              <a:sym typeface="Arial"/>
            </a:endParaRPr>
          </a:p>
          <a:p>
            <a:pPr indent="-298450" lvl="0" marL="457200" rtl="0" algn="just">
              <a:lnSpc>
                <a:spcPct val="10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Integrar equipos de proyecto para el desarrollo</a:t>
            </a:r>
            <a:endParaRPr sz="1100">
              <a:solidFill>
                <a:srgbClr val="000000"/>
              </a:solidFill>
              <a:latin typeface="Arial"/>
              <a:ea typeface="Arial"/>
              <a:cs typeface="Arial"/>
              <a:sym typeface="Arial"/>
            </a:endParaRPr>
          </a:p>
          <a:p>
            <a:pPr indent="-298450" lvl="0" marL="457200" rtl="0" algn="just">
              <a:lnSpc>
                <a:spcPct val="10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Liderar grupos de trabajo y asumir roles especializados.</a:t>
            </a:r>
            <a:endParaRPr sz="1100">
              <a:solidFill>
                <a:srgbClr val="000000"/>
              </a:solidFill>
              <a:latin typeface="Arial"/>
              <a:ea typeface="Arial"/>
              <a:cs typeface="Arial"/>
              <a:sym typeface="Arial"/>
            </a:endParaRPr>
          </a:p>
          <a:p>
            <a:pPr indent="-298450" lvl="0" marL="457200" rtl="0" algn="just">
              <a:lnSpc>
                <a:spcPct val="10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Desempeñarse de manera autónoma en el desarrollo de sistemas de baja complejidad.</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Criterios de Evaluación</a:t>
            </a:r>
            <a:endParaRPr/>
          </a:p>
        </p:txBody>
      </p:sp>
      <p:sp>
        <p:nvSpPr>
          <p:cNvPr id="102" name="Google Shape;102;p15"/>
          <p:cNvSpPr txBox="1"/>
          <p:nvPr>
            <p:ph idx="1" type="body"/>
          </p:nvPr>
        </p:nvSpPr>
        <p:spPr>
          <a:xfrm>
            <a:off x="729450" y="1764650"/>
            <a:ext cx="7688700" cy="26676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Funcionalidad</a:t>
            </a:r>
            <a:r>
              <a:rPr lang="es" sz="1100">
                <a:solidFill>
                  <a:srgbClr val="000000"/>
                </a:solidFill>
                <a:latin typeface="Arial"/>
                <a:ea typeface="Arial"/>
                <a:cs typeface="Arial"/>
                <a:sym typeface="Arial"/>
              </a:rPr>
              <a:t>: La aplicación debe cumplir con todos los requisitos funcionales establecidos. No extender el proyecto a más de lo solicitado, los módulos a evaluar son del M1 a M9. Se evaluará de acuerdo a los contenidos vistos a la fecha. </a:t>
            </a:r>
            <a:r>
              <a:rPr lang="es" sz="1100">
                <a:solidFill>
                  <a:srgbClr val="000000"/>
                </a:solidFill>
                <a:latin typeface="Arial"/>
                <a:ea typeface="Arial"/>
                <a:cs typeface="Arial"/>
                <a:sym typeface="Arial"/>
              </a:rPr>
              <a:t>Si quieren aprovechar contenido de otra materia en cuanto a documentación, no hay problema.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Código</a:t>
            </a:r>
            <a:r>
              <a:rPr lang="es" sz="1100">
                <a:solidFill>
                  <a:srgbClr val="000000"/>
                </a:solidFill>
                <a:latin typeface="Arial"/>
                <a:ea typeface="Arial"/>
                <a:cs typeface="Arial"/>
                <a:sym typeface="Arial"/>
              </a:rPr>
              <a:t>: El código debe estar bien estructurado y seguir las buenas prácticas de desarrollo. La aplicación debe ser probada exhaustivamente y todas las pruebas deben estar documentadas.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Documentación</a:t>
            </a:r>
            <a:r>
              <a:rPr lang="es" sz="1100">
                <a:solidFill>
                  <a:srgbClr val="000000"/>
                </a:solidFill>
                <a:latin typeface="Arial"/>
                <a:ea typeface="Arial"/>
                <a:cs typeface="Arial"/>
                <a:sym typeface="Arial"/>
              </a:rPr>
              <a:t>:Deben colocar la bibliografía utilizada (Tutoriales, Libros, Videos). Deben poner las responsabilidades de cada uno de los estudiantes en el desarrollo del mismo. Explicar el funcionamiento de la aplicación. Los roles deben ser especificados que hizo cada uno y grabar un pequeño video explicando cada uno de ellos.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Entrega: </a:t>
            </a:r>
            <a:r>
              <a:rPr lang="es" sz="1100">
                <a:solidFill>
                  <a:srgbClr val="000000"/>
                </a:solidFill>
                <a:latin typeface="Arial"/>
                <a:ea typeface="Arial"/>
                <a:cs typeface="Arial"/>
                <a:sym typeface="Arial"/>
              </a:rPr>
              <a:t>La documentación del proyecto debe ser clara y completa en un PDF adjunto al trabajo. Deben realizar un video sobre la explicación del código y proyecto, pueden aprovechar a grabarlo en un meet o zoom y adjuntar el link en el documento (Drive, Onedrive, Dropbox, Youtube, etc con los permisos correspondientes para visualizarlo. No es necesario una edición. En caso de ser necesario se contactará con los estudiantes a fin de evacuar dudas.</a:t>
            </a:r>
            <a:r>
              <a:rPr b="1" lang="es" sz="1100">
                <a:solidFill>
                  <a:srgbClr val="000000"/>
                </a:solidFill>
                <a:latin typeface="Arial"/>
                <a:ea typeface="Arial"/>
                <a:cs typeface="Arial"/>
                <a:sym typeface="Arial"/>
              </a:rPr>
              <a:t> Cada estudiante debe ser responsable de la entrega individual del trabajo con su usuario del campus.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