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88" r:id="rId3"/>
    <p:sldId id="289" r:id="rId4"/>
    <p:sldId id="290" r:id="rId5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88" autoAdjust="0"/>
  </p:normalViewPr>
  <p:slideViewPr>
    <p:cSldViewPr snapToGrid="0">
      <p:cViewPr varScale="1">
        <p:scale>
          <a:sx n="203" d="100"/>
          <a:sy n="203" d="100"/>
        </p:scale>
        <p:origin x="1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BB9C28-6218-1646-817A-BBB3C634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44579" cy="360045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4D0E62C-0A0A-9240-885E-6B4808031DFC}"/>
              </a:ext>
            </a:extLst>
          </p:cNvPr>
          <p:cNvSpPr/>
          <p:nvPr/>
        </p:nvSpPr>
        <p:spPr>
          <a:xfrm>
            <a:off x="1684750" y="479121"/>
            <a:ext cx="394571" cy="1659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A67C282-1645-C248-BB8D-245A95EB72C9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>
            <a:off x="2079321" y="343256"/>
            <a:ext cx="463464" cy="2188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927A27-1CAB-AB4B-BEE2-144D7F271CA2}"/>
              </a:ext>
            </a:extLst>
          </p:cNvPr>
          <p:cNvSpPr txBox="1"/>
          <p:nvPr/>
        </p:nvSpPr>
        <p:spPr>
          <a:xfrm>
            <a:off x="2542785" y="223832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FF00"/>
                </a:solidFill>
              </a:rPr>
              <a:t>抽奖策略领域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35956C3-BE7D-9647-8818-777BFD51916C}"/>
              </a:ext>
            </a:extLst>
          </p:cNvPr>
          <p:cNvSpPr/>
          <p:nvPr/>
        </p:nvSpPr>
        <p:spPr>
          <a:xfrm>
            <a:off x="576196" y="645091"/>
            <a:ext cx="2254685" cy="751561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E735476-EB67-6B49-A2F7-1523A990DB10}"/>
              </a:ext>
            </a:extLst>
          </p:cNvPr>
          <p:cNvSpPr/>
          <p:nvPr/>
        </p:nvSpPr>
        <p:spPr>
          <a:xfrm>
            <a:off x="576196" y="1411723"/>
            <a:ext cx="2254685" cy="504564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25344 h 504564"/>
                      <a:gd name="connsiteX1" fmla="*/ 25344 w 2254685"/>
                      <a:gd name="connsiteY1" fmla="*/ 0 h 504564"/>
                      <a:gd name="connsiteX2" fmla="*/ 576343 w 2254685"/>
                      <a:gd name="connsiteY2" fmla="*/ 0 h 504564"/>
                      <a:gd name="connsiteX3" fmla="*/ 1105303 w 2254685"/>
                      <a:gd name="connsiteY3" fmla="*/ 0 h 504564"/>
                      <a:gd name="connsiteX4" fmla="*/ 1590182 w 2254685"/>
                      <a:gd name="connsiteY4" fmla="*/ 0 h 504564"/>
                      <a:gd name="connsiteX5" fmla="*/ 2229341 w 2254685"/>
                      <a:gd name="connsiteY5" fmla="*/ 0 h 504564"/>
                      <a:gd name="connsiteX6" fmla="*/ 2254685 w 2254685"/>
                      <a:gd name="connsiteY6" fmla="*/ 25344 h 504564"/>
                      <a:gd name="connsiteX7" fmla="*/ 2254685 w 2254685"/>
                      <a:gd name="connsiteY7" fmla="*/ 479220 h 504564"/>
                      <a:gd name="connsiteX8" fmla="*/ 2229341 w 2254685"/>
                      <a:gd name="connsiteY8" fmla="*/ 504564 h 504564"/>
                      <a:gd name="connsiteX9" fmla="*/ 1678342 w 2254685"/>
                      <a:gd name="connsiteY9" fmla="*/ 504564 h 504564"/>
                      <a:gd name="connsiteX10" fmla="*/ 1127343 w 2254685"/>
                      <a:gd name="connsiteY10" fmla="*/ 504564 h 504564"/>
                      <a:gd name="connsiteX11" fmla="*/ 532263 w 2254685"/>
                      <a:gd name="connsiteY11" fmla="*/ 504564 h 504564"/>
                      <a:gd name="connsiteX12" fmla="*/ 25344 w 2254685"/>
                      <a:gd name="connsiteY12" fmla="*/ 504564 h 504564"/>
                      <a:gd name="connsiteX13" fmla="*/ 0 w 2254685"/>
                      <a:gd name="connsiteY13" fmla="*/ 479220 h 504564"/>
                      <a:gd name="connsiteX14" fmla="*/ 0 w 2254685"/>
                      <a:gd name="connsiteY14" fmla="*/ 25344 h 504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504564" extrusionOk="0">
                        <a:moveTo>
                          <a:pt x="0" y="25344"/>
                        </a:moveTo>
                        <a:cubicBezTo>
                          <a:pt x="1350" y="8805"/>
                          <a:pt x="11411" y="792"/>
                          <a:pt x="25344" y="0"/>
                        </a:cubicBezTo>
                        <a:cubicBezTo>
                          <a:pt x="287022" y="-17631"/>
                          <a:pt x="425063" y="-21134"/>
                          <a:pt x="576343" y="0"/>
                        </a:cubicBezTo>
                        <a:cubicBezTo>
                          <a:pt x="727623" y="21134"/>
                          <a:pt x="965430" y="4705"/>
                          <a:pt x="1105303" y="0"/>
                        </a:cubicBezTo>
                        <a:cubicBezTo>
                          <a:pt x="1245176" y="-4705"/>
                          <a:pt x="1354020" y="11574"/>
                          <a:pt x="1590182" y="0"/>
                        </a:cubicBezTo>
                        <a:cubicBezTo>
                          <a:pt x="1826344" y="-11574"/>
                          <a:pt x="2030724" y="29366"/>
                          <a:pt x="2229341" y="0"/>
                        </a:cubicBezTo>
                        <a:cubicBezTo>
                          <a:pt x="2243638" y="-2976"/>
                          <a:pt x="2252142" y="12599"/>
                          <a:pt x="2254685" y="25344"/>
                        </a:cubicBezTo>
                        <a:cubicBezTo>
                          <a:pt x="2260493" y="176785"/>
                          <a:pt x="2277375" y="372482"/>
                          <a:pt x="2254685" y="479220"/>
                        </a:cubicBezTo>
                        <a:cubicBezTo>
                          <a:pt x="2257561" y="495035"/>
                          <a:pt x="2245443" y="504790"/>
                          <a:pt x="2229341" y="504564"/>
                        </a:cubicBezTo>
                        <a:cubicBezTo>
                          <a:pt x="2113039" y="494719"/>
                          <a:pt x="1874900" y="518425"/>
                          <a:pt x="1678342" y="504564"/>
                        </a:cubicBezTo>
                        <a:cubicBezTo>
                          <a:pt x="1481784" y="490703"/>
                          <a:pt x="1362388" y="491208"/>
                          <a:pt x="1127343" y="504564"/>
                        </a:cubicBezTo>
                        <a:cubicBezTo>
                          <a:pt x="892298" y="517920"/>
                          <a:pt x="734545" y="517431"/>
                          <a:pt x="532263" y="504564"/>
                        </a:cubicBezTo>
                        <a:cubicBezTo>
                          <a:pt x="329981" y="491697"/>
                          <a:pt x="131000" y="481297"/>
                          <a:pt x="25344" y="504564"/>
                        </a:cubicBezTo>
                        <a:cubicBezTo>
                          <a:pt x="11224" y="503876"/>
                          <a:pt x="-2875" y="494820"/>
                          <a:pt x="0" y="479220"/>
                        </a:cubicBezTo>
                        <a:cubicBezTo>
                          <a:pt x="-16044" y="369649"/>
                          <a:pt x="2185" y="238636"/>
                          <a:pt x="0" y="253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CBBB84D-11F5-D54B-8F83-E5FE564F9533}"/>
              </a:ext>
            </a:extLst>
          </p:cNvPr>
          <p:cNvSpPr/>
          <p:nvPr/>
        </p:nvSpPr>
        <p:spPr>
          <a:xfrm>
            <a:off x="576196" y="1931357"/>
            <a:ext cx="2254685" cy="1669093"/>
          </a:xfrm>
          <a:prstGeom prst="roundRect">
            <a:avLst>
              <a:gd name="adj" fmla="val 2021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83839 h 1669093"/>
                      <a:gd name="connsiteX1" fmla="*/ 83839 w 2254685"/>
                      <a:gd name="connsiteY1" fmla="*/ 0 h 1669093"/>
                      <a:gd name="connsiteX2" fmla="*/ 779508 w 2254685"/>
                      <a:gd name="connsiteY2" fmla="*/ 0 h 1669093"/>
                      <a:gd name="connsiteX3" fmla="*/ 1454307 w 2254685"/>
                      <a:gd name="connsiteY3" fmla="*/ 0 h 1669093"/>
                      <a:gd name="connsiteX4" fmla="*/ 2170846 w 2254685"/>
                      <a:gd name="connsiteY4" fmla="*/ 0 h 1669093"/>
                      <a:gd name="connsiteX5" fmla="*/ 2254685 w 2254685"/>
                      <a:gd name="connsiteY5" fmla="*/ 83839 h 1669093"/>
                      <a:gd name="connsiteX6" fmla="*/ 2254685 w 2254685"/>
                      <a:gd name="connsiteY6" fmla="*/ 554282 h 1669093"/>
                      <a:gd name="connsiteX7" fmla="*/ 2254685 w 2254685"/>
                      <a:gd name="connsiteY7" fmla="*/ 1084782 h 1669093"/>
                      <a:gd name="connsiteX8" fmla="*/ 2254685 w 2254685"/>
                      <a:gd name="connsiteY8" fmla="*/ 1585254 h 1669093"/>
                      <a:gd name="connsiteX9" fmla="*/ 2170846 w 2254685"/>
                      <a:gd name="connsiteY9" fmla="*/ 1669093 h 1669093"/>
                      <a:gd name="connsiteX10" fmla="*/ 1454307 w 2254685"/>
                      <a:gd name="connsiteY10" fmla="*/ 1669093 h 1669093"/>
                      <a:gd name="connsiteX11" fmla="*/ 716898 w 2254685"/>
                      <a:gd name="connsiteY11" fmla="*/ 1669093 h 1669093"/>
                      <a:gd name="connsiteX12" fmla="*/ 83839 w 2254685"/>
                      <a:gd name="connsiteY12" fmla="*/ 1669093 h 1669093"/>
                      <a:gd name="connsiteX13" fmla="*/ 0 w 2254685"/>
                      <a:gd name="connsiteY13" fmla="*/ 1585254 h 1669093"/>
                      <a:gd name="connsiteX14" fmla="*/ 0 w 2254685"/>
                      <a:gd name="connsiteY14" fmla="*/ 1084782 h 1669093"/>
                      <a:gd name="connsiteX15" fmla="*/ 0 w 2254685"/>
                      <a:gd name="connsiteY15" fmla="*/ 554282 h 1669093"/>
                      <a:gd name="connsiteX16" fmla="*/ 0 w 2254685"/>
                      <a:gd name="connsiteY16" fmla="*/ 83839 h 1669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54685" h="1669093" extrusionOk="0">
                        <a:moveTo>
                          <a:pt x="0" y="83839"/>
                        </a:moveTo>
                        <a:cubicBezTo>
                          <a:pt x="1182" y="35310"/>
                          <a:pt x="38233" y="8576"/>
                          <a:pt x="83839" y="0"/>
                        </a:cubicBezTo>
                        <a:cubicBezTo>
                          <a:pt x="340535" y="3279"/>
                          <a:pt x="481753" y="-11143"/>
                          <a:pt x="779508" y="0"/>
                        </a:cubicBezTo>
                        <a:cubicBezTo>
                          <a:pt x="1077263" y="11143"/>
                          <a:pt x="1280615" y="-10193"/>
                          <a:pt x="1454307" y="0"/>
                        </a:cubicBezTo>
                        <a:cubicBezTo>
                          <a:pt x="1627999" y="10193"/>
                          <a:pt x="1897754" y="-29662"/>
                          <a:pt x="2170846" y="0"/>
                        </a:cubicBezTo>
                        <a:cubicBezTo>
                          <a:pt x="2212246" y="7983"/>
                          <a:pt x="2251847" y="33446"/>
                          <a:pt x="2254685" y="83839"/>
                        </a:cubicBezTo>
                        <a:cubicBezTo>
                          <a:pt x="2251903" y="269273"/>
                          <a:pt x="2233317" y="350853"/>
                          <a:pt x="2254685" y="554282"/>
                        </a:cubicBezTo>
                        <a:cubicBezTo>
                          <a:pt x="2276053" y="757711"/>
                          <a:pt x="2252821" y="953014"/>
                          <a:pt x="2254685" y="1084782"/>
                        </a:cubicBezTo>
                        <a:cubicBezTo>
                          <a:pt x="2256549" y="1216550"/>
                          <a:pt x="2240643" y="1379782"/>
                          <a:pt x="2254685" y="1585254"/>
                        </a:cubicBezTo>
                        <a:cubicBezTo>
                          <a:pt x="2252902" y="1629221"/>
                          <a:pt x="2223190" y="1678155"/>
                          <a:pt x="2170846" y="1669093"/>
                        </a:cubicBezTo>
                        <a:cubicBezTo>
                          <a:pt x="1999894" y="1688707"/>
                          <a:pt x="1795178" y="1699783"/>
                          <a:pt x="1454307" y="1669093"/>
                        </a:cubicBezTo>
                        <a:cubicBezTo>
                          <a:pt x="1113436" y="1638403"/>
                          <a:pt x="1061651" y="1666322"/>
                          <a:pt x="716898" y="1669093"/>
                        </a:cubicBezTo>
                        <a:cubicBezTo>
                          <a:pt x="372145" y="1671864"/>
                          <a:pt x="352280" y="1644689"/>
                          <a:pt x="83839" y="1669093"/>
                        </a:cubicBezTo>
                        <a:cubicBezTo>
                          <a:pt x="36084" y="1660960"/>
                          <a:pt x="-8761" y="1636441"/>
                          <a:pt x="0" y="1585254"/>
                        </a:cubicBezTo>
                        <a:cubicBezTo>
                          <a:pt x="15555" y="1352045"/>
                          <a:pt x="15908" y="1312208"/>
                          <a:pt x="0" y="1084782"/>
                        </a:cubicBezTo>
                        <a:cubicBezTo>
                          <a:pt x="-15908" y="857356"/>
                          <a:pt x="-5462" y="811205"/>
                          <a:pt x="0" y="554282"/>
                        </a:cubicBezTo>
                        <a:cubicBezTo>
                          <a:pt x="5462" y="297359"/>
                          <a:pt x="13622" y="234540"/>
                          <a:pt x="0" y="838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FC99A35-41C5-D74B-8A39-1D0951A960F4}"/>
              </a:ext>
            </a:extLst>
          </p:cNvPr>
          <p:cNvSpPr/>
          <p:nvPr/>
        </p:nvSpPr>
        <p:spPr>
          <a:xfrm>
            <a:off x="56368" y="645090"/>
            <a:ext cx="455808" cy="751561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聚合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01BE1E0-86CC-EC44-8003-5742DC2E0719}"/>
              </a:ext>
            </a:extLst>
          </p:cNvPr>
          <p:cNvSpPr/>
          <p:nvPr/>
        </p:nvSpPr>
        <p:spPr>
          <a:xfrm>
            <a:off x="56368" y="1412802"/>
            <a:ext cx="455808" cy="503486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数据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仓储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869C7CC-65C0-4842-A28A-1DCD0CDFD6E9}"/>
              </a:ext>
            </a:extLst>
          </p:cNvPr>
          <p:cNvSpPr/>
          <p:nvPr/>
        </p:nvSpPr>
        <p:spPr>
          <a:xfrm>
            <a:off x="56368" y="1931356"/>
            <a:ext cx="455808" cy="1669093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领域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917708D-A167-394C-B931-97D136D2A078}"/>
              </a:ext>
            </a:extLst>
          </p:cNvPr>
          <p:cNvSpPr/>
          <p:nvPr/>
        </p:nvSpPr>
        <p:spPr>
          <a:xfrm>
            <a:off x="697628" y="2041744"/>
            <a:ext cx="2011820" cy="776612"/>
          </a:xfrm>
          <a:prstGeom prst="roundRect">
            <a:avLst>
              <a:gd name="adj" fmla="val 5908"/>
            </a:avLst>
          </a:prstGeom>
          <a:noFill/>
          <a:ln w="31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769CA50-34B8-264C-8D08-286DA676179F}"/>
              </a:ext>
            </a:extLst>
          </p:cNvPr>
          <p:cNvSpPr/>
          <p:nvPr/>
        </p:nvSpPr>
        <p:spPr>
          <a:xfrm>
            <a:off x="697628" y="2861481"/>
            <a:ext cx="2011820" cy="715630"/>
          </a:xfrm>
          <a:prstGeom prst="roundRect">
            <a:avLst>
              <a:gd name="adj" fmla="val 5908"/>
            </a:avLst>
          </a:prstGeom>
          <a:noFill/>
          <a:ln w="31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01937-64D4-9647-8160-8AE2204E054A}"/>
              </a:ext>
            </a:extLst>
          </p:cNvPr>
          <p:cNvSpPr txBox="1"/>
          <p:nvPr/>
        </p:nvSpPr>
        <p:spPr>
          <a:xfrm>
            <a:off x="2952313" y="231062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抽奖策略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EF78C1-E33F-5D40-BEB3-B9DD01C81E9A}"/>
              </a:ext>
            </a:extLst>
          </p:cNvPr>
          <p:cNvSpPr txBox="1"/>
          <p:nvPr/>
        </p:nvSpPr>
        <p:spPr>
          <a:xfrm>
            <a:off x="2952313" y="3099872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策略包装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34006C8-3836-2A4E-A930-ABEA6D01631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2709448" y="2430050"/>
            <a:ext cx="2428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97E4063-2C76-9649-807A-22CF489C50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709448" y="3219296"/>
            <a:ext cx="2428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7FAE3C06-24E7-604F-A056-687FA71B9426}"/>
              </a:ext>
            </a:extLst>
          </p:cNvPr>
          <p:cNvSpPr/>
          <p:nvPr/>
        </p:nvSpPr>
        <p:spPr>
          <a:xfrm>
            <a:off x="285319" y="1385351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0.2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84CF0E4-FF24-D04C-A43E-EDF90A943615}"/>
              </a:ext>
            </a:extLst>
          </p:cNvPr>
          <p:cNvSpPr/>
          <p:nvPr/>
        </p:nvSpPr>
        <p:spPr>
          <a:xfrm>
            <a:off x="285319" y="2005300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0.3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8E68C23-6FC2-A04D-933D-AB0AE90A4114}"/>
              </a:ext>
            </a:extLst>
          </p:cNvPr>
          <p:cNvSpPr/>
          <p:nvPr/>
        </p:nvSpPr>
        <p:spPr>
          <a:xfrm>
            <a:off x="285319" y="2840744"/>
            <a:ext cx="436575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0.5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86E620-34F9-C849-95E5-F2751E534A2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03606" y="1739423"/>
            <a:ext cx="0" cy="2658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6F02C7A-1991-3C4C-8CD0-F50C4FB748B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3606" y="2359372"/>
            <a:ext cx="1" cy="4813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BE8A39D-BBF9-AB48-877C-6CD27EBB95ED}"/>
              </a:ext>
            </a:extLst>
          </p:cNvPr>
          <p:cNvSpPr/>
          <p:nvPr/>
        </p:nvSpPr>
        <p:spPr>
          <a:xfrm>
            <a:off x="285319" y="898341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A19A674-56E4-E543-8720-55F6DB2A3FE4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503606" y="1252413"/>
            <a:ext cx="0" cy="1329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B677204-8459-FD4E-8A73-3839C2DBF708}"/>
              </a:ext>
            </a:extLst>
          </p:cNvPr>
          <p:cNvSpPr/>
          <p:nvPr/>
        </p:nvSpPr>
        <p:spPr>
          <a:xfrm>
            <a:off x="2190146" y="1385351"/>
            <a:ext cx="436574" cy="354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0.2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0176A42-A62D-BF45-9C46-8966A3D14176}"/>
              </a:ext>
            </a:extLst>
          </p:cNvPr>
          <p:cNvSpPr/>
          <p:nvPr/>
        </p:nvSpPr>
        <p:spPr>
          <a:xfrm>
            <a:off x="2190146" y="2005300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0.5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3BE10F6-83D4-3F4B-964A-DA17733F6209}"/>
              </a:ext>
            </a:extLst>
          </p:cNvPr>
          <p:cNvSpPr/>
          <p:nvPr/>
        </p:nvSpPr>
        <p:spPr>
          <a:xfrm>
            <a:off x="2190146" y="2840744"/>
            <a:ext cx="436575" cy="354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1.0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B2FC722-7C8D-F943-81F2-986F343C4C8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408433" y="1739423"/>
            <a:ext cx="0" cy="2658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A8A8C51-8101-274D-A10B-0BA9E0DBBE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408433" y="2359372"/>
            <a:ext cx="1" cy="4813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F18C08-CB5C-4B40-A131-EDE70F22530A}"/>
              </a:ext>
            </a:extLst>
          </p:cNvPr>
          <p:cNvSpPr/>
          <p:nvPr/>
        </p:nvSpPr>
        <p:spPr>
          <a:xfrm>
            <a:off x="2190146" y="898341"/>
            <a:ext cx="436574" cy="354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D3D9E1B-1823-FA4F-B65F-BDE62969F4C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2408433" y="1252413"/>
            <a:ext cx="0" cy="1329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354BE8D4-40F4-B34A-B038-C7AD41083581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721893" y="1562387"/>
            <a:ext cx="1468253" cy="6199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A6F1757-59AB-D94B-8153-5B45DC4031A0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721893" y="2182336"/>
            <a:ext cx="14682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397FB47-4EC2-084B-B6CF-3C1867694E5A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721894" y="3017780"/>
            <a:ext cx="146825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D2C51174-8A6D-0C49-84E1-F2F3F74F7A42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721893" y="2182336"/>
            <a:ext cx="1468253" cy="835444"/>
          </a:xfrm>
          <a:prstGeom prst="curvedConnector3">
            <a:avLst>
              <a:gd name="adj1" fmla="val 4391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F8F35B96-C28A-0F4E-AEB8-2411C5251ACB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721893" y="1562387"/>
            <a:ext cx="1468253" cy="1455393"/>
          </a:xfrm>
          <a:prstGeom prst="curvedConnector3">
            <a:avLst>
              <a:gd name="adj1" fmla="val 2752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5D92199-E166-DE4C-A570-C1B042213C45}"/>
              </a:ext>
            </a:extLst>
          </p:cNvPr>
          <p:cNvSpPr txBox="1"/>
          <p:nvPr/>
        </p:nvSpPr>
        <p:spPr>
          <a:xfrm>
            <a:off x="1255121" y="2170659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∑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0.2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0.3</a:t>
            </a:r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66917B6-B227-AB44-B47F-E604EC739A3C}"/>
              </a:ext>
            </a:extLst>
          </p:cNvPr>
          <p:cNvSpPr txBox="1"/>
          <p:nvPr/>
        </p:nvSpPr>
        <p:spPr>
          <a:xfrm>
            <a:off x="853668" y="3041889"/>
            <a:ext cx="13876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∑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0.2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0.3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0.5</a:t>
            </a:r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F41015-3B05-D642-8B83-99093A7E6927}"/>
              </a:ext>
            </a:extLst>
          </p:cNvPr>
          <p:cNvSpPr/>
          <p:nvPr/>
        </p:nvSpPr>
        <p:spPr>
          <a:xfrm>
            <a:off x="2988814" y="445725"/>
            <a:ext cx="436574" cy="3540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0.7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F885D625-B643-AD4E-BA74-4AA05B2D617E}"/>
              </a:ext>
            </a:extLst>
          </p:cNvPr>
          <p:cNvCxnSpPr>
            <a:cxnSpLocks/>
            <a:stCxn id="71" idx="2"/>
            <a:endCxn id="83" idx="6"/>
          </p:cNvCxnSpPr>
          <p:nvPr/>
        </p:nvCxnSpPr>
        <p:spPr>
          <a:xfrm rot="5400000">
            <a:off x="1939985" y="1265495"/>
            <a:ext cx="1732814" cy="80141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5340A8B-BDD4-D449-AAF6-00C361DF9BC0}"/>
              </a:ext>
            </a:extLst>
          </p:cNvPr>
          <p:cNvSpPr/>
          <p:nvPr/>
        </p:nvSpPr>
        <p:spPr>
          <a:xfrm>
            <a:off x="2180520" y="2420030"/>
            <a:ext cx="225162" cy="2251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251605-18A0-5248-8A89-D59A7A176878}"/>
              </a:ext>
            </a:extLst>
          </p:cNvPr>
          <p:cNvSpPr txBox="1"/>
          <p:nvPr/>
        </p:nvSpPr>
        <p:spPr>
          <a:xfrm>
            <a:off x="2581572" y="2350054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C00000"/>
                </a:solidFill>
              </a:rPr>
              <a:t>中奖</a:t>
            </a:r>
          </a:p>
        </p:txBody>
      </p:sp>
      <p:cxnSp>
        <p:nvCxnSpPr>
          <p:cNvPr id="86" name="曲线连接符 85">
            <a:extLst>
              <a:ext uri="{FF2B5EF4-FFF2-40B4-BE49-F238E27FC236}">
                <a16:creationId xmlns:a16="http://schemas.microsoft.com/office/drawing/2014/main" id="{9C3E285C-0447-7340-9794-0364876A54E8}"/>
              </a:ext>
            </a:extLst>
          </p:cNvPr>
          <p:cNvCxnSpPr>
            <a:cxnSpLocks/>
            <a:stCxn id="71" idx="2"/>
            <a:endCxn id="33" idx="3"/>
          </p:cNvCxnSpPr>
          <p:nvPr/>
        </p:nvCxnSpPr>
        <p:spPr>
          <a:xfrm rot="5400000">
            <a:off x="2779121" y="647397"/>
            <a:ext cx="275580" cy="580381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>
            <a:extLst>
              <a:ext uri="{FF2B5EF4-FFF2-40B4-BE49-F238E27FC236}">
                <a16:creationId xmlns:a16="http://schemas.microsoft.com/office/drawing/2014/main" id="{08AE9FA6-E0A1-2C49-93A1-209ACB69B9DA}"/>
              </a:ext>
            </a:extLst>
          </p:cNvPr>
          <p:cNvCxnSpPr>
            <a:cxnSpLocks/>
            <a:stCxn id="71" idx="2"/>
            <a:endCxn id="28" idx="3"/>
          </p:cNvCxnSpPr>
          <p:nvPr/>
        </p:nvCxnSpPr>
        <p:spPr>
          <a:xfrm rot="5400000">
            <a:off x="2535616" y="890902"/>
            <a:ext cx="762590" cy="580381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2BBD91E-0EA4-5342-A662-0521A04117BC}"/>
              </a:ext>
            </a:extLst>
          </p:cNvPr>
          <p:cNvSpPr txBox="1"/>
          <p:nvPr/>
        </p:nvSpPr>
        <p:spPr>
          <a:xfrm>
            <a:off x="3018277" y="834535"/>
            <a:ext cx="477695" cy="1378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/>
              <a:t>循环匹配范围值</a:t>
            </a:r>
          </a:p>
          <a:p>
            <a:endParaRPr kumimoji="1"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6C2BCA3-5CC9-924F-8F57-C965D554C046}"/>
              </a:ext>
            </a:extLst>
          </p:cNvPr>
          <p:cNvSpPr txBox="1"/>
          <p:nvPr/>
        </p:nvSpPr>
        <p:spPr>
          <a:xfrm>
            <a:off x="2865833" y="214372"/>
            <a:ext cx="682536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概率值</a:t>
            </a:r>
          </a:p>
        </p:txBody>
      </p:sp>
    </p:spTree>
    <p:extLst>
      <p:ext uri="{BB962C8B-B14F-4D97-AF65-F5344CB8AC3E}">
        <p14:creationId xmlns:p14="http://schemas.microsoft.com/office/powerpoint/2010/main" val="323444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CDBC5D-6C84-1C4C-8942-34063F719411}"/>
              </a:ext>
            </a:extLst>
          </p:cNvPr>
          <p:cNvSpPr/>
          <p:nvPr/>
        </p:nvSpPr>
        <p:spPr>
          <a:xfrm>
            <a:off x="-1" y="-1"/>
            <a:ext cx="5040313" cy="360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1545138-0B0B-2047-A4B1-35085E930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6963" y="164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33FDAD-041F-A644-9737-2808F236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40313" cy="213933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06EB952-4AE2-0D40-94E8-5EEB3B0387F5}"/>
              </a:ext>
            </a:extLst>
          </p:cNvPr>
          <p:cNvCxnSpPr>
            <a:cxnSpLocks/>
          </p:cNvCxnSpPr>
          <p:nvPr/>
        </p:nvCxnSpPr>
        <p:spPr>
          <a:xfrm flipV="1">
            <a:off x="156575" y="2630466"/>
            <a:ext cx="4528159" cy="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40ED648-044E-B642-BF3C-5021A6489B61}"/>
              </a:ext>
            </a:extLst>
          </p:cNvPr>
          <p:cNvSpPr/>
          <p:nvPr/>
        </p:nvSpPr>
        <p:spPr>
          <a:xfrm>
            <a:off x="407095" y="2567835"/>
            <a:ext cx="125262" cy="1252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58C59B-5C91-524A-8CE9-6A7008EA8F48}"/>
              </a:ext>
            </a:extLst>
          </p:cNvPr>
          <p:cNvSpPr/>
          <p:nvPr/>
        </p:nvSpPr>
        <p:spPr>
          <a:xfrm>
            <a:off x="1692825" y="2567835"/>
            <a:ext cx="125262" cy="1252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586F2C3-8B3A-3540-81C5-6B602933D5F6}"/>
              </a:ext>
            </a:extLst>
          </p:cNvPr>
          <p:cNvSpPr/>
          <p:nvPr/>
        </p:nvSpPr>
        <p:spPr>
          <a:xfrm>
            <a:off x="2978555" y="2567835"/>
            <a:ext cx="125262" cy="1252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AD0AAF8-8341-4941-B55A-366D2EDE05EA}"/>
              </a:ext>
            </a:extLst>
          </p:cNvPr>
          <p:cNvSpPr/>
          <p:nvPr/>
        </p:nvSpPr>
        <p:spPr>
          <a:xfrm>
            <a:off x="4264285" y="2569265"/>
            <a:ext cx="125262" cy="1252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33ADC58-CF8D-7342-93B4-AC4098275F7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69726" y="2693097"/>
            <a:ext cx="0" cy="4634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A9D5DB-2B4D-944C-AAA6-9F031EB4F171}"/>
              </a:ext>
            </a:extLst>
          </p:cNvPr>
          <p:cNvSpPr txBox="1"/>
          <p:nvPr/>
        </p:nvSpPr>
        <p:spPr>
          <a:xfrm>
            <a:off x="469725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为什么搞项目？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3FE5359-35BF-B846-9D22-AAB935C2F0A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755456" y="2693097"/>
            <a:ext cx="0" cy="46346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EFD2DC5-60F0-794E-BC44-E8C40119511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041186" y="2693097"/>
            <a:ext cx="0" cy="463462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562CDB6-58ED-D943-A666-1615174AAFA6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326916" y="2694527"/>
            <a:ext cx="0" cy="46203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83D644E-A16E-2942-969A-52D434C86BB2}"/>
              </a:ext>
            </a:extLst>
          </p:cNvPr>
          <p:cNvSpPr txBox="1"/>
          <p:nvPr/>
        </p:nvSpPr>
        <p:spPr>
          <a:xfrm>
            <a:off x="1755454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是什么样项目？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E66B44-EEC6-5B46-974E-4F8E48ECEA7E}"/>
              </a:ext>
            </a:extLst>
          </p:cNvPr>
          <p:cNvSpPr txBox="1"/>
          <p:nvPr/>
        </p:nvSpPr>
        <p:spPr>
          <a:xfrm>
            <a:off x="3041183" y="2945383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C000"/>
                </a:solidFill>
              </a:rPr>
              <a:t>要怎么学项目？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B8A8E-1B5D-9446-ACFA-BFD44B7A6406}"/>
              </a:ext>
            </a:extLst>
          </p:cNvPr>
          <p:cNvSpPr txBox="1"/>
          <p:nvPr/>
        </p:nvSpPr>
        <p:spPr>
          <a:xfrm>
            <a:off x="4331761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C00000"/>
                </a:solidFill>
              </a:rPr>
              <a:t>收获？</a:t>
            </a:r>
          </a:p>
        </p:txBody>
      </p:sp>
    </p:spTree>
    <p:extLst>
      <p:ext uri="{BB962C8B-B14F-4D97-AF65-F5344CB8AC3E}">
        <p14:creationId xmlns:p14="http://schemas.microsoft.com/office/powerpoint/2010/main" val="12598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96953</TotalTime>
  <Words>228</Words>
  <Application>Microsoft Macintosh PowerPoint</Application>
  <PresentationFormat>自定义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方正舒体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1238</cp:revision>
  <dcterms:created xsi:type="dcterms:W3CDTF">2019-12-17T12:03:56Z</dcterms:created>
  <dcterms:modified xsi:type="dcterms:W3CDTF">2021-09-25T06:58:43Z</dcterms:modified>
</cp:coreProperties>
</file>