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66F5-92FF-45C4-A13F-28D0F2B46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66F8F-EF8E-4B00-881C-EE1B0443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496F1-6FBC-4B72-BCA4-CE3213E9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237F3-697E-4B70-BCBF-64C7C940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CF382-8FCE-46B1-8C50-DC9A76BD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26D3B-F42F-4950-963E-FD55181C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7862BB-B060-462B-8058-49131D4B1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F05E4-1DE2-4992-BB86-972339A3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12598-3A23-4CAB-9C3C-82C1F111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C8B1-8B36-4B0B-B734-0C0E4514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DE3E7-9F6E-42B4-8FDC-6FC58E151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07367-A8BE-4D4F-B8C0-365DA956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6C7D9-1C0A-4CF2-9C0D-89A0AC8D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D8181-348C-4842-8447-986BA3F5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6AC0F-6B7E-4F22-9D4B-C8D452B9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4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543DC-828D-40A8-BC1C-9C8F4761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0A916-31E2-41A9-8A5E-AE114578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75B2F-C83E-4595-ADE1-1D3F556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F3065-8E83-4294-8963-D1BCD74F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6ED66-0B26-4AD7-8EE8-41FC7A23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1E86-8875-4530-8D6A-C8F2BB7A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728FE-1391-48F7-BFB6-F25F21BB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2C58-ED26-42C4-B9EE-3FEA3C41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FD84C-418D-4773-9880-ECF2FEDA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3A289-913B-48EB-98A4-8B95C670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6CF01-783F-4AC0-8B2C-F25694AD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01194-E6DD-45C8-8AE1-19FC6417C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2A9D5-A48A-4DDD-B3B8-6C60A25C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935C4-5B30-4AC1-AB67-12113D80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FF0E8-54D1-4F76-B984-E6508AA0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07240-18CC-4368-86E5-369A9334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5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0ED65-629F-43FA-8336-6A2D0275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B55E-7DB7-477D-870D-C7B7DE9B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F7701-1029-43BF-9D81-2958F669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E3C23-EDB1-408E-BB7A-27C4CE55B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605BEC-A5B2-4528-9EAD-07BC4CEF9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F3C82-6A04-4A8D-B125-C94F1515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9D5A5B-A5CF-4088-B440-76FEF37D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D860CE-6E01-4F34-98D9-7083BB81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1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54660-A237-4DAF-84AD-1CAA02B7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ED6413-2462-4899-A2EB-1FBDF690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6B0F4-EDE5-455A-A755-E81C5377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449EC8-F07B-41AF-969F-A697B850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6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3452C-B306-4C00-9B90-A96EB743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06EFDD-F1BD-466A-8480-61AD089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6EBE9-38E7-45FA-8842-473F404C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2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E8DF-580E-4A47-8CFF-B0B70509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A353-EF5E-4F6F-9D36-2712EE3D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B40475-7EE5-41F5-8C5D-7C0B4B4D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AB2A9-1331-47B4-9B25-8FD1E84D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F2319-FC5A-4DE3-9537-2C2951D9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0D697-0DF0-4D90-96F0-1507523B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6EFB8-7AD8-40A3-90EF-44F8001A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A8A875-412C-4E6D-AE52-C23FC4169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7128C0-0801-4E38-929E-D3AB80AE8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84D60-C074-4BB4-9BC5-2EF01238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2CE67-E047-4BB9-A0C0-01759504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C92EF-8C9D-439F-8105-4D1ECA79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5D2902-CF25-4660-B1D3-59DD2AFC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6F81E-1463-4B84-9639-F10889C39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6F2C9-CDB4-4590-823E-C83DDF503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3750-0A42-4A15-B5B3-D5EE603334D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03358-5B40-4153-95D8-F1BCE4580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EA139-2C9E-41CA-9B94-640A95666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3DE0-2993-4EAB-8AC1-A51B93447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562D87-EDAC-4015-8C26-C7032862A214}"/>
              </a:ext>
            </a:extLst>
          </p:cNvPr>
          <p:cNvSpPr/>
          <p:nvPr/>
        </p:nvSpPr>
        <p:spPr>
          <a:xfrm>
            <a:off x="1290918" y="493059"/>
            <a:ext cx="8794376" cy="6042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4FD47-F3EB-43CB-8F1A-42D5C7AE64F0}"/>
              </a:ext>
            </a:extLst>
          </p:cNvPr>
          <p:cNvSpPr txBox="1"/>
          <p:nvPr/>
        </p:nvSpPr>
        <p:spPr>
          <a:xfrm>
            <a:off x="5316071" y="152400"/>
            <a:ext cx="21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B16AC3-0964-4BD3-942C-7002E1547D30}"/>
              </a:ext>
            </a:extLst>
          </p:cNvPr>
          <p:cNvSpPr/>
          <p:nvPr/>
        </p:nvSpPr>
        <p:spPr>
          <a:xfrm>
            <a:off x="1676400" y="1138517"/>
            <a:ext cx="8032376" cy="5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768BC-B5D4-47BC-9878-950823D3ED3D}"/>
              </a:ext>
            </a:extLst>
          </p:cNvPr>
          <p:cNvSpPr txBox="1"/>
          <p:nvPr/>
        </p:nvSpPr>
        <p:spPr>
          <a:xfrm>
            <a:off x="4634753" y="668760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navigations/index.js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584F8A-AE00-4FF5-A51F-538467DBF211}"/>
              </a:ext>
            </a:extLst>
          </p:cNvPr>
          <p:cNvSpPr/>
          <p:nvPr/>
        </p:nvSpPr>
        <p:spPr>
          <a:xfrm>
            <a:off x="1972236" y="1586752"/>
            <a:ext cx="7611035" cy="460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2C5CE-17CA-4901-AEC9-F9D9BD7ACE01}"/>
              </a:ext>
            </a:extLst>
          </p:cNvPr>
          <p:cNvSpPr txBox="1"/>
          <p:nvPr/>
        </p:nvSpPr>
        <p:spPr>
          <a:xfrm>
            <a:off x="3423397" y="1204867"/>
            <a:ext cx="420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navigations/MainTab.js(</a:t>
            </a:r>
            <a:r>
              <a:rPr lang="en-US" altLang="ko-KR" dirty="0" err="1"/>
              <a:t>Tab.navigator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A9DCA-0C12-42C1-B6F4-0F6AC939BE20}"/>
              </a:ext>
            </a:extLst>
          </p:cNvPr>
          <p:cNvSpPr/>
          <p:nvPr/>
        </p:nvSpPr>
        <p:spPr>
          <a:xfrm>
            <a:off x="2106706" y="2106705"/>
            <a:ext cx="2205317" cy="3980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DE0457-C82D-4F4D-A28C-F1CBDCBCCF67}"/>
              </a:ext>
            </a:extLst>
          </p:cNvPr>
          <p:cNvSpPr/>
          <p:nvPr/>
        </p:nvSpPr>
        <p:spPr>
          <a:xfrm>
            <a:off x="4719917" y="2106705"/>
            <a:ext cx="2205317" cy="3980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821A12-61A0-4AB6-9394-05260BAF9FC6}"/>
              </a:ext>
            </a:extLst>
          </p:cNvPr>
          <p:cNvSpPr/>
          <p:nvPr/>
        </p:nvSpPr>
        <p:spPr>
          <a:xfrm>
            <a:off x="7247964" y="2106705"/>
            <a:ext cx="2205317" cy="3980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69782-1C0E-4F53-951D-B4C70E0A1AD1}"/>
              </a:ext>
            </a:extLst>
          </p:cNvPr>
          <p:cNvSpPr txBox="1"/>
          <p:nvPr/>
        </p:nvSpPr>
        <p:spPr>
          <a:xfrm>
            <a:off x="1972236" y="1733746"/>
            <a:ext cx="274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MainscreenStack.js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C928C-1955-430D-A95C-FF0A22705FE6}"/>
              </a:ext>
            </a:extLst>
          </p:cNvPr>
          <p:cNvSpPr txBox="1"/>
          <p:nvPr/>
        </p:nvSpPr>
        <p:spPr>
          <a:xfrm>
            <a:off x="4846543" y="1687161"/>
            <a:ext cx="19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MypageStack.js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591BB-205D-4F55-8F70-AF76F66C3857}"/>
              </a:ext>
            </a:extLst>
          </p:cNvPr>
          <p:cNvSpPr txBox="1"/>
          <p:nvPr/>
        </p:nvSpPr>
        <p:spPr>
          <a:xfrm>
            <a:off x="7345456" y="1687161"/>
            <a:ext cx="19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InstaDrawer.js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430461-65B5-4929-BF29-72553B2897E4}"/>
              </a:ext>
            </a:extLst>
          </p:cNvPr>
          <p:cNvSpPr/>
          <p:nvPr/>
        </p:nvSpPr>
        <p:spPr>
          <a:xfrm>
            <a:off x="2277035" y="2551313"/>
            <a:ext cx="1891553" cy="104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B5E3AC-5A8A-4D60-89DE-ADEFD95DBE32}"/>
              </a:ext>
            </a:extLst>
          </p:cNvPr>
          <p:cNvSpPr/>
          <p:nvPr/>
        </p:nvSpPr>
        <p:spPr>
          <a:xfrm>
            <a:off x="2263587" y="4667036"/>
            <a:ext cx="1891553" cy="104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C7BDE-ED2D-4C2B-9BDE-521FB1BD5741}"/>
              </a:ext>
            </a:extLst>
          </p:cNvPr>
          <p:cNvSpPr txBox="1"/>
          <p:nvPr/>
        </p:nvSpPr>
        <p:spPr>
          <a:xfrm>
            <a:off x="2308411" y="2916215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Mainscreen.js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41907-5CB3-4CBB-B25B-A60CD52EFAC7}"/>
              </a:ext>
            </a:extLst>
          </p:cNvPr>
          <p:cNvSpPr txBox="1"/>
          <p:nvPr/>
        </p:nvSpPr>
        <p:spPr>
          <a:xfrm>
            <a:off x="2483224" y="5020251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Result.js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4F9C7-664E-48AC-98F9-62094C979C99}"/>
              </a:ext>
            </a:extLst>
          </p:cNvPr>
          <p:cNvSpPr/>
          <p:nvPr/>
        </p:nvSpPr>
        <p:spPr>
          <a:xfrm>
            <a:off x="4831975" y="2551313"/>
            <a:ext cx="1891553" cy="104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A7AC04-5B9A-4704-A2A7-AFD506F9DD88}"/>
              </a:ext>
            </a:extLst>
          </p:cNvPr>
          <p:cNvSpPr txBox="1"/>
          <p:nvPr/>
        </p:nvSpPr>
        <p:spPr>
          <a:xfrm>
            <a:off x="5006786" y="2939481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Mypage.js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C7FD10-2F45-4A09-B145-27C2F37F4156}"/>
              </a:ext>
            </a:extLst>
          </p:cNvPr>
          <p:cNvSpPr/>
          <p:nvPr/>
        </p:nvSpPr>
        <p:spPr>
          <a:xfrm>
            <a:off x="4846543" y="4680482"/>
            <a:ext cx="1891553" cy="104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89601-D1DF-41D5-B410-D390CE847A24}"/>
              </a:ext>
            </a:extLst>
          </p:cNvPr>
          <p:cNvSpPr txBox="1"/>
          <p:nvPr/>
        </p:nvSpPr>
        <p:spPr>
          <a:xfrm>
            <a:off x="4970931" y="5023826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Image.js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F5EF46-74EC-452B-9B48-AC833CB10076}"/>
              </a:ext>
            </a:extLst>
          </p:cNvPr>
          <p:cNvSpPr/>
          <p:nvPr/>
        </p:nvSpPr>
        <p:spPr>
          <a:xfrm>
            <a:off x="7373468" y="2576446"/>
            <a:ext cx="1891553" cy="104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FD779-15B2-4F3A-9939-FEFF21EEB8B1}"/>
              </a:ext>
            </a:extLst>
          </p:cNvPr>
          <p:cNvSpPr txBox="1"/>
          <p:nvPr/>
        </p:nvSpPr>
        <p:spPr>
          <a:xfrm>
            <a:off x="7485526" y="2919811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Instagram.js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A56169-8508-4B86-B183-E215E6E31A4E}"/>
              </a:ext>
            </a:extLst>
          </p:cNvPr>
          <p:cNvSpPr/>
          <p:nvPr/>
        </p:nvSpPr>
        <p:spPr>
          <a:xfrm>
            <a:off x="7388036" y="4705615"/>
            <a:ext cx="1891553" cy="104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98A89E-0A97-45C6-A87F-E9C916C913F2}"/>
              </a:ext>
            </a:extLst>
          </p:cNvPr>
          <p:cNvSpPr txBox="1"/>
          <p:nvPr/>
        </p:nvSpPr>
        <p:spPr>
          <a:xfrm>
            <a:off x="7388036" y="5041789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DrawerContent.js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9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45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양유진(소프트웨어학부)</dc:creator>
  <cp:lastModifiedBy>양유진(소프트웨어학부)</cp:lastModifiedBy>
  <cp:revision>1</cp:revision>
  <dcterms:created xsi:type="dcterms:W3CDTF">2021-08-17T12:17:29Z</dcterms:created>
  <dcterms:modified xsi:type="dcterms:W3CDTF">2021-08-18T02:57:28Z</dcterms:modified>
</cp:coreProperties>
</file>