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4"/>
  </p:notesMasterIdLst>
  <p:handoutMasterIdLst>
    <p:handoutMasterId r:id="rId15"/>
  </p:handoutMasterIdLst>
  <p:sldIdLst>
    <p:sldId id="260" r:id="rId2"/>
    <p:sldId id="261" r:id="rId3"/>
    <p:sldId id="262" r:id="rId4"/>
    <p:sldId id="263" r:id="rId5"/>
    <p:sldId id="264" r:id="rId6"/>
    <p:sldId id="266" r:id="rId7"/>
    <p:sldId id="265" r:id="rId8"/>
    <p:sldId id="267" r:id="rId9"/>
    <p:sldId id="272" r:id="rId10"/>
    <p:sldId id="273" r:id="rId11"/>
    <p:sldId id="271" r:id="rId12"/>
    <p:sldId id="270" r:id="rId13"/>
  </p:sldIdLst>
  <p:sldSz cx="19477038"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7"/>
    <a:srgbClr val="181B2C"/>
    <a:srgbClr val="8BC540"/>
    <a:srgbClr val="FE7334"/>
    <a:srgbClr val="F9D439"/>
    <a:srgbClr val="6D990B"/>
    <a:srgbClr val="74A30B"/>
    <a:srgbClr val="7BAD0C"/>
    <a:srgbClr val="84BA0D"/>
    <a:srgbClr val="8BC3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69" autoAdjust="0"/>
  </p:normalViewPr>
  <p:slideViewPr>
    <p:cSldViewPr snapToGrid="0" showGuides="1">
      <p:cViewPr varScale="1">
        <p:scale>
          <a:sx n="49" d="100"/>
          <a:sy n="49" d="100"/>
        </p:scale>
        <p:origin x="893" y="58"/>
      </p:cViewPr>
      <p:guideLst/>
    </p:cSldViewPr>
  </p:slideViewPr>
  <p:notesTextViewPr>
    <p:cViewPr>
      <p:scale>
        <a:sx n="400" d="100"/>
        <a:sy n="400" d="100"/>
      </p:scale>
      <p:origin x="0" y="0"/>
    </p:cViewPr>
  </p:notesTextViewPr>
  <p:sorterViewPr>
    <p:cViewPr>
      <p:scale>
        <a:sx n="33" d="100"/>
        <a:sy n="33"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0BC8E9-313D-96D2-58F9-7C2428420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83E898D-B896-0FB6-E3B9-39C9E386E6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B0DE74-28A5-41E6-B5BA-914E177ADF4D}" type="datetimeFigureOut">
              <a:rPr lang="en-IN" smtClean="0"/>
              <a:t>04-11-2024</a:t>
            </a:fld>
            <a:endParaRPr lang="en-IN"/>
          </a:p>
        </p:txBody>
      </p:sp>
      <p:sp>
        <p:nvSpPr>
          <p:cNvPr id="4" name="Footer Placeholder 3">
            <a:extLst>
              <a:ext uri="{FF2B5EF4-FFF2-40B4-BE49-F238E27FC236}">
                <a16:creationId xmlns:a16="http://schemas.microsoft.com/office/drawing/2014/main" id="{9B7120CE-9875-3572-5350-94A2DF30C9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4DB932D-A1C9-34A3-8ED0-4E2768EBDA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D2874F-3787-48D0-88EB-202300AA035B}" type="slidenum">
              <a:rPr lang="en-IN" smtClean="0"/>
              <a:t>‹#›</a:t>
            </a:fld>
            <a:endParaRPr lang="en-IN"/>
          </a:p>
        </p:txBody>
      </p:sp>
    </p:spTree>
    <p:extLst>
      <p:ext uri="{BB962C8B-B14F-4D97-AF65-F5344CB8AC3E}">
        <p14:creationId xmlns:p14="http://schemas.microsoft.com/office/powerpoint/2010/main" val="31383648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96E86-5E67-4DFC-9D7D-D598240582E8}" type="datetimeFigureOut">
              <a:rPr lang="en-US" smtClean="0"/>
              <a:t>11/4/2024</a:t>
            </a:fld>
            <a:endParaRPr lang="en-US"/>
          </a:p>
        </p:txBody>
      </p:sp>
      <p:sp>
        <p:nvSpPr>
          <p:cNvPr id="4" name="Slide Image Placeholder 3"/>
          <p:cNvSpPr>
            <a:spLocks noGrp="1" noRot="1" noChangeAspect="1"/>
          </p:cNvSpPr>
          <p:nvPr>
            <p:ph type="sldImg" idx="2"/>
          </p:nvPr>
        </p:nvSpPr>
        <p:spPr>
          <a:xfrm>
            <a:off x="690563" y="1143000"/>
            <a:ext cx="5476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C7E86-76DE-4D38-A718-39A1E655A738}" type="slidenum">
              <a:rPr lang="en-US" smtClean="0"/>
              <a:t>‹#›</a:t>
            </a:fld>
            <a:endParaRPr lang="en-US"/>
          </a:p>
        </p:txBody>
      </p:sp>
    </p:spTree>
    <p:extLst>
      <p:ext uri="{BB962C8B-B14F-4D97-AF65-F5344CB8AC3E}">
        <p14:creationId xmlns:p14="http://schemas.microsoft.com/office/powerpoint/2010/main" val="3342432204"/>
      </p:ext>
    </p:extLst>
  </p:cSld>
  <p:clrMap bg1="lt1" tx1="dk1" bg2="lt2" tx2="dk2" accent1="accent1" accent2="accent2" accent3="accent3" accent4="accent4" accent5="accent5" accent6="accent6" hlink="hlink" folHlink="folHlink"/>
  <p:notesStyle>
    <a:lvl1pPr marL="0" algn="l" defTabSz="1492301" rtl="0" eaLnBrk="1" latinLnBrk="0" hangingPunct="1">
      <a:defRPr sz="1958" kern="1200">
        <a:solidFill>
          <a:schemeClr val="tx1"/>
        </a:solidFill>
        <a:latin typeface="+mn-lt"/>
        <a:ea typeface="+mn-ea"/>
        <a:cs typeface="+mn-cs"/>
      </a:defRPr>
    </a:lvl1pPr>
    <a:lvl2pPr marL="746150" algn="l" defTabSz="1492301" rtl="0" eaLnBrk="1" latinLnBrk="0" hangingPunct="1">
      <a:defRPr sz="1958" kern="1200">
        <a:solidFill>
          <a:schemeClr val="tx1"/>
        </a:solidFill>
        <a:latin typeface="+mn-lt"/>
        <a:ea typeface="+mn-ea"/>
        <a:cs typeface="+mn-cs"/>
      </a:defRPr>
    </a:lvl2pPr>
    <a:lvl3pPr marL="1492301" algn="l" defTabSz="1492301" rtl="0" eaLnBrk="1" latinLnBrk="0" hangingPunct="1">
      <a:defRPr sz="1958" kern="1200">
        <a:solidFill>
          <a:schemeClr val="tx1"/>
        </a:solidFill>
        <a:latin typeface="+mn-lt"/>
        <a:ea typeface="+mn-ea"/>
        <a:cs typeface="+mn-cs"/>
      </a:defRPr>
    </a:lvl3pPr>
    <a:lvl4pPr marL="2238451" algn="l" defTabSz="1492301" rtl="0" eaLnBrk="1" latinLnBrk="0" hangingPunct="1">
      <a:defRPr sz="1958" kern="1200">
        <a:solidFill>
          <a:schemeClr val="tx1"/>
        </a:solidFill>
        <a:latin typeface="+mn-lt"/>
        <a:ea typeface="+mn-ea"/>
        <a:cs typeface="+mn-cs"/>
      </a:defRPr>
    </a:lvl4pPr>
    <a:lvl5pPr marL="2984602" algn="l" defTabSz="1492301" rtl="0" eaLnBrk="1" latinLnBrk="0" hangingPunct="1">
      <a:defRPr sz="1958" kern="1200">
        <a:solidFill>
          <a:schemeClr val="tx1"/>
        </a:solidFill>
        <a:latin typeface="+mn-lt"/>
        <a:ea typeface="+mn-ea"/>
        <a:cs typeface="+mn-cs"/>
      </a:defRPr>
    </a:lvl5pPr>
    <a:lvl6pPr marL="3730752" algn="l" defTabSz="1492301" rtl="0" eaLnBrk="1" latinLnBrk="0" hangingPunct="1">
      <a:defRPr sz="1958" kern="1200">
        <a:solidFill>
          <a:schemeClr val="tx1"/>
        </a:solidFill>
        <a:latin typeface="+mn-lt"/>
        <a:ea typeface="+mn-ea"/>
        <a:cs typeface="+mn-cs"/>
      </a:defRPr>
    </a:lvl6pPr>
    <a:lvl7pPr marL="4476902" algn="l" defTabSz="1492301" rtl="0" eaLnBrk="1" latinLnBrk="0" hangingPunct="1">
      <a:defRPr sz="1958" kern="1200">
        <a:solidFill>
          <a:schemeClr val="tx1"/>
        </a:solidFill>
        <a:latin typeface="+mn-lt"/>
        <a:ea typeface="+mn-ea"/>
        <a:cs typeface="+mn-cs"/>
      </a:defRPr>
    </a:lvl7pPr>
    <a:lvl8pPr marL="5223053" algn="l" defTabSz="1492301" rtl="0" eaLnBrk="1" latinLnBrk="0" hangingPunct="1">
      <a:defRPr sz="1958" kern="1200">
        <a:solidFill>
          <a:schemeClr val="tx1"/>
        </a:solidFill>
        <a:latin typeface="+mn-lt"/>
        <a:ea typeface="+mn-ea"/>
        <a:cs typeface="+mn-cs"/>
      </a:defRPr>
    </a:lvl8pPr>
    <a:lvl9pPr marL="5969203" algn="l" defTabSz="1492301" rtl="0" eaLnBrk="1" latinLnBrk="0" hangingPunct="1">
      <a:defRPr sz="195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9C7E86-76DE-4D38-A718-39A1E655A738}" type="slidenum">
              <a:rPr lang="en-US" smtClean="0"/>
              <a:t>5</a:t>
            </a:fld>
            <a:endParaRPr lang="en-US"/>
          </a:p>
        </p:txBody>
      </p:sp>
    </p:spTree>
    <p:extLst>
      <p:ext uri="{BB962C8B-B14F-4D97-AF65-F5344CB8AC3E}">
        <p14:creationId xmlns:p14="http://schemas.microsoft.com/office/powerpoint/2010/main" val="455082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9C7E86-76DE-4D38-A718-39A1E655A738}" type="slidenum">
              <a:rPr lang="en-US" smtClean="0"/>
              <a:t>7</a:t>
            </a:fld>
            <a:endParaRPr lang="en-US"/>
          </a:p>
        </p:txBody>
      </p:sp>
    </p:spTree>
    <p:extLst>
      <p:ext uri="{BB962C8B-B14F-4D97-AF65-F5344CB8AC3E}">
        <p14:creationId xmlns:p14="http://schemas.microsoft.com/office/powerpoint/2010/main" val="1424882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E8E12-268D-60A6-D986-623647A236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44A882-0AB2-14B6-676A-C2A4F19C6F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7D9EF6-3604-33D7-5428-7673EB10075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F3F166D-3F52-B179-6C97-CD30A5CD3204}"/>
              </a:ext>
            </a:extLst>
          </p:cNvPr>
          <p:cNvSpPr>
            <a:spLocks noGrp="1"/>
          </p:cNvSpPr>
          <p:nvPr>
            <p:ph type="sldNum" sz="quarter" idx="5"/>
          </p:nvPr>
        </p:nvSpPr>
        <p:spPr/>
        <p:txBody>
          <a:bodyPr/>
          <a:lstStyle/>
          <a:p>
            <a:fld id="{779C7E86-76DE-4D38-A718-39A1E655A738}" type="slidenum">
              <a:rPr lang="en-US" smtClean="0"/>
              <a:t>9</a:t>
            </a:fld>
            <a:endParaRPr lang="en-US"/>
          </a:p>
        </p:txBody>
      </p:sp>
    </p:spTree>
    <p:extLst>
      <p:ext uri="{BB962C8B-B14F-4D97-AF65-F5344CB8AC3E}">
        <p14:creationId xmlns:p14="http://schemas.microsoft.com/office/powerpoint/2010/main" val="3462626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608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34E0E81-E4AA-4F1C-9878-0B73F43F280C}"/>
              </a:ext>
            </a:extLst>
          </p:cNvPr>
          <p:cNvSpPr>
            <a:spLocks noGrp="1"/>
          </p:cNvSpPr>
          <p:nvPr>
            <p:ph type="pic" sz="quarter" idx="11"/>
          </p:nvPr>
        </p:nvSpPr>
        <p:spPr>
          <a:xfrm>
            <a:off x="6470650" y="4172768"/>
            <a:ext cx="6534149" cy="40513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90342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D0AAD9EF-6885-4E43-82D3-686057F3F2A7}"/>
              </a:ext>
            </a:extLst>
          </p:cNvPr>
          <p:cNvSpPr>
            <a:spLocks noGrp="1"/>
          </p:cNvSpPr>
          <p:nvPr>
            <p:ph type="pic" sz="quarter" idx="10"/>
          </p:nvPr>
        </p:nvSpPr>
        <p:spPr>
          <a:xfrm>
            <a:off x="0" y="0"/>
            <a:ext cx="19477038" cy="7374192"/>
          </a:xfrm>
          <a:prstGeom prst="rect">
            <a:avLst/>
          </a:prstGeom>
          <a:solidFill>
            <a:schemeClr val="bg1">
              <a:lumMod val="95000"/>
              <a:alpha val="30000"/>
            </a:schemeClr>
          </a:solidFill>
        </p:spPr>
        <p:txBody>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77722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A7F7DBA-6C8B-4779-B99D-6AC863EAEB12}"/>
              </a:ext>
            </a:extLst>
          </p:cNvPr>
          <p:cNvSpPr>
            <a:spLocks noGrp="1"/>
          </p:cNvSpPr>
          <p:nvPr>
            <p:ph type="pic" sz="quarter" idx="10"/>
          </p:nvPr>
        </p:nvSpPr>
        <p:spPr>
          <a:xfrm>
            <a:off x="2257196" y="3190202"/>
            <a:ext cx="5604388" cy="5806316"/>
          </a:xfrm>
          <a:custGeom>
            <a:avLst/>
            <a:gdLst>
              <a:gd name="connsiteX0" fmla="*/ 49207 w 5604388"/>
              <a:gd name="connsiteY0" fmla="*/ 0 h 5806316"/>
              <a:gd name="connsiteX1" fmla="*/ 5555182 w 5604388"/>
              <a:gd name="connsiteY1" fmla="*/ 0 h 5806316"/>
              <a:gd name="connsiteX2" fmla="*/ 5604388 w 5604388"/>
              <a:gd name="connsiteY2" fmla="*/ 49207 h 5806316"/>
              <a:gd name="connsiteX3" fmla="*/ 5604388 w 5604388"/>
              <a:gd name="connsiteY3" fmla="*/ 5757109 h 5806316"/>
              <a:gd name="connsiteX4" fmla="*/ 5555182 w 5604388"/>
              <a:gd name="connsiteY4" fmla="*/ 5806316 h 5806316"/>
              <a:gd name="connsiteX5" fmla="*/ 49207 w 5604388"/>
              <a:gd name="connsiteY5" fmla="*/ 5806316 h 5806316"/>
              <a:gd name="connsiteX6" fmla="*/ 0 w 5604388"/>
              <a:gd name="connsiteY6" fmla="*/ 5757109 h 5806316"/>
              <a:gd name="connsiteX7" fmla="*/ 0 w 5604388"/>
              <a:gd name="connsiteY7" fmla="*/ 49207 h 5806316"/>
              <a:gd name="connsiteX8" fmla="*/ 49207 w 5604388"/>
              <a:gd name="connsiteY8" fmla="*/ 0 h 580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4388" h="5806316">
                <a:moveTo>
                  <a:pt x="49207" y="0"/>
                </a:moveTo>
                <a:lnTo>
                  <a:pt x="5555182" y="0"/>
                </a:lnTo>
                <a:cubicBezTo>
                  <a:pt x="5582358" y="0"/>
                  <a:pt x="5604388" y="22031"/>
                  <a:pt x="5604388" y="49207"/>
                </a:cubicBezTo>
                <a:lnTo>
                  <a:pt x="5604388" y="5757109"/>
                </a:lnTo>
                <a:cubicBezTo>
                  <a:pt x="5604388" y="5784285"/>
                  <a:pt x="5582358" y="5806316"/>
                  <a:pt x="5555182" y="5806316"/>
                </a:cubicBezTo>
                <a:lnTo>
                  <a:pt x="49207" y="5806316"/>
                </a:lnTo>
                <a:cubicBezTo>
                  <a:pt x="22031" y="5806316"/>
                  <a:pt x="0" y="5784285"/>
                  <a:pt x="0" y="5757109"/>
                </a:cubicBezTo>
                <a:lnTo>
                  <a:pt x="0" y="49207"/>
                </a:lnTo>
                <a:cubicBezTo>
                  <a:pt x="0" y="22031"/>
                  <a:pt x="22031" y="0"/>
                  <a:pt x="49207" y="0"/>
                </a:cubicBezTo>
                <a:close/>
              </a:path>
            </a:pathLst>
          </a:custGeom>
          <a:solidFill>
            <a:schemeClr val="bg1">
              <a:lumMod val="95000"/>
            </a:schemeClr>
          </a:solidFill>
          <a:ln w="38100">
            <a:solidFill>
              <a:schemeClr val="bg1"/>
            </a:solidFill>
          </a:ln>
          <a:effectLst>
            <a:outerShdw blurRad="1270000" dist="10414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6" name="Picture Placeholder 5">
            <a:extLst>
              <a:ext uri="{FF2B5EF4-FFF2-40B4-BE49-F238E27FC236}">
                <a16:creationId xmlns:a16="http://schemas.microsoft.com/office/drawing/2014/main" id="{576A86A2-B52E-4C7D-851D-05E3846E9ECE}"/>
              </a:ext>
            </a:extLst>
          </p:cNvPr>
          <p:cNvSpPr>
            <a:spLocks noGrp="1"/>
          </p:cNvSpPr>
          <p:nvPr>
            <p:ph type="pic" sz="quarter" idx="11"/>
          </p:nvPr>
        </p:nvSpPr>
        <p:spPr>
          <a:xfrm>
            <a:off x="10397672" y="3190202"/>
            <a:ext cx="5604388" cy="5806316"/>
          </a:xfrm>
          <a:custGeom>
            <a:avLst/>
            <a:gdLst>
              <a:gd name="connsiteX0" fmla="*/ 49207 w 5604388"/>
              <a:gd name="connsiteY0" fmla="*/ 0 h 5806316"/>
              <a:gd name="connsiteX1" fmla="*/ 5555182 w 5604388"/>
              <a:gd name="connsiteY1" fmla="*/ 0 h 5806316"/>
              <a:gd name="connsiteX2" fmla="*/ 5604388 w 5604388"/>
              <a:gd name="connsiteY2" fmla="*/ 49207 h 5806316"/>
              <a:gd name="connsiteX3" fmla="*/ 5604388 w 5604388"/>
              <a:gd name="connsiteY3" fmla="*/ 5757109 h 5806316"/>
              <a:gd name="connsiteX4" fmla="*/ 5555182 w 5604388"/>
              <a:gd name="connsiteY4" fmla="*/ 5806316 h 5806316"/>
              <a:gd name="connsiteX5" fmla="*/ 49207 w 5604388"/>
              <a:gd name="connsiteY5" fmla="*/ 5806316 h 5806316"/>
              <a:gd name="connsiteX6" fmla="*/ 0 w 5604388"/>
              <a:gd name="connsiteY6" fmla="*/ 5757109 h 5806316"/>
              <a:gd name="connsiteX7" fmla="*/ 0 w 5604388"/>
              <a:gd name="connsiteY7" fmla="*/ 49207 h 5806316"/>
              <a:gd name="connsiteX8" fmla="*/ 49207 w 5604388"/>
              <a:gd name="connsiteY8" fmla="*/ 0 h 580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4388" h="5806316">
                <a:moveTo>
                  <a:pt x="49207" y="0"/>
                </a:moveTo>
                <a:lnTo>
                  <a:pt x="5555182" y="0"/>
                </a:lnTo>
                <a:cubicBezTo>
                  <a:pt x="5582358" y="0"/>
                  <a:pt x="5604388" y="22031"/>
                  <a:pt x="5604388" y="49207"/>
                </a:cubicBezTo>
                <a:lnTo>
                  <a:pt x="5604388" y="5757109"/>
                </a:lnTo>
                <a:cubicBezTo>
                  <a:pt x="5604388" y="5784285"/>
                  <a:pt x="5582358" y="5806316"/>
                  <a:pt x="5555182" y="5806316"/>
                </a:cubicBezTo>
                <a:lnTo>
                  <a:pt x="49207" y="5806316"/>
                </a:lnTo>
                <a:cubicBezTo>
                  <a:pt x="22031" y="5806316"/>
                  <a:pt x="0" y="5784285"/>
                  <a:pt x="0" y="5757109"/>
                </a:cubicBezTo>
                <a:lnTo>
                  <a:pt x="0" y="49207"/>
                </a:lnTo>
                <a:cubicBezTo>
                  <a:pt x="0" y="22031"/>
                  <a:pt x="22031" y="0"/>
                  <a:pt x="49207" y="0"/>
                </a:cubicBezTo>
                <a:close/>
              </a:path>
            </a:pathLst>
          </a:custGeom>
          <a:solidFill>
            <a:schemeClr val="bg1">
              <a:lumMod val="95000"/>
            </a:schemeClr>
          </a:solidFill>
          <a:ln w="38100">
            <a:solidFill>
              <a:schemeClr val="bg1"/>
            </a:solidFill>
          </a:ln>
          <a:effectLst>
            <a:outerShdw blurRad="1270000" dist="10414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4127494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97D40FD-EB7E-4889-8A7D-6D5DF67DABC2}"/>
              </a:ext>
            </a:extLst>
          </p:cNvPr>
          <p:cNvSpPr>
            <a:spLocks noGrp="1"/>
          </p:cNvSpPr>
          <p:nvPr>
            <p:ph type="pic" sz="quarter" idx="10"/>
          </p:nvPr>
        </p:nvSpPr>
        <p:spPr>
          <a:xfrm>
            <a:off x="8383056" y="2077246"/>
            <a:ext cx="8796840" cy="6139886"/>
          </a:xfrm>
          <a:custGeom>
            <a:avLst/>
            <a:gdLst>
              <a:gd name="connsiteX0" fmla="*/ 5554921 w 8796840"/>
              <a:gd name="connsiteY0" fmla="*/ 12 h 6139886"/>
              <a:gd name="connsiteX1" fmla="*/ 6509977 w 8796840"/>
              <a:gd name="connsiteY1" fmla="*/ 121875 h 6139886"/>
              <a:gd name="connsiteX2" fmla="*/ 8794630 w 8796840"/>
              <a:gd name="connsiteY2" fmla="*/ 3341442 h 6139886"/>
              <a:gd name="connsiteX3" fmla="*/ 6890752 w 8796840"/>
              <a:gd name="connsiteY3" fmla="*/ 6123221 h 6139886"/>
              <a:gd name="connsiteX4" fmla="*/ 3346612 w 8796840"/>
              <a:gd name="connsiteY4" fmla="*/ 4362947 h 6139886"/>
              <a:gd name="connsiteX5" fmla="*/ 974088 w 8796840"/>
              <a:gd name="connsiteY5" fmla="*/ 5238524 h 6139886"/>
              <a:gd name="connsiteX6" fmla="*/ 202774 w 8796840"/>
              <a:gd name="connsiteY6" fmla="*/ 2657398 h 6139886"/>
              <a:gd name="connsiteX7" fmla="*/ 5554921 w 8796840"/>
              <a:gd name="connsiteY7" fmla="*/ 12 h 613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96840" h="6139886">
                <a:moveTo>
                  <a:pt x="5554921" y="12"/>
                </a:moveTo>
                <a:cubicBezTo>
                  <a:pt x="5883157" y="-754"/>
                  <a:pt x="6204055" y="36939"/>
                  <a:pt x="6509977" y="121875"/>
                </a:cubicBezTo>
                <a:cubicBezTo>
                  <a:pt x="8957354" y="801358"/>
                  <a:pt x="8750694" y="2158806"/>
                  <a:pt x="8794630" y="3341442"/>
                </a:cubicBezTo>
                <a:cubicBezTo>
                  <a:pt x="8838566" y="4524078"/>
                  <a:pt x="8228348" y="5898246"/>
                  <a:pt x="6890752" y="6123221"/>
                </a:cubicBezTo>
                <a:cubicBezTo>
                  <a:pt x="5553157" y="6348195"/>
                  <a:pt x="4430358" y="4218538"/>
                  <a:pt x="3346612" y="4362947"/>
                </a:cubicBezTo>
                <a:cubicBezTo>
                  <a:pt x="2321447" y="4233739"/>
                  <a:pt x="1869073" y="5632229"/>
                  <a:pt x="974088" y="5238524"/>
                </a:cubicBezTo>
                <a:cubicBezTo>
                  <a:pt x="79103" y="4844818"/>
                  <a:pt x="-251227" y="3528414"/>
                  <a:pt x="202774" y="2657398"/>
                </a:cubicBezTo>
                <a:cubicBezTo>
                  <a:pt x="600025" y="1895259"/>
                  <a:pt x="3257266" y="5373"/>
                  <a:pt x="5554921" y="12"/>
                </a:cubicBezTo>
                <a:close/>
              </a:path>
            </a:pathLst>
          </a:custGeom>
          <a:noFill/>
          <a:ln w="38100">
            <a:noFill/>
          </a:ln>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1751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5F38F91-2DCB-4F21-B24F-422DF50AE739}"/>
              </a:ext>
            </a:extLst>
          </p:cNvPr>
          <p:cNvSpPr>
            <a:spLocks noGrp="1"/>
          </p:cNvSpPr>
          <p:nvPr>
            <p:ph type="pic" sz="quarter" idx="10"/>
          </p:nvPr>
        </p:nvSpPr>
        <p:spPr>
          <a:xfrm>
            <a:off x="-618234" y="2077246"/>
            <a:ext cx="8729846" cy="5986491"/>
          </a:xfrm>
          <a:custGeom>
            <a:avLst/>
            <a:gdLst>
              <a:gd name="connsiteX0" fmla="*/ 5554921 w 8796840"/>
              <a:gd name="connsiteY0" fmla="*/ 12 h 6139886"/>
              <a:gd name="connsiteX1" fmla="*/ 6509977 w 8796840"/>
              <a:gd name="connsiteY1" fmla="*/ 121875 h 6139886"/>
              <a:gd name="connsiteX2" fmla="*/ 8794630 w 8796840"/>
              <a:gd name="connsiteY2" fmla="*/ 3341442 h 6139886"/>
              <a:gd name="connsiteX3" fmla="*/ 6890752 w 8796840"/>
              <a:gd name="connsiteY3" fmla="*/ 6123221 h 6139886"/>
              <a:gd name="connsiteX4" fmla="*/ 3346612 w 8796840"/>
              <a:gd name="connsiteY4" fmla="*/ 4362947 h 6139886"/>
              <a:gd name="connsiteX5" fmla="*/ 974088 w 8796840"/>
              <a:gd name="connsiteY5" fmla="*/ 5238524 h 6139886"/>
              <a:gd name="connsiteX6" fmla="*/ 202774 w 8796840"/>
              <a:gd name="connsiteY6" fmla="*/ 2657398 h 6139886"/>
              <a:gd name="connsiteX7" fmla="*/ 5554921 w 8796840"/>
              <a:gd name="connsiteY7" fmla="*/ 12 h 613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96840" h="6139886">
                <a:moveTo>
                  <a:pt x="5554921" y="12"/>
                </a:moveTo>
                <a:cubicBezTo>
                  <a:pt x="5883157" y="-754"/>
                  <a:pt x="6204055" y="36939"/>
                  <a:pt x="6509977" y="121875"/>
                </a:cubicBezTo>
                <a:cubicBezTo>
                  <a:pt x="8957354" y="801358"/>
                  <a:pt x="8750694" y="2158806"/>
                  <a:pt x="8794630" y="3341442"/>
                </a:cubicBezTo>
                <a:cubicBezTo>
                  <a:pt x="8838566" y="4524078"/>
                  <a:pt x="8228348" y="5898246"/>
                  <a:pt x="6890752" y="6123221"/>
                </a:cubicBezTo>
                <a:cubicBezTo>
                  <a:pt x="5553157" y="6348195"/>
                  <a:pt x="4430358" y="4218538"/>
                  <a:pt x="3346612" y="4362947"/>
                </a:cubicBezTo>
                <a:cubicBezTo>
                  <a:pt x="2321447" y="4233739"/>
                  <a:pt x="1869073" y="5632229"/>
                  <a:pt x="974088" y="5238524"/>
                </a:cubicBezTo>
                <a:cubicBezTo>
                  <a:pt x="79103" y="4844818"/>
                  <a:pt x="-251227" y="3528414"/>
                  <a:pt x="202774" y="2657398"/>
                </a:cubicBezTo>
                <a:cubicBezTo>
                  <a:pt x="600025" y="1895259"/>
                  <a:pt x="3257266" y="5373"/>
                  <a:pt x="5554921" y="12"/>
                </a:cubicBezTo>
                <a:close/>
              </a:path>
            </a:pathLst>
          </a:custGeom>
          <a:noFill/>
          <a:ln w="38100">
            <a:noFill/>
          </a:ln>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899703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054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09BD078-E332-4172-B2AB-50EDB0FFA0B2}"/>
              </a:ext>
            </a:extLst>
          </p:cNvPr>
          <p:cNvGrpSpPr/>
          <p:nvPr userDrawn="1"/>
        </p:nvGrpSpPr>
        <p:grpSpPr>
          <a:xfrm>
            <a:off x="1" y="8702817"/>
            <a:ext cx="1807516" cy="2269982"/>
            <a:chOff x="-2861" y="5931257"/>
            <a:chExt cx="4014423" cy="5041543"/>
          </a:xfrm>
        </p:grpSpPr>
        <p:sp>
          <p:nvSpPr>
            <p:cNvPr id="14" name="Freeform: Shape 13">
              <a:extLst>
                <a:ext uri="{FF2B5EF4-FFF2-40B4-BE49-F238E27FC236}">
                  <a16:creationId xmlns:a16="http://schemas.microsoft.com/office/drawing/2014/main" id="{E6F6BE11-F68A-45A3-BF88-E02158396E0A}"/>
                </a:ext>
              </a:extLst>
            </p:cNvPr>
            <p:cNvSpPr/>
            <p:nvPr userDrawn="1"/>
          </p:nvSpPr>
          <p:spPr>
            <a:xfrm>
              <a:off x="-2861" y="7093454"/>
              <a:ext cx="4014423" cy="3879346"/>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Shape 14">
              <a:extLst>
                <a:ext uri="{FF2B5EF4-FFF2-40B4-BE49-F238E27FC236}">
                  <a16:creationId xmlns:a16="http://schemas.microsoft.com/office/drawing/2014/main" id="{141C9953-3D6E-47F1-958E-0D18C81A8892}"/>
                </a:ext>
              </a:extLst>
            </p:cNvPr>
            <p:cNvSpPr/>
            <p:nvPr userDrawn="1"/>
          </p:nvSpPr>
          <p:spPr>
            <a:xfrm>
              <a:off x="0" y="5931257"/>
              <a:ext cx="1189942" cy="252451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 name="Group 15">
            <a:extLst>
              <a:ext uri="{FF2B5EF4-FFF2-40B4-BE49-F238E27FC236}">
                <a16:creationId xmlns:a16="http://schemas.microsoft.com/office/drawing/2014/main" id="{E7D3EA97-C9C3-43FA-8A2F-F5398F4B88E7}"/>
              </a:ext>
            </a:extLst>
          </p:cNvPr>
          <p:cNvGrpSpPr/>
          <p:nvPr userDrawn="1"/>
        </p:nvGrpSpPr>
        <p:grpSpPr>
          <a:xfrm>
            <a:off x="16609630" y="3"/>
            <a:ext cx="2881528" cy="3297792"/>
            <a:chOff x="13922478" y="2"/>
            <a:chExt cx="5568680" cy="6373129"/>
          </a:xfrm>
        </p:grpSpPr>
        <p:sp>
          <p:nvSpPr>
            <p:cNvPr id="17" name="Freeform: Shape 16">
              <a:extLst>
                <a:ext uri="{FF2B5EF4-FFF2-40B4-BE49-F238E27FC236}">
                  <a16:creationId xmlns:a16="http://schemas.microsoft.com/office/drawing/2014/main" id="{A5EC50E4-1D06-4298-ACB2-9CAEB895461A}"/>
                </a:ext>
              </a:extLst>
            </p:cNvPr>
            <p:cNvSpPr/>
            <p:nvPr userDrawn="1"/>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Freeform: Shape 17">
              <a:extLst>
                <a:ext uri="{FF2B5EF4-FFF2-40B4-BE49-F238E27FC236}">
                  <a16:creationId xmlns:a16="http://schemas.microsoft.com/office/drawing/2014/main" id="{4488E767-423F-49BD-9F41-394E9E86E1E3}"/>
                </a:ext>
              </a:extLst>
            </p:cNvPr>
            <p:cNvSpPr/>
            <p:nvPr userDrawn="1"/>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Rectangle: Rounded Corners 1">
            <a:extLst>
              <a:ext uri="{FF2B5EF4-FFF2-40B4-BE49-F238E27FC236}">
                <a16:creationId xmlns:a16="http://schemas.microsoft.com/office/drawing/2014/main" id="{3BE87788-8575-4C35-809D-0CFCAF18DE01}"/>
              </a:ext>
            </a:extLst>
          </p:cNvPr>
          <p:cNvSpPr/>
          <p:nvPr userDrawn="1"/>
        </p:nvSpPr>
        <p:spPr>
          <a:xfrm>
            <a:off x="1366019" y="0"/>
            <a:ext cx="16745000" cy="10972800"/>
          </a:xfrm>
          <a:prstGeom prst="roundRect">
            <a:avLst>
              <a:gd name="adj" fmla="val 0"/>
            </a:avLst>
          </a:prstGeom>
          <a:gradFill flip="none" rotWithShape="1">
            <a:gsLst>
              <a:gs pos="2000">
                <a:schemeClr val="accent1"/>
              </a:gs>
              <a:gs pos="100000">
                <a:schemeClr val="accent5"/>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3">
            <a:extLst>
              <a:ext uri="{FF2B5EF4-FFF2-40B4-BE49-F238E27FC236}">
                <a16:creationId xmlns:a16="http://schemas.microsoft.com/office/drawing/2014/main" id="{A5D32442-9E58-47FF-8BBA-13CE7BF7306F}"/>
              </a:ext>
            </a:extLst>
          </p:cNvPr>
          <p:cNvSpPr>
            <a:spLocks noGrp="1"/>
          </p:cNvSpPr>
          <p:nvPr>
            <p:ph type="pic" sz="quarter" idx="11"/>
          </p:nvPr>
        </p:nvSpPr>
        <p:spPr>
          <a:xfrm>
            <a:off x="2485101" y="2209800"/>
            <a:ext cx="8648700" cy="65532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4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11" name="TextBox 10">
            <a:extLst>
              <a:ext uri="{FF2B5EF4-FFF2-40B4-BE49-F238E27FC236}">
                <a16:creationId xmlns:a16="http://schemas.microsoft.com/office/drawing/2014/main" id="{2CA70A2C-BF2B-48B8-93B3-4EB6E7E97E76}"/>
              </a:ext>
            </a:extLst>
          </p:cNvPr>
          <p:cNvSpPr txBox="1"/>
          <p:nvPr userDrawn="1"/>
        </p:nvSpPr>
        <p:spPr>
          <a:xfrm rot="10800000" flipV="1">
            <a:off x="16480559" y="9953375"/>
            <a:ext cx="1515812" cy="523220"/>
          </a:xfrm>
          <a:prstGeom prst="rect">
            <a:avLst/>
          </a:prstGeom>
          <a:noFill/>
        </p:spPr>
        <p:txBody>
          <a:bodyPr wrap="square" rtlCol="0">
            <a:spAutoFit/>
          </a:bodyPr>
          <a:lstStyle/>
          <a:p>
            <a:pPr algn="ctr"/>
            <a:fld id="{260E2A6B-A809-4840-BF14-8648BC0BDF87}" type="slidenum">
              <a:rPr lang="id-ID" sz="2800" b="0" i="0" smtClean="0">
                <a:solidFill>
                  <a:schemeClr val="bg1"/>
                </a:solidFill>
                <a:latin typeface="Nexa Light" panose="02000000000000000000" pitchFamily="50" charset="0"/>
                <a:ea typeface="Roboto Condensed" panose="02000000000000000000" pitchFamily="2" charset="0"/>
                <a:cs typeface="Segoe UI" panose="020B0502040204020203" pitchFamily="34" charset="0"/>
              </a:rPr>
              <a:pPr algn="ctr"/>
              <a:t>‹#›</a:t>
            </a:fld>
            <a:endParaRPr lang="id-ID" sz="8800" b="0" i="0" dirty="0">
              <a:solidFill>
                <a:schemeClr val="bg1"/>
              </a:solidFill>
              <a:latin typeface="Nexa Light" panose="02000000000000000000" pitchFamily="50" charset="0"/>
              <a:ea typeface="Roboto Condensed" panose="02000000000000000000" pitchFamily="2" charset="0"/>
              <a:cs typeface="Segoe UI" panose="020B0502040204020203" pitchFamily="34" charset="0"/>
            </a:endParaRPr>
          </a:p>
        </p:txBody>
      </p:sp>
      <p:grpSp>
        <p:nvGrpSpPr>
          <p:cNvPr id="27" name="Group 26">
            <a:extLst>
              <a:ext uri="{FF2B5EF4-FFF2-40B4-BE49-F238E27FC236}">
                <a16:creationId xmlns:a16="http://schemas.microsoft.com/office/drawing/2014/main" id="{DD348279-5398-45CC-A4AB-75A980B329CC}"/>
              </a:ext>
            </a:extLst>
          </p:cNvPr>
          <p:cNvGrpSpPr/>
          <p:nvPr userDrawn="1"/>
        </p:nvGrpSpPr>
        <p:grpSpPr>
          <a:xfrm>
            <a:off x="2487174" y="10061097"/>
            <a:ext cx="3717813" cy="307777"/>
            <a:chOff x="1173828" y="9898598"/>
            <a:chExt cx="3717813" cy="307777"/>
          </a:xfrm>
        </p:grpSpPr>
        <p:sp>
          <p:nvSpPr>
            <p:cNvPr id="28" name="TextBox 27">
              <a:extLst>
                <a:ext uri="{FF2B5EF4-FFF2-40B4-BE49-F238E27FC236}">
                  <a16:creationId xmlns:a16="http://schemas.microsoft.com/office/drawing/2014/main" id="{81CFBDF0-ABD5-4921-98F0-DA3FD193E728}"/>
                </a:ext>
              </a:extLst>
            </p:cNvPr>
            <p:cNvSpPr txBox="1"/>
            <p:nvPr/>
          </p:nvSpPr>
          <p:spPr>
            <a:xfrm>
              <a:off x="1173828" y="9898598"/>
              <a:ext cx="3717813" cy="307777"/>
            </a:xfrm>
            <a:prstGeom prst="rect">
              <a:avLst/>
            </a:prstGeom>
            <a:noFill/>
          </p:spPr>
          <p:txBody>
            <a:bodyPr wrap="none" rtlCol="0">
              <a:spAutoFit/>
            </a:bodyPr>
            <a:lstStyle/>
            <a:p>
              <a:pPr algn="l"/>
              <a:r>
                <a:rPr lang="en-US" sz="1400" b="0" spc="300" dirty="0">
                  <a:solidFill>
                    <a:schemeClr val="bg1"/>
                  </a:solidFill>
                  <a:latin typeface="Nexa Light" panose="02000000000000000000" pitchFamily="50" charset="0"/>
                  <a:ea typeface="Roboto Condensed" panose="02000000000000000000" pitchFamily="2" charset="0"/>
                  <a:cs typeface="Segoe UI" panose="020B0502040204020203" pitchFamily="34" charset="0"/>
                </a:rPr>
                <a:t>VISIONARY</a:t>
              </a:r>
              <a:r>
                <a:rPr lang="en-US" sz="1400" spc="300" dirty="0">
                  <a:solidFill>
                    <a:schemeClr val="bg1"/>
                  </a:solidFill>
                  <a:latin typeface="Nexa Light" panose="02000000000000000000" pitchFamily="50" charset="0"/>
                  <a:ea typeface="Roboto Condensed" panose="02000000000000000000" pitchFamily="2" charset="0"/>
                  <a:cs typeface="Segoe UI" panose="020B0502040204020203" pitchFamily="34" charset="0"/>
                </a:rPr>
                <a:t>  </a:t>
              </a:r>
              <a:r>
                <a:rPr lang="en-US" sz="1400" spc="3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2017.ALL RIGHTS</a:t>
              </a:r>
              <a:endParaRPr lang="id-ID" sz="1400" spc="3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29" name="Rectangle 28">
              <a:extLst>
                <a:ext uri="{FF2B5EF4-FFF2-40B4-BE49-F238E27FC236}">
                  <a16:creationId xmlns:a16="http://schemas.microsoft.com/office/drawing/2014/main" id="{3ACD0F3C-3828-4B84-A250-B662CD6C5277}"/>
                </a:ext>
              </a:extLst>
            </p:cNvPr>
            <p:cNvSpPr/>
            <p:nvPr userDrawn="1"/>
          </p:nvSpPr>
          <p:spPr>
            <a:xfrm>
              <a:off x="2624660" y="9977803"/>
              <a:ext cx="10800" cy="14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Nexa Light" panose="02000000000000000000" pitchFamily="50" charset="0"/>
              </a:endParaRPr>
            </a:p>
          </p:txBody>
        </p:sp>
      </p:grpSp>
      <p:grpSp>
        <p:nvGrpSpPr>
          <p:cNvPr id="30" name="Group 29">
            <a:extLst>
              <a:ext uri="{FF2B5EF4-FFF2-40B4-BE49-F238E27FC236}">
                <a16:creationId xmlns:a16="http://schemas.microsoft.com/office/drawing/2014/main" id="{BE54B631-1841-4FF5-A428-8CB266955A28}"/>
              </a:ext>
            </a:extLst>
          </p:cNvPr>
          <p:cNvGrpSpPr/>
          <p:nvPr userDrawn="1"/>
        </p:nvGrpSpPr>
        <p:grpSpPr>
          <a:xfrm>
            <a:off x="2487174" y="669393"/>
            <a:ext cx="2345343" cy="475072"/>
            <a:chOff x="1299865" y="646279"/>
            <a:chExt cx="2345343" cy="475072"/>
          </a:xfrm>
        </p:grpSpPr>
        <p:sp>
          <p:nvSpPr>
            <p:cNvPr id="31" name="Text Placeholder 2">
              <a:extLst>
                <a:ext uri="{FF2B5EF4-FFF2-40B4-BE49-F238E27FC236}">
                  <a16:creationId xmlns:a16="http://schemas.microsoft.com/office/drawing/2014/main" id="{D0A3B6BE-583B-4EE8-AD68-11EA4E3A7948}"/>
                </a:ext>
              </a:extLst>
            </p:cNvPr>
            <p:cNvSpPr txBox="1">
              <a:spLocks/>
            </p:cNvSpPr>
            <p:nvPr/>
          </p:nvSpPr>
          <p:spPr>
            <a:xfrm>
              <a:off x="1877786" y="655335"/>
              <a:ext cx="1767422" cy="456960"/>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2800" b="0" dirty="0">
                  <a:gradFill flip="none" rotWithShape="1">
                    <a:gsLst>
                      <a:gs pos="55000">
                        <a:schemeClr val="bg1"/>
                      </a:gs>
                      <a:gs pos="100000">
                        <a:schemeClr val="bg1">
                          <a:alpha val="0"/>
                        </a:schemeClr>
                      </a:gs>
                    </a:gsLst>
                    <a:lin ang="5400000" scaled="0"/>
                    <a:tileRect/>
                  </a:gradFill>
                  <a:latin typeface="Nexa Bold" panose="02000000000000000000" pitchFamily="50" charset="0"/>
                </a:rPr>
                <a:t>visionary</a:t>
              </a:r>
              <a:endParaRPr lang="id-ID" sz="2800" b="0" dirty="0">
                <a:gradFill flip="none" rotWithShape="1">
                  <a:gsLst>
                    <a:gs pos="55000">
                      <a:schemeClr val="bg1"/>
                    </a:gs>
                    <a:gs pos="100000">
                      <a:schemeClr val="bg1">
                        <a:alpha val="0"/>
                      </a:schemeClr>
                    </a:gs>
                  </a:gsLst>
                  <a:lin ang="5400000" scaled="0"/>
                  <a:tileRect/>
                </a:gradFill>
                <a:latin typeface="Nexa Bold" panose="02000000000000000000" pitchFamily="50" charset="0"/>
              </a:endParaRPr>
            </a:p>
          </p:txBody>
        </p:sp>
        <p:grpSp>
          <p:nvGrpSpPr>
            <p:cNvPr id="32" name="Group 31">
              <a:extLst>
                <a:ext uri="{FF2B5EF4-FFF2-40B4-BE49-F238E27FC236}">
                  <a16:creationId xmlns:a16="http://schemas.microsoft.com/office/drawing/2014/main" id="{1FCF2AA1-4191-4A94-BDD9-AF7C35A6112F}"/>
                </a:ext>
              </a:extLst>
            </p:cNvPr>
            <p:cNvGrpSpPr/>
            <p:nvPr/>
          </p:nvGrpSpPr>
          <p:grpSpPr>
            <a:xfrm>
              <a:off x="1299865" y="646279"/>
              <a:ext cx="507652" cy="475072"/>
              <a:chOff x="9403349" y="4996764"/>
              <a:chExt cx="961294" cy="899602"/>
            </a:xfrm>
          </p:grpSpPr>
          <p:sp>
            <p:nvSpPr>
              <p:cNvPr id="33" name="Freeform: Shape 32">
                <a:extLst>
                  <a:ext uri="{FF2B5EF4-FFF2-40B4-BE49-F238E27FC236}">
                    <a16:creationId xmlns:a16="http://schemas.microsoft.com/office/drawing/2014/main" id="{7CAC9A50-36E1-4F0F-9B57-80A837C456E2}"/>
                  </a:ext>
                </a:extLst>
              </p:cNvPr>
              <p:cNvSpPr/>
              <p:nvPr/>
            </p:nvSpPr>
            <p:spPr>
              <a:xfrm>
                <a:off x="9403349" y="4996764"/>
                <a:ext cx="961294" cy="899602"/>
              </a:xfrm>
              <a:custGeom>
                <a:avLst/>
                <a:gdLst>
                  <a:gd name="connsiteX0" fmla="*/ 711807 w 961294"/>
                  <a:gd name="connsiteY0" fmla="*/ 0 h 899602"/>
                  <a:gd name="connsiteX1" fmla="*/ 749381 w 961294"/>
                  <a:gd name="connsiteY1" fmla="*/ 20395 h 899602"/>
                  <a:gd name="connsiteX2" fmla="*/ 961294 w 961294"/>
                  <a:gd name="connsiteY2" fmla="*/ 418955 h 899602"/>
                  <a:gd name="connsiteX3" fmla="*/ 480647 w 961294"/>
                  <a:gd name="connsiteY3" fmla="*/ 899602 h 899602"/>
                  <a:gd name="connsiteX4" fmla="*/ 0 w 961294"/>
                  <a:gd name="connsiteY4" fmla="*/ 418955 h 899602"/>
                  <a:gd name="connsiteX5" fmla="*/ 211913 w 961294"/>
                  <a:gd name="connsiteY5" fmla="*/ 20395 h 899602"/>
                  <a:gd name="connsiteX6" fmla="*/ 249486 w 961294"/>
                  <a:gd name="connsiteY6" fmla="*/ 1 h 899602"/>
                  <a:gd name="connsiteX7" fmla="*/ 480646 w 961294"/>
                  <a:gd name="connsiteY7" fmla="*/ 311004 h 89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294" h="899602">
                    <a:moveTo>
                      <a:pt x="711807" y="0"/>
                    </a:moveTo>
                    <a:lnTo>
                      <a:pt x="749381" y="20395"/>
                    </a:lnTo>
                    <a:cubicBezTo>
                      <a:pt x="877234" y="106771"/>
                      <a:pt x="961294" y="253047"/>
                      <a:pt x="961294" y="418955"/>
                    </a:cubicBezTo>
                    <a:cubicBezTo>
                      <a:pt x="961294" y="684409"/>
                      <a:pt x="746101" y="899602"/>
                      <a:pt x="480647" y="899602"/>
                    </a:cubicBezTo>
                    <a:cubicBezTo>
                      <a:pt x="215193" y="899602"/>
                      <a:pt x="0" y="684409"/>
                      <a:pt x="0" y="418955"/>
                    </a:cubicBezTo>
                    <a:cubicBezTo>
                      <a:pt x="0" y="253047"/>
                      <a:pt x="84060" y="106771"/>
                      <a:pt x="211913" y="20395"/>
                    </a:cubicBezTo>
                    <a:lnTo>
                      <a:pt x="249486" y="1"/>
                    </a:lnTo>
                    <a:lnTo>
                      <a:pt x="480646" y="311004"/>
                    </a:lnTo>
                    <a:close/>
                  </a:path>
                </a:pathLst>
              </a:custGeom>
              <a:noFill/>
              <a:ln w="31750">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p>
            </p:txBody>
          </p:sp>
          <p:sp>
            <p:nvSpPr>
              <p:cNvPr id="34" name="Freeform: Shape 33">
                <a:extLst>
                  <a:ext uri="{FF2B5EF4-FFF2-40B4-BE49-F238E27FC236}">
                    <a16:creationId xmlns:a16="http://schemas.microsoft.com/office/drawing/2014/main" id="{B8350E9B-F92F-4932-A42D-8DF87BE8CA12}"/>
                  </a:ext>
                </a:extLst>
              </p:cNvPr>
              <p:cNvSpPr/>
              <p:nvPr/>
            </p:nvSpPr>
            <p:spPr>
              <a:xfrm>
                <a:off x="9628629" y="5312361"/>
                <a:ext cx="510734" cy="477958"/>
              </a:xfrm>
              <a:custGeom>
                <a:avLst/>
                <a:gdLst>
                  <a:gd name="connsiteX0" fmla="*/ 711807 w 961294"/>
                  <a:gd name="connsiteY0" fmla="*/ 0 h 899602"/>
                  <a:gd name="connsiteX1" fmla="*/ 749381 w 961294"/>
                  <a:gd name="connsiteY1" fmla="*/ 20395 h 899602"/>
                  <a:gd name="connsiteX2" fmla="*/ 961294 w 961294"/>
                  <a:gd name="connsiteY2" fmla="*/ 418955 h 899602"/>
                  <a:gd name="connsiteX3" fmla="*/ 480647 w 961294"/>
                  <a:gd name="connsiteY3" fmla="*/ 899602 h 899602"/>
                  <a:gd name="connsiteX4" fmla="*/ 0 w 961294"/>
                  <a:gd name="connsiteY4" fmla="*/ 418955 h 899602"/>
                  <a:gd name="connsiteX5" fmla="*/ 211913 w 961294"/>
                  <a:gd name="connsiteY5" fmla="*/ 20395 h 899602"/>
                  <a:gd name="connsiteX6" fmla="*/ 249486 w 961294"/>
                  <a:gd name="connsiteY6" fmla="*/ 1 h 899602"/>
                  <a:gd name="connsiteX7" fmla="*/ 480646 w 961294"/>
                  <a:gd name="connsiteY7" fmla="*/ 311004 h 89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294" h="899602">
                    <a:moveTo>
                      <a:pt x="711807" y="0"/>
                    </a:moveTo>
                    <a:lnTo>
                      <a:pt x="749381" y="20395"/>
                    </a:lnTo>
                    <a:cubicBezTo>
                      <a:pt x="877234" y="106771"/>
                      <a:pt x="961294" y="253047"/>
                      <a:pt x="961294" y="418955"/>
                    </a:cubicBezTo>
                    <a:cubicBezTo>
                      <a:pt x="961294" y="684409"/>
                      <a:pt x="746101" y="899602"/>
                      <a:pt x="480647" y="899602"/>
                    </a:cubicBezTo>
                    <a:cubicBezTo>
                      <a:pt x="215193" y="899602"/>
                      <a:pt x="0" y="684409"/>
                      <a:pt x="0" y="418955"/>
                    </a:cubicBezTo>
                    <a:cubicBezTo>
                      <a:pt x="0" y="253047"/>
                      <a:pt x="84060" y="106771"/>
                      <a:pt x="211913" y="20395"/>
                    </a:cubicBezTo>
                    <a:lnTo>
                      <a:pt x="249486" y="1"/>
                    </a:lnTo>
                    <a:lnTo>
                      <a:pt x="480646" y="311004"/>
                    </a:lnTo>
                    <a:close/>
                  </a:path>
                </a:pathLst>
              </a:custGeom>
              <a:noFill/>
              <a:ln w="31750">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p>
            </p:txBody>
          </p:sp>
        </p:grpSp>
      </p:grpSp>
    </p:spTree>
    <p:extLst>
      <p:ext uri="{BB962C8B-B14F-4D97-AF65-F5344CB8AC3E}">
        <p14:creationId xmlns:p14="http://schemas.microsoft.com/office/powerpoint/2010/main" val="3307787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384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CC4BFDC-60BD-4097-B958-BA94D74507F2}"/>
              </a:ext>
            </a:extLst>
          </p:cNvPr>
          <p:cNvSpPr>
            <a:spLocks noGrp="1"/>
          </p:cNvSpPr>
          <p:nvPr>
            <p:ph type="pic" sz="quarter" idx="11"/>
          </p:nvPr>
        </p:nvSpPr>
        <p:spPr>
          <a:xfrm>
            <a:off x="9993955" y="6107216"/>
            <a:ext cx="4317034" cy="3064476"/>
          </a:xfrm>
          <a:custGeom>
            <a:avLst/>
            <a:gdLst>
              <a:gd name="connsiteX0" fmla="*/ 110720 w 4317034"/>
              <a:gd name="connsiteY0" fmla="*/ 0 h 3064476"/>
              <a:gd name="connsiteX1" fmla="*/ 4206314 w 4317034"/>
              <a:gd name="connsiteY1" fmla="*/ 0 h 3064476"/>
              <a:gd name="connsiteX2" fmla="*/ 4317034 w 4317034"/>
              <a:gd name="connsiteY2" fmla="*/ 110720 h 3064476"/>
              <a:gd name="connsiteX3" fmla="*/ 4317034 w 4317034"/>
              <a:gd name="connsiteY3" fmla="*/ 2953756 h 3064476"/>
              <a:gd name="connsiteX4" fmla="*/ 4206314 w 4317034"/>
              <a:gd name="connsiteY4" fmla="*/ 3064476 h 3064476"/>
              <a:gd name="connsiteX5" fmla="*/ 110720 w 4317034"/>
              <a:gd name="connsiteY5" fmla="*/ 3064476 h 3064476"/>
              <a:gd name="connsiteX6" fmla="*/ 0 w 4317034"/>
              <a:gd name="connsiteY6" fmla="*/ 2953756 h 3064476"/>
              <a:gd name="connsiteX7" fmla="*/ 0 w 4317034"/>
              <a:gd name="connsiteY7" fmla="*/ 110720 h 3064476"/>
              <a:gd name="connsiteX8" fmla="*/ 110720 w 4317034"/>
              <a:gd name="connsiteY8" fmla="*/ 0 h 306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7034" h="3064476">
                <a:moveTo>
                  <a:pt x="110720" y="0"/>
                </a:moveTo>
                <a:lnTo>
                  <a:pt x="4206314" y="0"/>
                </a:lnTo>
                <a:cubicBezTo>
                  <a:pt x="4267463" y="0"/>
                  <a:pt x="4317034" y="49571"/>
                  <a:pt x="4317034" y="110720"/>
                </a:cubicBezTo>
                <a:lnTo>
                  <a:pt x="4317034" y="2953756"/>
                </a:lnTo>
                <a:cubicBezTo>
                  <a:pt x="4317034" y="3014905"/>
                  <a:pt x="4267463" y="3064476"/>
                  <a:pt x="4206314" y="3064476"/>
                </a:cubicBezTo>
                <a:lnTo>
                  <a:pt x="110720" y="3064476"/>
                </a:lnTo>
                <a:cubicBezTo>
                  <a:pt x="49571" y="3064476"/>
                  <a:pt x="0" y="3014905"/>
                  <a:pt x="0" y="2953756"/>
                </a:cubicBezTo>
                <a:lnTo>
                  <a:pt x="0" y="110720"/>
                </a:lnTo>
                <a:cubicBezTo>
                  <a:pt x="0" y="49571"/>
                  <a:pt x="49571" y="0"/>
                  <a:pt x="110720" y="0"/>
                </a:cubicBezTo>
                <a:close/>
              </a:path>
            </a:pathLst>
          </a:cu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5" name="Picture Placeholder 4">
            <a:extLst>
              <a:ext uri="{FF2B5EF4-FFF2-40B4-BE49-F238E27FC236}">
                <a16:creationId xmlns:a16="http://schemas.microsoft.com/office/drawing/2014/main" id="{B4A0871F-C8C1-4F08-B99B-C0E6B906207A}"/>
              </a:ext>
            </a:extLst>
          </p:cNvPr>
          <p:cNvSpPr>
            <a:spLocks noGrp="1"/>
          </p:cNvSpPr>
          <p:nvPr>
            <p:ph type="pic" sz="quarter" idx="10"/>
          </p:nvPr>
        </p:nvSpPr>
        <p:spPr>
          <a:xfrm>
            <a:off x="1863912" y="6107216"/>
            <a:ext cx="4317034" cy="3064476"/>
          </a:xfrm>
          <a:custGeom>
            <a:avLst/>
            <a:gdLst>
              <a:gd name="connsiteX0" fmla="*/ 110720 w 4317034"/>
              <a:gd name="connsiteY0" fmla="*/ 0 h 3064476"/>
              <a:gd name="connsiteX1" fmla="*/ 4206314 w 4317034"/>
              <a:gd name="connsiteY1" fmla="*/ 0 h 3064476"/>
              <a:gd name="connsiteX2" fmla="*/ 4317034 w 4317034"/>
              <a:gd name="connsiteY2" fmla="*/ 110720 h 3064476"/>
              <a:gd name="connsiteX3" fmla="*/ 4317034 w 4317034"/>
              <a:gd name="connsiteY3" fmla="*/ 2953756 h 3064476"/>
              <a:gd name="connsiteX4" fmla="*/ 4206314 w 4317034"/>
              <a:gd name="connsiteY4" fmla="*/ 3064476 h 3064476"/>
              <a:gd name="connsiteX5" fmla="*/ 110720 w 4317034"/>
              <a:gd name="connsiteY5" fmla="*/ 3064476 h 3064476"/>
              <a:gd name="connsiteX6" fmla="*/ 0 w 4317034"/>
              <a:gd name="connsiteY6" fmla="*/ 2953756 h 3064476"/>
              <a:gd name="connsiteX7" fmla="*/ 0 w 4317034"/>
              <a:gd name="connsiteY7" fmla="*/ 110720 h 3064476"/>
              <a:gd name="connsiteX8" fmla="*/ 110720 w 4317034"/>
              <a:gd name="connsiteY8" fmla="*/ 0 h 306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7034" h="3064476">
                <a:moveTo>
                  <a:pt x="110720" y="0"/>
                </a:moveTo>
                <a:lnTo>
                  <a:pt x="4206314" y="0"/>
                </a:lnTo>
                <a:cubicBezTo>
                  <a:pt x="4267463" y="0"/>
                  <a:pt x="4317034" y="49571"/>
                  <a:pt x="4317034" y="110720"/>
                </a:cubicBezTo>
                <a:lnTo>
                  <a:pt x="4317034" y="2953756"/>
                </a:lnTo>
                <a:cubicBezTo>
                  <a:pt x="4317034" y="3014905"/>
                  <a:pt x="4267463" y="3064476"/>
                  <a:pt x="4206314" y="3064476"/>
                </a:cubicBezTo>
                <a:lnTo>
                  <a:pt x="110720" y="3064476"/>
                </a:lnTo>
                <a:cubicBezTo>
                  <a:pt x="49571" y="3064476"/>
                  <a:pt x="0" y="3014905"/>
                  <a:pt x="0" y="2953756"/>
                </a:cubicBezTo>
                <a:lnTo>
                  <a:pt x="0" y="110720"/>
                </a:lnTo>
                <a:cubicBezTo>
                  <a:pt x="0" y="49571"/>
                  <a:pt x="49571" y="0"/>
                  <a:pt x="110720" y="0"/>
                </a:cubicBezTo>
                <a:close/>
              </a:path>
            </a:pathLst>
          </a:cu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141423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884A89FC-951F-4537-9AA1-B9FE82CF795B}"/>
              </a:ext>
            </a:extLst>
          </p:cNvPr>
          <p:cNvSpPr/>
          <p:nvPr userDrawn="1"/>
        </p:nvSpPr>
        <p:spPr>
          <a:xfrm>
            <a:off x="1366019" y="6054812"/>
            <a:ext cx="16745000" cy="4917988"/>
          </a:xfrm>
          <a:prstGeom prst="round2SameRect">
            <a:avLst>
              <a:gd name="adj1" fmla="val 4610"/>
              <a:gd name="adj2" fmla="val 0"/>
            </a:avLst>
          </a:prstGeom>
          <a:gradFill flip="none" rotWithShape="1">
            <a:gsLst>
              <a:gs pos="97000">
                <a:schemeClr val="accent1"/>
              </a:gs>
              <a:gs pos="0">
                <a:schemeClr val="accent5"/>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3">
            <a:extLst>
              <a:ext uri="{FF2B5EF4-FFF2-40B4-BE49-F238E27FC236}">
                <a16:creationId xmlns:a16="http://schemas.microsoft.com/office/drawing/2014/main" id="{CD8487D7-C772-45E9-9CBA-F2C8D224465A}"/>
              </a:ext>
            </a:extLst>
          </p:cNvPr>
          <p:cNvSpPr>
            <a:spLocks noGrp="1"/>
          </p:cNvSpPr>
          <p:nvPr>
            <p:ph type="pic" sz="quarter" idx="10"/>
          </p:nvPr>
        </p:nvSpPr>
        <p:spPr>
          <a:xfrm>
            <a:off x="2184264" y="4917987"/>
            <a:ext cx="5973888" cy="5090984"/>
          </a:xfrm>
          <a:prstGeom prst="roundRect">
            <a:avLst>
              <a:gd name="adj" fmla="val 3552"/>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179997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4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2FF705F1-C7F1-4709-B121-2F6F8E33A2C2}"/>
              </a:ext>
            </a:extLst>
          </p:cNvPr>
          <p:cNvSpPr>
            <a:spLocks noGrp="1"/>
          </p:cNvSpPr>
          <p:nvPr>
            <p:ph type="pic" sz="quarter" idx="10"/>
          </p:nvPr>
        </p:nvSpPr>
        <p:spPr>
          <a:xfrm>
            <a:off x="0" y="0"/>
            <a:ext cx="19477038" cy="10972800"/>
          </a:xfrm>
          <a:prstGeom prst="rect">
            <a:avLst/>
          </a:prstGeom>
          <a:solidFill>
            <a:schemeClr val="bg1">
              <a:lumMod val="95000"/>
              <a:alpha val="30000"/>
            </a:schemeClr>
          </a:solidFill>
        </p:spPr>
        <p:txBody>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153936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79C89225-20F7-4B67-BFAC-1AA5CA536274}"/>
              </a:ext>
            </a:extLst>
          </p:cNvPr>
          <p:cNvSpPr/>
          <p:nvPr userDrawn="1"/>
        </p:nvSpPr>
        <p:spPr>
          <a:xfrm flipV="1">
            <a:off x="1366019" y="-2"/>
            <a:ext cx="16745000" cy="6039854"/>
          </a:xfrm>
          <a:prstGeom prst="round2SameRect">
            <a:avLst>
              <a:gd name="adj1" fmla="val 4610"/>
              <a:gd name="adj2" fmla="val 0"/>
            </a:avLst>
          </a:prstGeom>
          <a:gradFill flip="none" rotWithShape="1">
            <a:gsLst>
              <a:gs pos="0">
                <a:schemeClr val="accent1"/>
              </a:gs>
              <a:gs pos="99000">
                <a:schemeClr val="accent5"/>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915385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BACF2CA-E67F-4DF1-802F-16B14D8F2770}"/>
              </a:ext>
            </a:extLst>
          </p:cNvPr>
          <p:cNvSpPr>
            <a:spLocks noGrp="1"/>
          </p:cNvSpPr>
          <p:nvPr>
            <p:ph type="pic" sz="quarter" idx="12"/>
          </p:nvPr>
        </p:nvSpPr>
        <p:spPr>
          <a:xfrm>
            <a:off x="10900453" y="0"/>
            <a:ext cx="8576585" cy="10972801"/>
          </a:xfrm>
          <a:custGeom>
            <a:avLst/>
            <a:gdLst>
              <a:gd name="connsiteX0" fmla="*/ 3760873 w 8576585"/>
              <a:gd name="connsiteY0" fmla="*/ 0 h 10972801"/>
              <a:gd name="connsiteX1" fmla="*/ 8576585 w 8576585"/>
              <a:gd name="connsiteY1" fmla="*/ 0 h 10972801"/>
              <a:gd name="connsiteX2" fmla="*/ 8576585 w 8576585"/>
              <a:gd name="connsiteY2" fmla="*/ 10972801 h 10972801"/>
              <a:gd name="connsiteX3" fmla="*/ 5753575 w 8576585"/>
              <a:gd name="connsiteY3" fmla="*/ 10972801 h 10972801"/>
              <a:gd name="connsiteX4" fmla="*/ 4027397 w 8576585"/>
              <a:gd name="connsiteY4" fmla="*/ 10972799 h 10972801"/>
              <a:gd name="connsiteX5" fmla="*/ 3760873 w 8576585"/>
              <a:gd name="connsiteY5" fmla="*/ 10972799 h 10972801"/>
              <a:gd name="connsiteX6" fmla="*/ 3494349 w 8576585"/>
              <a:gd name="connsiteY6" fmla="*/ 10972799 h 10972801"/>
              <a:gd name="connsiteX7" fmla="*/ 766853 w 8576585"/>
              <a:gd name="connsiteY7" fmla="*/ 10972799 h 10972801"/>
              <a:gd name="connsiteX8" fmla="*/ 730191 w 8576585"/>
              <a:gd name="connsiteY8" fmla="*/ 10951009 h 10972801"/>
              <a:gd name="connsiteX9" fmla="*/ 994739 w 8576585"/>
              <a:gd name="connsiteY9" fmla="*/ 10342959 h 10972801"/>
              <a:gd name="connsiteX10" fmla="*/ 1527603 w 8576585"/>
              <a:gd name="connsiteY10" fmla="*/ 10122945 h 10972801"/>
              <a:gd name="connsiteX11" fmla="*/ 1332993 w 8576585"/>
              <a:gd name="connsiteY11" fmla="*/ 9697115 h 10972801"/>
              <a:gd name="connsiteX12" fmla="*/ 118989 w 8576585"/>
              <a:gd name="connsiteY12" fmla="*/ 9391935 h 10972801"/>
              <a:gd name="connsiteX13" fmla="*/ 355303 w 8576585"/>
              <a:gd name="connsiteY13" fmla="*/ 8987393 h 10972801"/>
              <a:gd name="connsiteX14" fmla="*/ 1833421 w 8576585"/>
              <a:gd name="connsiteY14" fmla="*/ 8888033 h 10972801"/>
              <a:gd name="connsiteX15" fmla="*/ 1986331 w 8576585"/>
              <a:gd name="connsiteY15" fmla="*/ 8448007 h 10972801"/>
              <a:gd name="connsiteX16" fmla="*/ 739891 w 8576585"/>
              <a:gd name="connsiteY16" fmla="*/ 8167669 h 10972801"/>
              <a:gd name="connsiteX17" fmla="*/ 642585 w 8576585"/>
              <a:gd name="connsiteY17" fmla="*/ 7734740 h 10972801"/>
              <a:gd name="connsiteX18" fmla="*/ 1189351 w 8576585"/>
              <a:gd name="connsiteY18" fmla="*/ 7557309 h 10972801"/>
              <a:gd name="connsiteX19" fmla="*/ 1180083 w 8576585"/>
              <a:gd name="connsiteY19" fmla="*/ 6872429 h 10972801"/>
              <a:gd name="connsiteX20" fmla="*/ 415539 w 8576585"/>
              <a:gd name="connsiteY20" fmla="*/ 6822749 h 10972801"/>
              <a:gd name="connsiteX21" fmla="*/ 183859 w 8576585"/>
              <a:gd name="connsiteY21" fmla="*/ 6421758 h 10972801"/>
              <a:gd name="connsiteX22" fmla="*/ 2148507 w 8576585"/>
              <a:gd name="connsiteY22" fmla="*/ 6063348 h 10972801"/>
              <a:gd name="connsiteX23" fmla="*/ 2162407 w 8576585"/>
              <a:gd name="connsiteY23" fmla="*/ 5605579 h 10972801"/>
              <a:gd name="connsiteX24" fmla="*/ 790861 w 8576585"/>
              <a:gd name="connsiteY24" fmla="*/ 5424601 h 10972801"/>
              <a:gd name="connsiteX25" fmla="*/ 633319 w 8576585"/>
              <a:gd name="connsiteY25" fmla="*/ 4963283 h 10972801"/>
              <a:gd name="connsiteX26" fmla="*/ 1180083 w 8576585"/>
              <a:gd name="connsiteY26" fmla="*/ 4782304 h 10972801"/>
              <a:gd name="connsiteX27" fmla="*/ 1184717 w 8576585"/>
              <a:gd name="connsiteY27" fmla="*/ 4097426 h 10972801"/>
              <a:gd name="connsiteX28" fmla="*/ 582349 w 8576585"/>
              <a:gd name="connsiteY28" fmla="*/ 3930641 h 10972801"/>
              <a:gd name="connsiteX29" fmla="*/ 661121 w 8576585"/>
              <a:gd name="connsiteY29" fmla="*/ 3479969 h 10972801"/>
              <a:gd name="connsiteX30" fmla="*/ 1884391 w 8576585"/>
              <a:gd name="connsiteY30" fmla="*/ 3213823 h 10972801"/>
              <a:gd name="connsiteX31" fmla="*/ 1467367 w 8576585"/>
              <a:gd name="connsiteY31" fmla="*/ 2699277 h 10972801"/>
              <a:gd name="connsiteX32" fmla="*/ 387739 w 8576585"/>
              <a:gd name="connsiteY32" fmla="*/ 2670888 h 10972801"/>
              <a:gd name="connsiteX33" fmla="*/ 239463 w 8576585"/>
              <a:gd name="connsiteY33" fmla="*/ 2049883 h 10972801"/>
              <a:gd name="connsiteX34" fmla="*/ 874265 w 8576585"/>
              <a:gd name="connsiteY34" fmla="*/ 2007299 h 10972801"/>
              <a:gd name="connsiteX35" fmla="*/ 1462733 w 8576585"/>
              <a:gd name="connsiteY35" fmla="*/ 1897294 h 10972801"/>
              <a:gd name="connsiteX36" fmla="*/ 994739 w 8576585"/>
              <a:gd name="connsiteY36" fmla="*/ 1315322 h 10972801"/>
              <a:gd name="connsiteX37" fmla="*/ 633319 w 8576585"/>
              <a:gd name="connsiteY37" fmla="*/ 701414 h 10972801"/>
              <a:gd name="connsiteX38" fmla="*/ 1189351 w 8576585"/>
              <a:gd name="connsiteY38" fmla="*/ 616247 h 10972801"/>
              <a:gd name="connsiteX39" fmla="*/ 1754649 w 8576585"/>
              <a:gd name="connsiteY39" fmla="*/ 566568 h 10972801"/>
              <a:gd name="connsiteX40" fmla="*/ 1807293 w 8576585"/>
              <a:gd name="connsiteY40" fmla="*/ 8730 h 10972801"/>
              <a:gd name="connsiteX41" fmla="*/ 1790913 w 8576585"/>
              <a:gd name="connsiteY41" fmla="*/ 1 h 10972801"/>
              <a:gd name="connsiteX42" fmla="*/ 3494349 w 8576585"/>
              <a:gd name="connsiteY42" fmla="*/ 1 h 10972801"/>
              <a:gd name="connsiteX43" fmla="*/ 3760873 w 8576585"/>
              <a:gd name="connsiteY43" fmla="*/ 1 h 1097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576585" h="10972801">
                <a:moveTo>
                  <a:pt x="3760873" y="0"/>
                </a:moveTo>
                <a:lnTo>
                  <a:pt x="8576585" y="0"/>
                </a:lnTo>
                <a:lnTo>
                  <a:pt x="8576585" y="10972801"/>
                </a:lnTo>
                <a:lnTo>
                  <a:pt x="5753575" y="10972801"/>
                </a:lnTo>
                <a:lnTo>
                  <a:pt x="4027397" y="10972799"/>
                </a:lnTo>
                <a:lnTo>
                  <a:pt x="3760873" y="10972799"/>
                </a:lnTo>
                <a:lnTo>
                  <a:pt x="3494349" y="10972799"/>
                </a:lnTo>
                <a:lnTo>
                  <a:pt x="766853" y="10972799"/>
                </a:lnTo>
                <a:lnTo>
                  <a:pt x="730191" y="10951009"/>
                </a:lnTo>
                <a:cubicBezTo>
                  <a:pt x="456517" y="10759419"/>
                  <a:pt x="544701" y="10389535"/>
                  <a:pt x="994739" y="10342959"/>
                </a:cubicBezTo>
                <a:cubicBezTo>
                  <a:pt x="1277389" y="10318117"/>
                  <a:pt x="1439565" y="10303923"/>
                  <a:pt x="1527603" y="10122945"/>
                </a:cubicBezTo>
                <a:cubicBezTo>
                  <a:pt x="1620275" y="9920675"/>
                  <a:pt x="1485901" y="9753891"/>
                  <a:pt x="1332993" y="9697115"/>
                </a:cubicBezTo>
                <a:cubicBezTo>
                  <a:pt x="888165" y="9523233"/>
                  <a:pt x="253363" y="9810669"/>
                  <a:pt x="118989" y="9391935"/>
                </a:cubicBezTo>
                <a:cubicBezTo>
                  <a:pt x="63385" y="9210955"/>
                  <a:pt x="207027" y="9044171"/>
                  <a:pt x="355303" y="8987393"/>
                </a:cubicBezTo>
                <a:cubicBezTo>
                  <a:pt x="675021" y="8873837"/>
                  <a:pt x="1560039" y="9051269"/>
                  <a:pt x="1833421" y="8888033"/>
                </a:cubicBezTo>
                <a:cubicBezTo>
                  <a:pt x="1972431" y="8806415"/>
                  <a:pt x="2097535" y="8636083"/>
                  <a:pt x="1986331" y="8448007"/>
                </a:cubicBezTo>
                <a:cubicBezTo>
                  <a:pt x="1773185" y="8093148"/>
                  <a:pt x="1073511" y="8384133"/>
                  <a:pt x="739891" y="8167669"/>
                </a:cubicBezTo>
                <a:cubicBezTo>
                  <a:pt x="596251" y="8075405"/>
                  <a:pt x="517479" y="7897975"/>
                  <a:pt x="642585" y="7734740"/>
                </a:cubicBezTo>
                <a:cubicBezTo>
                  <a:pt x="767693" y="7571504"/>
                  <a:pt x="906701" y="7596344"/>
                  <a:pt x="1189351" y="7557309"/>
                </a:cubicBezTo>
                <a:cubicBezTo>
                  <a:pt x="1750017" y="7486338"/>
                  <a:pt x="1634177" y="6918562"/>
                  <a:pt x="1180083" y="6872429"/>
                </a:cubicBezTo>
                <a:cubicBezTo>
                  <a:pt x="934501" y="6847589"/>
                  <a:pt x="633319" y="6911465"/>
                  <a:pt x="415539" y="6822749"/>
                </a:cubicBezTo>
                <a:cubicBezTo>
                  <a:pt x="271897" y="6765971"/>
                  <a:pt x="114355" y="6620479"/>
                  <a:pt x="183859" y="6421758"/>
                </a:cubicBezTo>
                <a:cubicBezTo>
                  <a:pt x="359935" y="5910759"/>
                  <a:pt x="1777817" y="6382723"/>
                  <a:pt x="2148507" y="6063348"/>
                </a:cubicBezTo>
                <a:cubicBezTo>
                  <a:pt x="2282881" y="5942696"/>
                  <a:pt x="2310681" y="5740426"/>
                  <a:pt x="2162407" y="5605579"/>
                </a:cubicBezTo>
                <a:cubicBezTo>
                  <a:pt x="1865857" y="5332338"/>
                  <a:pt x="1193985" y="5598483"/>
                  <a:pt x="790861" y="5424601"/>
                </a:cubicBezTo>
                <a:cubicBezTo>
                  <a:pt x="614785" y="5350080"/>
                  <a:pt x="508213" y="5162004"/>
                  <a:pt x="633319" y="4963283"/>
                </a:cubicBezTo>
                <a:cubicBezTo>
                  <a:pt x="725991" y="4814242"/>
                  <a:pt x="911335" y="4807144"/>
                  <a:pt x="1180083" y="4782304"/>
                </a:cubicBezTo>
                <a:cubicBezTo>
                  <a:pt x="1685145" y="4729075"/>
                  <a:pt x="1712949" y="4157752"/>
                  <a:pt x="1184717" y="4097426"/>
                </a:cubicBezTo>
                <a:cubicBezTo>
                  <a:pt x="878899" y="4061939"/>
                  <a:pt x="725991" y="4097426"/>
                  <a:pt x="582349" y="3930641"/>
                </a:cubicBezTo>
                <a:cubicBezTo>
                  <a:pt x="457241" y="3778051"/>
                  <a:pt x="494311" y="3589975"/>
                  <a:pt x="661121" y="3479969"/>
                </a:cubicBezTo>
                <a:cubicBezTo>
                  <a:pt x="985473" y="3263505"/>
                  <a:pt x="1689779" y="3565135"/>
                  <a:pt x="1884391" y="3213823"/>
                </a:cubicBezTo>
                <a:cubicBezTo>
                  <a:pt x="2083635" y="2937033"/>
                  <a:pt x="1791717" y="2717020"/>
                  <a:pt x="1467367" y="2699277"/>
                </a:cubicBezTo>
                <a:cubicBezTo>
                  <a:pt x="1226419" y="2685082"/>
                  <a:pt x="536013" y="2752506"/>
                  <a:pt x="387739" y="2670888"/>
                </a:cubicBezTo>
                <a:cubicBezTo>
                  <a:pt x="-75623" y="2653146"/>
                  <a:pt x="-121959" y="2191827"/>
                  <a:pt x="239463" y="2049883"/>
                </a:cubicBezTo>
                <a:cubicBezTo>
                  <a:pt x="387739" y="1989556"/>
                  <a:pt x="693555" y="2007299"/>
                  <a:pt x="874265" y="2007299"/>
                </a:cubicBezTo>
                <a:cubicBezTo>
                  <a:pt x="1263487" y="2007299"/>
                  <a:pt x="1193985" y="2017945"/>
                  <a:pt x="1462733" y="1897294"/>
                </a:cubicBezTo>
                <a:cubicBezTo>
                  <a:pt x="1661977" y="1535336"/>
                  <a:pt x="1518337" y="1340163"/>
                  <a:pt x="994739" y="1315322"/>
                </a:cubicBezTo>
                <a:cubicBezTo>
                  <a:pt x="466509" y="1294031"/>
                  <a:pt x="410905" y="985302"/>
                  <a:pt x="633319" y="701414"/>
                </a:cubicBezTo>
                <a:cubicBezTo>
                  <a:pt x="874265" y="612700"/>
                  <a:pt x="864999" y="612700"/>
                  <a:pt x="1189351" y="616247"/>
                </a:cubicBezTo>
                <a:cubicBezTo>
                  <a:pt x="1374695" y="616247"/>
                  <a:pt x="1597109" y="641088"/>
                  <a:pt x="1754649" y="566568"/>
                </a:cubicBezTo>
                <a:cubicBezTo>
                  <a:pt x="2026295" y="439261"/>
                  <a:pt x="2053155" y="159808"/>
                  <a:pt x="1807293" y="8730"/>
                </a:cubicBezTo>
                <a:lnTo>
                  <a:pt x="1790913" y="1"/>
                </a:lnTo>
                <a:lnTo>
                  <a:pt x="3494349" y="1"/>
                </a:lnTo>
                <a:lnTo>
                  <a:pt x="3760873" y="1"/>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7" name="Picture Placeholder 6">
            <a:extLst>
              <a:ext uri="{FF2B5EF4-FFF2-40B4-BE49-F238E27FC236}">
                <a16:creationId xmlns:a16="http://schemas.microsoft.com/office/drawing/2014/main" id="{7849747D-ED2C-4026-BA8A-5BEAC016C1F1}"/>
              </a:ext>
            </a:extLst>
          </p:cNvPr>
          <p:cNvSpPr>
            <a:spLocks noGrp="1"/>
          </p:cNvSpPr>
          <p:nvPr userDrawn="1">
            <p:ph type="pic" sz="quarter" idx="11"/>
          </p:nvPr>
        </p:nvSpPr>
        <p:spPr>
          <a:xfrm>
            <a:off x="8056500" y="2477729"/>
            <a:ext cx="8633973" cy="6017342"/>
          </a:xfrm>
          <a:custGeom>
            <a:avLst/>
            <a:gdLst>
              <a:gd name="connsiteX0" fmla="*/ 501484 w 8633973"/>
              <a:gd name="connsiteY0" fmla="*/ 0 h 6017342"/>
              <a:gd name="connsiteX1" fmla="*/ 8132488 w 8633973"/>
              <a:gd name="connsiteY1" fmla="*/ 0 h 6017342"/>
              <a:gd name="connsiteX2" fmla="*/ 8633973 w 8633973"/>
              <a:gd name="connsiteY2" fmla="*/ 501485 h 6017342"/>
              <a:gd name="connsiteX3" fmla="*/ 8633973 w 8633973"/>
              <a:gd name="connsiteY3" fmla="*/ 5515857 h 6017342"/>
              <a:gd name="connsiteX4" fmla="*/ 8132488 w 8633973"/>
              <a:gd name="connsiteY4" fmla="*/ 6017342 h 6017342"/>
              <a:gd name="connsiteX5" fmla="*/ 501484 w 8633973"/>
              <a:gd name="connsiteY5" fmla="*/ 6017342 h 6017342"/>
              <a:gd name="connsiteX6" fmla="*/ 0 w 8633973"/>
              <a:gd name="connsiteY6" fmla="*/ 5515857 h 6017342"/>
              <a:gd name="connsiteX7" fmla="*/ 0 w 8633973"/>
              <a:gd name="connsiteY7" fmla="*/ 501485 h 6017342"/>
              <a:gd name="connsiteX8" fmla="*/ 501484 w 8633973"/>
              <a:gd name="connsiteY8" fmla="*/ 0 h 601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3973" h="6017342">
                <a:moveTo>
                  <a:pt x="501484" y="0"/>
                </a:moveTo>
                <a:lnTo>
                  <a:pt x="8132488" y="0"/>
                </a:lnTo>
                <a:cubicBezTo>
                  <a:pt x="8409451" y="0"/>
                  <a:pt x="8633973" y="224522"/>
                  <a:pt x="8633973" y="501485"/>
                </a:cubicBezTo>
                <a:lnTo>
                  <a:pt x="8633973" y="5515857"/>
                </a:lnTo>
                <a:cubicBezTo>
                  <a:pt x="8633973" y="5792820"/>
                  <a:pt x="8409451" y="6017342"/>
                  <a:pt x="8132488" y="6017342"/>
                </a:cubicBezTo>
                <a:lnTo>
                  <a:pt x="501484" y="6017342"/>
                </a:lnTo>
                <a:cubicBezTo>
                  <a:pt x="224521" y="6017342"/>
                  <a:pt x="0" y="5792820"/>
                  <a:pt x="0" y="5515857"/>
                </a:cubicBezTo>
                <a:lnTo>
                  <a:pt x="0" y="501485"/>
                </a:lnTo>
                <a:cubicBezTo>
                  <a:pt x="0" y="224522"/>
                  <a:pt x="224521" y="0"/>
                  <a:pt x="501484" y="0"/>
                </a:cubicBezTo>
                <a:close/>
              </a:path>
            </a:pathLst>
          </a:custGeom>
          <a:solidFill>
            <a:schemeClr val="bg1">
              <a:lumMod val="95000"/>
            </a:schemeClr>
          </a:solidFill>
          <a:effectLst>
            <a:outerShdw blurRad="1270000" dist="2362200" dir="2700000" sx="90000" sy="90000" algn="tl" rotWithShape="0">
              <a:schemeClr val="tx1">
                <a:lumMod val="95000"/>
                <a:lumOff val="5000"/>
                <a:alpha val="40000"/>
              </a:schemeClr>
            </a:outerShdw>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105893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2CA86175-65F3-4120-988A-5B321D651E40}"/>
              </a:ext>
            </a:extLst>
          </p:cNvPr>
          <p:cNvSpPr>
            <a:spLocks noGrp="1"/>
          </p:cNvSpPr>
          <p:nvPr>
            <p:ph type="pic" sz="quarter" idx="10"/>
          </p:nvPr>
        </p:nvSpPr>
        <p:spPr>
          <a:xfrm>
            <a:off x="8752986" y="2193496"/>
            <a:ext cx="3900029" cy="6585808"/>
          </a:xfrm>
          <a:prstGeom prst="round2SameRect">
            <a:avLst>
              <a:gd name="adj1" fmla="val 1036"/>
              <a:gd name="adj2" fmla="val 0"/>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5" name="Picture Placeholder 4">
            <a:extLst>
              <a:ext uri="{FF2B5EF4-FFF2-40B4-BE49-F238E27FC236}">
                <a16:creationId xmlns:a16="http://schemas.microsoft.com/office/drawing/2014/main" id="{D2E90B60-55C5-4104-B062-CFD99C7B7232}"/>
              </a:ext>
            </a:extLst>
          </p:cNvPr>
          <p:cNvSpPr>
            <a:spLocks noGrp="1"/>
          </p:cNvSpPr>
          <p:nvPr>
            <p:ph type="pic" sz="quarter" idx="11"/>
          </p:nvPr>
        </p:nvSpPr>
        <p:spPr>
          <a:xfrm>
            <a:off x="13201422" y="2193496"/>
            <a:ext cx="3900029" cy="6585808"/>
          </a:xfrm>
          <a:prstGeom prst="round2SameRect">
            <a:avLst>
              <a:gd name="adj1" fmla="val 1036"/>
              <a:gd name="adj2" fmla="val 0"/>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48932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638ED0-CFFC-47D4-BAB0-96D518397208}"/>
              </a:ext>
            </a:extLst>
          </p:cNvPr>
          <p:cNvSpPr/>
          <p:nvPr/>
        </p:nvSpPr>
        <p:spPr>
          <a:xfrm rot="5400000" flipH="1">
            <a:off x="-2083832" y="2103157"/>
            <a:ext cx="10972800" cy="6766484"/>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2">
            <a:extLst>
              <a:ext uri="{FF2B5EF4-FFF2-40B4-BE49-F238E27FC236}">
                <a16:creationId xmlns:a16="http://schemas.microsoft.com/office/drawing/2014/main" id="{2B29272B-FB29-436F-9298-ED14E42C75F9}"/>
              </a:ext>
            </a:extLst>
          </p:cNvPr>
          <p:cNvSpPr/>
          <p:nvPr/>
        </p:nvSpPr>
        <p:spPr>
          <a:xfrm rot="5400000">
            <a:off x="-2103158" y="2103157"/>
            <a:ext cx="10972800" cy="6766484"/>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gradFill flip="none" rotWithShape="1">
            <a:gsLst>
              <a:gs pos="2000">
                <a:schemeClr val="accent1"/>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Picture Placeholder 3">
            <a:extLst>
              <a:ext uri="{FF2B5EF4-FFF2-40B4-BE49-F238E27FC236}">
                <a16:creationId xmlns:a16="http://schemas.microsoft.com/office/drawing/2014/main" id="{F673CF85-63C4-4460-B576-B4FE7421D458}"/>
              </a:ext>
            </a:extLst>
          </p:cNvPr>
          <p:cNvSpPr>
            <a:spLocks noGrp="1"/>
          </p:cNvSpPr>
          <p:nvPr userDrawn="1">
            <p:ph type="pic" sz="quarter" idx="10"/>
          </p:nvPr>
        </p:nvSpPr>
        <p:spPr>
          <a:xfrm>
            <a:off x="2026507" y="1705232"/>
            <a:ext cx="6453653" cy="7562336"/>
          </a:xfrm>
          <a:prstGeom prst="roundRect">
            <a:avLst>
              <a:gd name="adj" fmla="val 2061"/>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5" name="TextBox 4">
            <a:extLst>
              <a:ext uri="{FF2B5EF4-FFF2-40B4-BE49-F238E27FC236}">
                <a16:creationId xmlns:a16="http://schemas.microsoft.com/office/drawing/2014/main" id="{A456C414-329F-4C36-B645-E55190E79AD8}"/>
              </a:ext>
            </a:extLst>
          </p:cNvPr>
          <p:cNvSpPr txBox="1"/>
          <p:nvPr userDrawn="1"/>
        </p:nvSpPr>
        <p:spPr>
          <a:xfrm rot="16200000" flipH="1">
            <a:off x="-1193345" y="5332512"/>
            <a:ext cx="3563588" cy="307777"/>
          </a:xfrm>
          <a:prstGeom prst="rect">
            <a:avLst/>
          </a:prstGeom>
          <a:noFill/>
        </p:spPr>
        <p:txBody>
          <a:bodyPr wrap="square" rtlCol="0">
            <a:spAutoFit/>
          </a:bodyPr>
          <a:lstStyle/>
          <a:p>
            <a:pPr algn="ctr"/>
            <a:r>
              <a:rPr lang="id-ID" sz="1400" strike="noStrike" spc="6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WWW.WEBSITE.COM</a:t>
            </a:r>
          </a:p>
        </p:txBody>
      </p:sp>
      <p:sp>
        <p:nvSpPr>
          <p:cNvPr id="7" name="Freeform: Shape 6">
            <a:extLst>
              <a:ext uri="{FF2B5EF4-FFF2-40B4-BE49-F238E27FC236}">
                <a16:creationId xmlns:a16="http://schemas.microsoft.com/office/drawing/2014/main" id="{5D873C3D-BCBF-449D-9440-158CA473BDAC}"/>
              </a:ext>
            </a:extLst>
          </p:cNvPr>
          <p:cNvSpPr/>
          <p:nvPr userDrawn="1"/>
        </p:nvSpPr>
        <p:spPr>
          <a:xfrm>
            <a:off x="1" y="9226102"/>
            <a:ext cx="1807516" cy="1746697"/>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Freeform: Shape 7">
            <a:extLst>
              <a:ext uri="{FF2B5EF4-FFF2-40B4-BE49-F238E27FC236}">
                <a16:creationId xmlns:a16="http://schemas.microsoft.com/office/drawing/2014/main" id="{C6EB7A74-782D-43D5-BB57-22D5D1A0BC2B}"/>
              </a:ext>
            </a:extLst>
          </p:cNvPr>
          <p:cNvSpPr/>
          <p:nvPr userDrawn="1"/>
        </p:nvSpPr>
        <p:spPr>
          <a:xfrm>
            <a:off x="1289" y="8702817"/>
            <a:ext cx="535778" cy="1136676"/>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a:extLst>
              <a:ext uri="{FF2B5EF4-FFF2-40B4-BE49-F238E27FC236}">
                <a16:creationId xmlns:a16="http://schemas.microsoft.com/office/drawing/2014/main" id="{80357AD9-B6DF-4384-BF64-04C04CF70FCD}"/>
              </a:ext>
            </a:extLst>
          </p:cNvPr>
          <p:cNvGrpSpPr/>
          <p:nvPr userDrawn="1"/>
        </p:nvGrpSpPr>
        <p:grpSpPr>
          <a:xfrm>
            <a:off x="1877786" y="10061097"/>
            <a:ext cx="3717813" cy="307777"/>
            <a:chOff x="1173828" y="9898598"/>
            <a:chExt cx="3717813" cy="307777"/>
          </a:xfrm>
        </p:grpSpPr>
        <p:sp>
          <p:nvSpPr>
            <p:cNvPr id="10" name="TextBox 9">
              <a:extLst>
                <a:ext uri="{FF2B5EF4-FFF2-40B4-BE49-F238E27FC236}">
                  <a16:creationId xmlns:a16="http://schemas.microsoft.com/office/drawing/2014/main" id="{887F4CC9-0D70-4836-A867-17B478C9ACFA}"/>
                </a:ext>
              </a:extLst>
            </p:cNvPr>
            <p:cNvSpPr txBox="1"/>
            <p:nvPr/>
          </p:nvSpPr>
          <p:spPr>
            <a:xfrm>
              <a:off x="1173828" y="9898598"/>
              <a:ext cx="3717813" cy="307777"/>
            </a:xfrm>
            <a:prstGeom prst="rect">
              <a:avLst/>
            </a:prstGeom>
            <a:noFill/>
          </p:spPr>
          <p:txBody>
            <a:bodyPr wrap="none" rtlCol="0">
              <a:spAutoFit/>
            </a:bodyPr>
            <a:lstStyle/>
            <a:p>
              <a:pPr algn="l"/>
              <a:r>
                <a:rPr lang="en-US" sz="1400" b="0" spc="300" dirty="0">
                  <a:solidFill>
                    <a:schemeClr val="bg1"/>
                  </a:solidFill>
                  <a:latin typeface="Nexa Light" panose="02000000000000000000" pitchFamily="50" charset="0"/>
                  <a:ea typeface="Roboto Condensed" panose="02000000000000000000" pitchFamily="2" charset="0"/>
                  <a:cs typeface="Segoe UI" panose="020B0502040204020203" pitchFamily="34" charset="0"/>
                </a:rPr>
                <a:t>VISIONARY</a:t>
              </a:r>
              <a:r>
                <a:rPr lang="en-US" sz="1400" spc="300" dirty="0">
                  <a:solidFill>
                    <a:schemeClr val="bg1"/>
                  </a:solidFill>
                  <a:latin typeface="Nexa Light" panose="02000000000000000000" pitchFamily="50" charset="0"/>
                  <a:ea typeface="Roboto Condensed" panose="02000000000000000000" pitchFamily="2" charset="0"/>
                  <a:cs typeface="Segoe UI" panose="020B0502040204020203" pitchFamily="34" charset="0"/>
                </a:rPr>
                <a:t>  </a:t>
              </a:r>
              <a:r>
                <a:rPr lang="en-US" sz="1400" spc="3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2017.ALL RIGHTS</a:t>
              </a:r>
              <a:endParaRPr lang="id-ID" sz="1400" spc="3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11" name="Rectangle 10">
              <a:extLst>
                <a:ext uri="{FF2B5EF4-FFF2-40B4-BE49-F238E27FC236}">
                  <a16:creationId xmlns:a16="http://schemas.microsoft.com/office/drawing/2014/main" id="{BF557C3C-268B-4B95-A52A-5E94B06609E5}"/>
                </a:ext>
              </a:extLst>
            </p:cNvPr>
            <p:cNvSpPr/>
            <p:nvPr userDrawn="1"/>
          </p:nvSpPr>
          <p:spPr>
            <a:xfrm>
              <a:off x="2624660" y="9977803"/>
              <a:ext cx="10800" cy="14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Nexa Light" panose="02000000000000000000" pitchFamily="50" charset="0"/>
              </a:endParaRPr>
            </a:p>
          </p:txBody>
        </p:sp>
      </p:grpSp>
      <p:grpSp>
        <p:nvGrpSpPr>
          <p:cNvPr id="12" name="Group 11">
            <a:extLst>
              <a:ext uri="{FF2B5EF4-FFF2-40B4-BE49-F238E27FC236}">
                <a16:creationId xmlns:a16="http://schemas.microsoft.com/office/drawing/2014/main" id="{990F06B5-BA78-4CFE-BE1D-889FBDA7887D}"/>
              </a:ext>
            </a:extLst>
          </p:cNvPr>
          <p:cNvGrpSpPr/>
          <p:nvPr userDrawn="1"/>
        </p:nvGrpSpPr>
        <p:grpSpPr>
          <a:xfrm>
            <a:off x="1877786" y="669393"/>
            <a:ext cx="2345343" cy="475072"/>
            <a:chOff x="1299865" y="646279"/>
            <a:chExt cx="2345343" cy="475072"/>
          </a:xfrm>
        </p:grpSpPr>
        <p:sp>
          <p:nvSpPr>
            <p:cNvPr id="13" name="Text Placeholder 2">
              <a:extLst>
                <a:ext uri="{FF2B5EF4-FFF2-40B4-BE49-F238E27FC236}">
                  <a16:creationId xmlns:a16="http://schemas.microsoft.com/office/drawing/2014/main" id="{ABE71D36-B33B-498C-84FD-BC043E894CD8}"/>
                </a:ext>
              </a:extLst>
            </p:cNvPr>
            <p:cNvSpPr txBox="1">
              <a:spLocks/>
            </p:cNvSpPr>
            <p:nvPr/>
          </p:nvSpPr>
          <p:spPr>
            <a:xfrm>
              <a:off x="1877786" y="655335"/>
              <a:ext cx="1767422" cy="456960"/>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2800" b="0" dirty="0">
                  <a:gradFill flip="none" rotWithShape="1">
                    <a:gsLst>
                      <a:gs pos="55000">
                        <a:schemeClr val="bg1"/>
                      </a:gs>
                      <a:gs pos="100000">
                        <a:schemeClr val="bg1">
                          <a:alpha val="0"/>
                        </a:schemeClr>
                      </a:gs>
                    </a:gsLst>
                    <a:lin ang="5400000" scaled="0"/>
                    <a:tileRect/>
                  </a:gradFill>
                  <a:latin typeface="Nexa Bold" panose="02000000000000000000" pitchFamily="50" charset="0"/>
                </a:rPr>
                <a:t>visionary</a:t>
              </a:r>
              <a:endParaRPr lang="id-ID" sz="2800" b="0" dirty="0">
                <a:gradFill flip="none" rotWithShape="1">
                  <a:gsLst>
                    <a:gs pos="55000">
                      <a:schemeClr val="bg1"/>
                    </a:gs>
                    <a:gs pos="100000">
                      <a:schemeClr val="bg1">
                        <a:alpha val="0"/>
                      </a:schemeClr>
                    </a:gs>
                  </a:gsLst>
                  <a:lin ang="5400000" scaled="0"/>
                  <a:tileRect/>
                </a:gradFill>
                <a:latin typeface="Nexa Bold" panose="02000000000000000000" pitchFamily="50" charset="0"/>
              </a:endParaRPr>
            </a:p>
          </p:txBody>
        </p:sp>
        <p:grpSp>
          <p:nvGrpSpPr>
            <p:cNvPr id="14" name="Group 13">
              <a:extLst>
                <a:ext uri="{FF2B5EF4-FFF2-40B4-BE49-F238E27FC236}">
                  <a16:creationId xmlns:a16="http://schemas.microsoft.com/office/drawing/2014/main" id="{71BE2F2F-3BBF-4798-B725-C985A1C5943E}"/>
                </a:ext>
              </a:extLst>
            </p:cNvPr>
            <p:cNvGrpSpPr/>
            <p:nvPr/>
          </p:nvGrpSpPr>
          <p:grpSpPr>
            <a:xfrm>
              <a:off x="1299865" y="646279"/>
              <a:ext cx="507652" cy="475072"/>
              <a:chOff x="9403349" y="4996764"/>
              <a:chExt cx="961294" cy="899602"/>
            </a:xfrm>
          </p:grpSpPr>
          <p:sp>
            <p:nvSpPr>
              <p:cNvPr id="15" name="Freeform: Shape 14">
                <a:extLst>
                  <a:ext uri="{FF2B5EF4-FFF2-40B4-BE49-F238E27FC236}">
                    <a16:creationId xmlns:a16="http://schemas.microsoft.com/office/drawing/2014/main" id="{EFA5208B-154E-4C01-9232-F12B3F754AC8}"/>
                  </a:ext>
                </a:extLst>
              </p:cNvPr>
              <p:cNvSpPr/>
              <p:nvPr/>
            </p:nvSpPr>
            <p:spPr>
              <a:xfrm>
                <a:off x="9403349" y="4996764"/>
                <a:ext cx="961294" cy="899602"/>
              </a:xfrm>
              <a:custGeom>
                <a:avLst/>
                <a:gdLst>
                  <a:gd name="connsiteX0" fmla="*/ 711807 w 961294"/>
                  <a:gd name="connsiteY0" fmla="*/ 0 h 899602"/>
                  <a:gd name="connsiteX1" fmla="*/ 749381 w 961294"/>
                  <a:gd name="connsiteY1" fmla="*/ 20395 h 899602"/>
                  <a:gd name="connsiteX2" fmla="*/ 961294 w 961294"/>
                  <a:gd name="connsiteY2" fmla="*/ 418955 h 899602"/>
                  <a:gd name="connsiteX3" fmla="*/ 480647 w 961294"/>
                  <a:gd name="connsiteY3" fmla="*/ 899602 h 899602"/>
                  <a:gd name="connsiteX4" fmla="*/ 0 w 961294"/>
                  <a:gd name="connsiteY4" fmla="*/ 418955 h 899602"/>
                  <a:gd name="connsiteX5" fmla="*/ 211913 w 961294"/>
                  <a:gd name="connsiteY5" fmla="*/ 20395 h 899602"/>
                  <a:gd name="connsiteX6" fmla="*/ 249486 w 961294"/>
                  <a:gd name="connsiteY6" fmla="*/ 1 h 899602"/>
                  <a:gd name="connsiteX7" fmla="*/ 480646 w 961294"/>
                  <a:gd name="connsiteY7" fmla="*/ 311004 h 89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294" h="899602">
                    <a:moveTo>
                      <a:pt x="711807" y="0"/>
                    </a:moveTo>
                    <a:lnTo>
                      <a:pt x="749381" y="20395"/>
                    </a:lnTo>
                    <a:cubicBezTo>
                      <a:pt x="877234" y="106771"/>
                      <a:pt x="961294" y="253047"/>
                      <a:pt x="961294" y="418955"/>
                    </a:cubicBezTo>
                    <a:cubicBezTo>
                      <a:pt x="961294" y="684409"/>
                      <a:pt x="746101" y="899602"/>
                      <a:pt x="480647" y="899602"/>
                    </a:cubicBezTo>
                    <a:cubicBezTo>
                      <a:pt x="215193" y="899602"/>
                      <a:pt x="0" y="684409"/>
                      <a:pt x="0" y="418955"/>
                    </a:cubicBezTo>
                    <a:cubicBezTo>
                      <a:pt x="0" y="253047"/>
                      <a:pt x="84060" y="106771"/>
                      <a:pt x="211913" y="20395"/>
                    </a:cubicBezTo>
                    <a:lnTo>
                      <a:pt x="249486" y="1"/>
                    </a:lnTo>
                    <a:lnTo>
                      <a:pt x="480646" y="311004"/>
                    </a:lnTo>
                    <a:close/>
                  </a:path>
                </a:pathLst>
              </a:custGeom>
              <a:noFill/>
              <a:ln w="31750">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p>
            </p:txBody>
          </p:sp>
          <p:sp>
            <p:nvSpPr>
              <p:cNvPr id="16" name="Freeform: Shape 15">
                <a:extLst>
                  <a:ext uri="{FF2B5EF4-FFF2-40B4-BE49-F238E27FC236}">
                    <a16:creationId xmlns:a16="http://schemas.microsoft.com/office/drawing/2014/main" id="{299A9C66-621B-495F-9BE0-8F05A676E279}"/>
                  </a:ext>
                </a:extLst>
              </p:cNvPr>
              <p:cNvSpPr/>
              <p:nvPr/>
            </p:nvSpPr>
            <p:spPr>
              <a:xfrm>
                <a:off x="9628629" y="5312361"/>
                <a:ext cx="510734" cy="477958"/>
              </a:xfrm>
              <a:custGeom>
                <a:avLst/>
                <a:gdLst>
                  <a:gd name="connsiteX0" fmla="*/ 711807 w 961294"/>
                  <a:gd name="connsiteY0" fmla="*/ 0 h 899602"/>
                  <a:gd name="connsiteX1" fmla="*/ 749381 w 961294"/>
                  <a:gd name="connsiteY1" fmla="*/ 20395 h 899602"/>
                  <a:gd name="connsiteX2" fmla="*/ 961294 w 961294"/>
                  <a:gd name="connsiteY2" fmla="*/ 418955 h 899602"/>
                  <a:gd name="connsiteX3" fmla="*/ 480647 w 961294"/>
                  <a:gd name="connsiteY3" fmla="*/ 899602 h 899602"/>
                  <a:gd name="connsiteX4" fmla="*/ 0 w 961294"/>
                  <a:gd name="connsiteY4" fmla="*/ 418955 h 899602"/>
                  <a:gd name="connsiteX5" fmla="*/ 211913 w 961294"/>
                  <a:gd name="connsiteY5" fmla="*/ 20395 h 899602"/>
                  <a:gd name="connsiteX6" fmla="*/ 249486 w 961294"/>
                  <a:gd name="connsiteY6" fmla="*/ 1 h 899602"/>
                  <a:gd name="connsiteX7" fmla="*/ 480646 w 961294"/>
                  <a:gd name="connsiteY7" fmla="*/ 311004 h 89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294" h="899602">
                    <a:moveTo>
                      <a:pt x="711807" y="0"/>
                    </a:moveTo>
                    <a:lnTo>
                      <a:pt x="749381" y="20395"/>
                    </a:lnTo>
                    <a:cubicBezTo>
                      <a:pt x="877234" y="106771"/>
                      <a:pt x="961294" y="253047"/>
                      <a:pt x="961294" y="418955"/>
                    </a:cubicBezTo>
                    <a:cubicBezTo>
                      <a:pt x="961294" y="684409"/>
                      <a:pt x="746101" y="899602"/>
                      <a:pt x="480647" y="899602"/>
                    </a:cubicBezTo>
                    <a:cubicBezTo>
                      <a:pt x="215193" y="899602"/>
                      <a:pt x="0" y="684409"/>
                      <a:pt x="0" y="418955"/>
                    </a:cubicBezTo>
                    <a:cubicBezTo>
                      <a:pt x="0" y="253047"/>
                      <a:pt x="84060" y="106771"/>
                      <a:pt x="211913" y="20395"/>
                    </a:cubicBezTo>
                    <a:lnTo>
                      <a:pt x="249486" y="1"/>
                    </a:lnTo>
                    <a:lnTo>
                      <a:pt x="480646" y="311004"/>
                    </a:lnTo>
                    <a:close/>
                  </a:path>
                </a:pathLst>
              </a:custGeom>
              <a:noFill/>
              <a:ln w="31750">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p>
            </p:txBody>
          </p:sp>
        </p:grpSp>
      </p:grpSp>
    </p:spTree>
    <p:extLst>
      <p:ext uri="{BB962C8B-B14F-4D97-AF65-F5344CB8AC3E}">
        <p14:creationId xmlns:p14="http://schemas.microsoft.com/office/powerpoint/2010/main" val="3019626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D1DEE7EC-1221-4F26-9E62-B67BF61638D4}"/>
              </a:ext>
            </a:extLst>
          </p:cNvPr>
          <p:cNvSpPr>
            <a:spLocks noGrp="1"/>
          </p:cNvSpPr>
          <p:nvPr>
            <p:ph type="pic" sz="quarter" idx="12"/>
          </p:nvPr>
        </p:nvSpPr>
        <p:spPr>
          <a:xfrm>
            <a:off x="8915400" y="0"/>
            <a:ext cx="3520546" cy="54864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6" name="Picture Placeholder 3">
            <a:extLst>
              <a:ext uri="{FF2B5EF4-FFF2-40B4-BE49-F238E27FC236}">
                <a16:creationId xmlns:a16="http://schemas.microsoft.com/office/drawing/2014/main" id="{E338C08B-3482-4DA8-9807-4E68A4C26508}"/>
              </a:ext>
            </a:extLst>
          </p:cNvPr>
          <p:cNvSpPr>
            <a:spLocks noGrp="1"/>
          </p:cNvSpPr>
          <p:nvPr>
            <p:ph type="pic" sz="quarter" idx="13"/>
          </p:nvPr>
        </p:nvSpPr>
        <p:spPr>
          <a:xfrm>
            <a:off x="12435946" y="5486400"/>
            <a:ext cx="3520546" cy="54864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7" name="Picture Placeholder 3">
            <a:extLst>
              <a:ext uri="{FF2B5EF4-FFF2-40B4-BE49-F238E27FC236}">
                <a16:creationId xmlns:a16="http://schemas.microsoft.com/office/drawing/2014/main" id="{3DA771EF-E223-45ED-8DC4-9ED9311430D0}"/>
              </a:ext>
            </a:extLst>
          </p:cNvPr>
          <p:cNvSpPr>
            <a:spLocks noGrp="1"/>
          </p:cNvSpPr>
          <p:nvPr>
            <p:ph type="pic" sz="quarter" idx="14"/>
          </p:nvPr>
        </p:nvSpPr>
        <p:spPr>
          <a:xfrm>
            <a:off x="15956492" y="0"/>
            <a:ext cx="3520546" cy="54864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408694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5EE80D2-3AC2-4ABB-9148-06F6233DF0EC}"/>
              </a:ext>
            </a:extLst>
          </p:cNvPr>
          <p:cNvSpPr>
            <a:spLocks noGrp="1"/>
          </p:cNvSpPr>
          <p:nvPr>
            <p:ph type="pic" sz="quarter" idx="13"/>
          </p:nvPr>
        </p:nvSpPr>
        <p:spPr>
          <a:xfrm>
            <a:off x="4876397" y="7303838"/>
            <a:ext cx="4862122" cy="3668963"/>
          </a:xfrm>
          <a:custGeom>
            <a:avLst/>
            <a:gdLst>
              <a:gd name="connsiteX0" fmla="*/ 1 w 4862122"/>
              <a:gd name="connsiteY0" fmla="*/ 0 h 3668963"/>
              <a:gd name="connsiteX1" fmla="*/ 4862122 w 4862122"/>
              <a:gd name="connsiteY1" fmla="*/ 0 h 3668963"/>
              <a:gd name="connsiteX2" fmla="*/ 4862122 w 4862122"/>
              <a:gd name="connsiteY2" fmla="*/ 3668963 h 3668963"/>
              <a:gd name="connsiteX3" fmla="*/ 1834482 w 4862122"/>
              <a:gd name="connsiteY3" fmla="*/ 3668963 h 3668963"/>
              <a:gd name="connsiteX4" fmla="*/ 0 w 4862122"/>
              <a:gd name="connsiteY4" fmla="*/ 1834481 h 3668963"/>
              <a:gd name="connsiteX5" fmla="*/ 1 w 4862122"/>
              <a:gd name="connsiteY5" fmla="*/ 0 h 3668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2122" h="3668963">
                <a:moveTo>
                  <a:pt x="1" y="0"/>
                </a:moveTo>
                <a:lnTo>
                  <a:pt x="4862122" y="0"/>
                </a:lnTo>
                <a:lnTo>
                  <a:pt x="4862122" y="3668963"/>
                </a:lnTo>
                <a:lnTo>
                  <a:pt x="1834482" y="3668963"/>
                </a:lnTo>
                <a:cubicBezTo>
                  <a:pt x="821326" y="3668963"/>
                  <a:pt x="0" y="2847637"/>
                  <a:pt x="0" y="1834481"/>
                </a:cubicBezTo>
                <a:cubicBezTo>
                  <a:pt x="0" y="1222987"/>
                  <a:pt x="1" y="611494"/>
                  <a:pt x="1" y="0"/>
                </a:cubicBez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7" name="Picture Placeholder 6">
            <a:extLst>
              <a:ext uri="{FF2B5EF4-FFF2-40B4-BE49-F238E27FC236}">
                <a16:creationId xmlns:a16="http://schemas.microsoft.com/office/drawing/2014/main" id="{43CC49EF-A80F-43FE-A2A7-D68B6EC4C97C}"/>
              </a:ext>
            </a:extLst>
          </p:cNvPr>
          <p:cNvSpPr>
            <a:spLocks noGrp="1"/>
          </p:cNvSpPr>
          <p:nvPr>
            <p:ph type="pic" sz="quarter" idx="11"/>
          </p:nvPr>
        </p:nvSpPr>
        <p:spPr>
          <a:xfrm>
            <a:off x="0" y="1"/>
            <a:ext cx="4862122" cy="3707063"/>
          </a:xfrm>
          <a:custGeom>
            <a:avLst/>
            <a:gdLst>
              <a:gd name="connsiteX0" fmla="*/ 0 w 4862122"/>
              <a:gd name="connsiteY0" fmla="*/ 0 h 3707063"/>
              <a:gd name="connsiteX1" fmla="*/ 3008590 w 4862122"/>
              <a:gd name="connsiteY1" fmla="*/ 0 h 3707063"/>
              <a:gd name="connsiteX2" fmla="*/ 4862122 w 4862122"/>
              <a:gd name="connsiteY2" fmla="*/ 1853532 h 3707063"/>
              <a:gd name="connsiteX3" fmla="*/ 4862121 w 4862122"/>
              <a:gd name="connsiteY3" fmla="*/ 3707063 h 3707063"/>
              <a:gd name="connsiteX4" fmla="*/ 0 w 4862122"/>
              <a:gd name="connsiteY4" fmla="*/ 3707063 h 3707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2122" h="3707063">
                <a:moveTo>
                  <a:pt x="0" y="0"/>
                </a:moveTo>
                <a:lnTo>
                  <a:pt x="3008590" y="0"/>
                </a:lnTo>
                <a:cubicBezTo>
                  <a:pt x="4032267" y="0"/>
                  <a:pt x="4862122" y="829855"/>
                  <a:pt x="4862122" y="1853532"/>
                </a:cubicBezTo>
                <a:cubicBezTo>
                  <a:pt x="4862122" y="2471376"/>
                  <a:pt x="4862121" y="3089219"/>
                  <a:pt x="4862121" y="3707063"/>
                </a:cubicBezTo>
                <a:lnTo>
                  <a:pt x="0" y="3707063"/>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8" name="Picture Placeholder 7">
            <a:extLst>
              <a:ext uri="{FF2B5EF4-FFF2-40B4-BE49-F238E27FC236}">
                <a16:creationId xmlns:a16="http://schemas.microsoft.com/office/drawing/2014/main" id="{F6F083AB-570D-4531-9A7B-DD92D19C175B}"/>
              </a:ext>
            </a:extLst>
          </p:cNvPr>
          <p:cNvSpPr>
            <a:spLocks noGrp="1"/>
          </p:cNvSpPr>
          <p:nvPr>
            <p:ph type="pic" sz="quarter" idx="12"/>
          </p:nvPr>
        </p:nvSpPr>
        <p:spPr>
          <a:xfrm>
            <a:off x="9738518" y="1"/>
            <a:ext cx="4862122" cy="3707063"/>
          </a:xfrm>
          <a:custGeom>
            <a:avLst/>
            <a:gdLst>
              <a:gd name="connsiteX0" fmla="*/ 0 w 4862122"/>
              <a:gd name="connsiteY0" fmla="*/ 0 h 3707063"/>
              <a:gd name="connsiteX1" fmla="*/ 3008590 w 4862122"/>
              <a:gd name="connsiteY1" fmla="*/ 0 h 3707063"/>
              <a:gd name="connsiteX2" fmla="*/ 4862122 w 4862122"/>
              <a:gd name="connsiteY2" fmla="*/ 1853532 h 3707063"/>
              <a:gd name="connsiteX3" fmla="*/ 4862121 w 4862122"/>
              <a:gd name="connsiteY3" fmla="*/ 3707063 h 3707063"/>
              <a:gd name="connsiteX4" fmla="*/ 0 w 4862122"/>
              <a:gd name="connsiteY4" fmla="*/ 3707063 h 3707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2122" h="3707063">
                <a:moveTo>
                  <a:pt x="0" y="0"/>
                </a:moveTo>
                <a:lnTo>
                  <a:pt x="3008590" y="0"/>
                </a:lnTo>
                <a:cubicBezTo>
                  <a:pt x="4032267" y="0"/>
                  <a:pt x="4862122" y="829855"/>
                  <a:pt x="4862122" y="1853532"/>
                </a:cubicBezTo>
                <a:cubicBezTo>
                  <a:pt x="4862122" y="2471376"/>
                  <a:pt x="4862121" y="3089219"/>
                  <a:pt x="4862121" y="3707063"/>
                </a:cubicBezTo>
                <a:lnTo>
                  <a:pt x="0" y="3707063"/>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11" name="Picture Placeholder 10">
            <a:extLst>
              <a:ext uri="{FF2B5EF4-FFF2-40B4-BE49-F238E27FC236}">
                <a16:creationId xmlns:a16="http://schemas.microsoft.com/office/drawing/2014/main" id="{BEE311FC-FB21-469B-AF99-091AA8453D36}"/>
              </a:ext>
            </a:extLst>
          </p:cNvPr>
          <p:cNvSpPr>
            <a:spLocks noGrp="1"/>
          </p:cNvSpPr>
          <p:nvPr>
            <p:ph type="pic" sz="quarter" idx="14"/>
          </p:nvPr>
        </p:nvSpPr>
        <p:spPr>
          <a:xfrm>
            <a:off x="14614916" y="7303838"/>
            <a:ext cx="4862122" cy="3668963"/>
          </a:xfrm>
          <a:custGeom>
            <a:avLst/>
            <a:gdLst>
              <a:gd name="connsiteX0" fmla="*/ 1 w 4862122"/>
              <a:gd name="connsiteY0" fmla="*/ 0 h 3668963"/>
              <a:gd name="connsiteX1" fmla="*/ 4862122 w 4862122"/>
              <a:gd name="connsiteY1" fmla="*/ 0 h 3668963"/>
              <a:gd name="connsiteX2" fmla="*/ 4862122 w 4862122"/>
              <a:gd name="connsiteY2" fmla="*/ 3668963 h 3668963"/>
              <a:gd name="connsiteX3" fmla="*/ 1834482 w 4862122"/>
              <a:gd name="connsiteY3" fmla="*/ 3668963 h 3668963"/>
              <a:gd name="connsiteX4" fmla="*/ 0 w 4862122"/>
              <a:gd name="connsiteY4" fmla="*/ 1834481 h 3668963"/>
              <a:gd name="connsiteX5" fmla="*/ 1 w 4862122"/>
              <a:gd name="connsiteY5" fmla="*/ 0 h 3668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2122" h="3668963">
                <a:moveTo>
                  <a:pt x="1" y="0"/>
                </a:moveTo>
                <a:lnTo>
                  <a:pt x="4862122" y="0"/>
                </a:lnTo>
                <a:lnTo>
                  <a:pt x="4862122" y="3668963"/>
                </a:lnTo>
                <a:lnTo>
                  <a:pt x="1834482" y="3668963"/>
                </a:lnTo>
                <a:cubicBezTo>
                  <a:pt x="821326" y="3668963"/>
                  <a:pt x="0" y="2847637"/>
                  <a:pt x="0" y="1834481"/>
                </a:cubicBezTo>
                <a:cubicBezTo>
                  <a:pt x="0" y="1222987"/>
                  <a:pt x="1" y="611494"/>
                  <a:pt x="1" y="0"/>
                </a:cubicBez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2026048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
        <p:nvSpPr>
          <p:cNvPr id="5" name="Freeform: Shape 4">
            <a:extLst>
              <a:ext uri="{FF2B5EF4-FFF2-40B4-BE49-F238E27FC236}">
                <a16:creationId xmlns:a16="http://schemas.microsoft.com/office/drawing/2014/main" id="{29E0E0A3-4F7E-4BDA-9BCC-8809A94C46EA}"/>
              </a:ext>
            </a:extLst>
          </p:cNvPr>
          <p:cNvSpPr/>
          <p:nvPr userDrawn="1"/>
        </p:nvSpPr>
        <p:spPr>
          <a:xfrm rot="14125145">
            <a:off x="2604295" y="2802933"/>
            <a:ext cx="6245989" cy="5366932"/>
          </a:xfrm>
          <a:custGeom>
            <a:avLst/>
            <a:gdLst>
              <a:gd name="connsiteX0" fmla="*/ 1461356 w 3189331"/>
              <a:gd name="connsiteY0" fmla="*/ 10544 h 3099408"/>
              <a:gd name="connsiteX1" fmla="*/ 2055716 w 3189331"/>
              <a:gd name="connsiteY1" fmla="*/ 124844 h 3099408"/>
              <a:gd name="connsiteX2" fmla="*/ 2200496 w 3189331"/>
              <a:gd name="connsiteY2" fmla="*/ 155324 h 3099408"/>
              <a:gd name="connsiteX3" fmla="*/ 2817716 w 3189331"/>
              <a:gd name="connsiteY3" fmla="*/ 322964 h 3099408"/>
              <a:gd name="connsiteX4" fmla="*/ 3152996 w 3189331"/>
              <a:gd name="connsiteY4" fmla="*/ 742064 h 3099408"/>
              <a:gd name="connsiteX5" fmla="*/ 3107276 w 3189331"/>
              <a:gd name="connsiteY5" fmla="*/ 1405004 h 3099408"/>
              <a:gd name="connsiteX6" fmla="*/ 2505296 w 3189331"/>
              <a:gd name="connsiteY6" fmla="*/ 1854584 h 3099408"/>
              <a:gd name="connsiteX7" fmla="*/ 2192876 w 3189331"/>
              <a:gd name="connsiteY7" fmla="*/ 2433704 h 3099408"/>
              <a:gd name="connsiteX8" fmla="*/ 1697576 w 3189331"/>
              <a:gd name="connsiteY8" fmla="*/ 2860424 h 3099408"/>
              <a:gd name="connsiteX9" fmla="*/ 1232756 w 3189331"/>
              <a:gd name="connsiteY9" fmla="*/ 3081404 h 3099408"/>
              <a:gd name="connsiteX10" fmla="*/ 646016 w 3189331"/>
              <a:gd name="connsiteY10" fmla="*/ 3005204 h 3099408"/>
              <a:gd name="connsiteX11" fmla="*/ 104996 w 3189331"/>
              <a:gd name="connsiteY11" fmla="*/ 2365124 h 3099408"/>
              <a:gd name="connsiteX12" fmla="*/ 44036 w 3189331"/>
              <a:gd name="connsiteY12" fmla="*/ 1252604 h 3099408"/>
              <a:gd name="connsiteX13" fmla="*/ 607916 w 3189331"/>
              <a:gd name="connsiteY13" fmla="*/ 422024 h 3099408"/>
              <a:gd name="connsiteX14" fmla="*/ 1461356 w 3189331"/>
              <a:gd name="connsiteY14" fmla="*/ 10544 h 3099408"/>
              <a:gd name="connsiteX0" fmla="*/ 1461356 w 3197385"/>
              <a:gd name="connsiteY0" fmla="*/ 10544 h 3099408"/>
              <a:gd name="connsiteX1" fmla="*/ 2055716 w 3197385"/>
              <a:gd name="connsiteY1" fmla="*/ 124844 h 3099408"/>
              <a:gd name="connsiteX2" fmla="*/ 2200496 w 3197385"/>
              <a:gd name="connsiteY2" fmla="*/ 155324 h 3099408"/>
              <a:gd name="connsiteX3" fmla="*/ 2817716 w 3197385"/>
              <a:gd name="connsiteY3" fmla="*/ 322964 h 3099408"/>
              <a:gd name="connsiteX4" fmla="*/ 3152996 w 3197385"/>
              <a:gd name="connsiteY4" fmla="*/ 742064 h 3099408"/>
              <a:gd name="connsiteX5" fmla="*/ 3107276 w 3197385"/>
              <a:gd name="connsiteY5" fmla="*/ 1405004 h 3099408"/>
              <a:gd name="connsiteX6" fmla="*/ 2505296 w 3197385"/>
              <a:gd name="connsiteY6" fmla="*/ 1854584 h 3099408"/>
              <a:gd name="connsiteX7" fmla="*/ 2192876 w 3197385"/>
              <a:gd name="connsiteY7" fmla="*/ 2433704 h 3099408"/>
              <a:gd name="connsiteX8" fmla="*/ 1697576 w 3197385"/>
              <a:gd name="connsiteY8" fmla="*/ 2860424 h 3099408"/>
              <a:gd name="connsiteX9" fmla="*/ 1232756 w 3197385"/>
              <a:gd name="connsiteY9" fmla="*/ 3081404 h 3099408"/>
              <a:gd name="connsiteX10" fmla="*/ 646016 w 3197385"/>
              <a:gd name="connsiteY10" fmla="*/ 3005204 h 3099408"/>
              <a:gd name="connsiteX11" fmla="*/ 104996 w 3197385"/>
              <a:gd name="connsiteY11" fmla="*/ 2365124 h 3099408"/>
              <a:gd name="connsiteX12" fmla="*/ 44036 w 3197385"/>
              <a:gd name="connsiteY12" fmla="*/ 1252604 h 3099408"/>
              <a:gd name="connsiteX13" fmla="*/ 607916 w 3197385"/>
              <a:gd name="connsiteY13" fmla="*/ 422024 h 3099408"/>
              <a:gd name="connsiteX14" fmla="*/ 1461356 w 3197385"/>
              <a:gd name="connsiteY14" fmla="*/ 10544 h 3099408"/>
              <a:gd name="connsiteX0" fmla="*/ 1461356 w 3116044"/>
              <a:gd name="connsiteY0" fmla="*/ 10544 h 3099408"/>
              <a:gd name="connsiteX1" fmla="*/ 2055716 w 3116044"/>
              <a:gd name="connsiteY1" fmla="*/ 124844 h 3099408"/>
              <a:gd name="connsiteX2" fmla="*/ 2200496 w 3116044"/>
              <a:gd name="connsiteY2" fmla="*/ 155324 h 3099408"/>
              <a:gd name="connsiteX3" fmla="*/ 2817716 w 3116044"/>
              <a:gd name="connsiteY3" fmla="*/ 322964 h 3099408"/>
              <a:gd name="connsiteX4" fmla="*/ 3107276 w 3116044"/>
              <a:gd name="connsiteY4" fmla="*/ 1405004 h 3099408"/>
              <a:gd name="connsiteX5" fmla="*/ 2505296 w 3116044"/>
              <a:gd name="connsiteY5" fmla="*/ 1854584 h 3099408"/>
              <a:gd name="connsiteX6" fmla="*/ 2192876 w 3116044"/>
              <a:gd name="connsiteY6" fmla="*/ 2433704 h 3099408"/>
              <a:gd name="connsiteX7" fmla="*/ 1697576 w 3116044"/>
              <a:gd name="connsiteY7" fmla="*/ 2860424 h 3099408"/>
              <a:gd name="connsiteX8" fmla="*/ 1232756 w 3116044"/>
              <a:gd name="connsiteY8" fmla="*/ 3081404 h 3099408"/>
              <a:gd name="connsiteX9" fmla="*/ 646016 w 3116044"/>
              <a:gd name="connsiteY9" fmla="*/ 3005204 h 3099408"/>
              <a:gd name="connsiteX10" fmla="*/ 104996 w 3116044"/>
              <a:gd name="connsiteY10" fmla="*/ 2365124 h 3099408"/>
              <a:gd name="connsiteX11" fmla="*/ 44036 w 3116044"/>
              <a:gd name="connsiteY11" fmla="*/ 1252604 h 3099408"/>
              <a:gd name="connsiteX12" fmla="*/ 607916 w 3116044"/>
              <a:gd name="connsiteY12" fmla="*/ 422024 h 3099408"/>
              <a:gd name="connsiteX13" fmla="*/ 1461356 w 3116044"/>
              <a:gd name="connsiteY13" fmla="*/ 10544 h 3099408"/>
              <a:gd name="connsiteX0" fmla="*/ 1461356 w 3202939"/>
              <a:gd name="connsiteY0" fmla="*/ 10544 h 3099408"/>
              <a:gd name="connsiteX1" fmla="*/ 2055716 w 3202939"/>
              <a:gd name="connsiteY1" fmla="*/ 124844 h 3099408"/>
              <a:gd name="connsiteX2" fmla="*/ 2200496 w 3202939"/>
              <a:gd name="connsiteY2" fmla="*/ 155324 h 3099408"/>
              <a:gd name="connsiteX3" fmla="*/ 2817716 w 3202939"/>
              <a:gd name="connsiteY3" fmla="*/ 322964 h 3099408"/>
              <a:gd name="connsiteX4" fmla="*/ 3107276 w 3202939"/>
              <a:gd name="connsiteY4" fmla="*/ 1405004 h 3099408"/>
              <a:gd name="connsiteX5" fmla="*/ 2505296 w 3202939"/>
              <a:gd name="connsiteY5" fmla="*/ 1854584 h 3099408"/>
              <a:gd name="connsiteX6" fmla="*/ 2192876 w 3202939"/>
              <a:gd name="connsiteY6" fmla="*/ 2433704 h 3099408"/>
              <a:gd name="connsiteX7" fmla="*/ 1697576 w 3202939"/>
              <a:gd name="connsiteY7" fmla="*/ 2860424 h 3099408"/>
              <a:gd name="connsiteX8" fmla="*/ 1232756 w 3202939"/>
              <a:gd name="connsiteY8" fmla="*/ 3081404 h 3099408"/>
              <a:gd name="connsiteX9" fmla="*/ 646016 w 3202939"/>
              <a:gd name="connsiteY9" fmla="*/ 3005204 h 3099408"/>
              <a:gd name="connsiteX10" fmla="*/ 104996 w 3202939"/>
              <a:gd name="connsiteY10" fmla="*/ 2365124 h 3099408"/>
              <a:gd name="connsiteX11" fmla="*/ 44036 w 3202939"/>
              <a:gd name="connsiteY11" fmla="*/ 1252604 h 3099408"/>
              <a:gd name="connsiteX12" fmla="*/ 607916 w 3202939"/>
              <a:gd name="connsiteY12" fmla="*/ 422024 h 3099408"/>
              <a:gd name="connsiteX13" fmla="*/ 1461356 w 3202939"/>
              <a:gd name="connsiteY13" fmla="*/ 10544 h 3099408"/>
              <a:gd name="connsiteX0" fmla="*/ 1461356 w 3202939"/>
              <a:gd name="connsiteY0" fmla="*/ 10544 h 3099408"/>
              <a:gd name="connsiteX1" fmla="*/ 2055716 w 3202939"/>
              <a:gd name="connsiteY1" fmla="*/ 124844 h 3099408"/>
              <a:gd name="connsiteX2" fmla="*/ 2200496 w 3202939"/>
              <a:gd name="connsiteY2" fmla="*/ 155324 h 3099408"/>
              <a:gd name="connsiteX3" fmla="*/ 2817716 w 3202939"/>
              <a:gd name="connsiteY3" fmla="*/ 322964 h 3099408"/>
              <a:gd name="connsiteX4" fmla="*/ 3107276 w 3202939"/>
              <a:gd name="connsiteY4" fmla="*/ 1405004 h 3099408"/>
              <a:gd name="connsiteX5" fmla="*/ 2505296 w 3202939"/>
              <a:gd name="connsiteY5" fmla="*/ 1854584 h 3099408"/>
              <a:gd name="connsiteX6" fmla="*/ 1697576 w 3202939"/>
              <a:gd name="connsiteY6" fmla="*/ 2860424 h 3099408"/>
              <a:gd name="connsiteX7" fmla="*/ 1232756 w 3202939"/>
              <a:gd name="connsiteY7" fmla="*/ 3081404 h 3099408"/>
              <a:gd name="connsiteX8" fmla="*/ 646016 w 3202939"/>
              <a:gd name="connsiteY8" fmla="*/ 3005204 h 3099408"/>
              <a:gd name="connsiteX9" fmla="*/ 104996 w 3202939"/>
              <a:gd name="connsiteY9" fmla="*/ 2365124 h 3099408"/>
              <a:gd name="connsiteX10" fmla="*/ 44036 w 3202939"/>
              <a:gd name="connsiteY10" fmla="*/ 1252604 h 3099408"/>
              <a:gd name="connsiteX11" fmla="*/ 607916 w 3202939"/>
              <a:gd name="connsiteY11" fmla="*/ 422024 h 3099408"/>
              <a:gd name="connsiteX12" fmla="*/ 1461356 w 3202939"/>
              <a:gd name="connsiteY12" fmla="*/ 10544 h 3099408"/>
              <a:gd name="connsiteX0" fmla="*/ 1461356 w 3202939"/>
              <a:gd name="connsiteY0" fmla="*/ 10544 h 3099408"/>
              <a:gd name="connsiteX1" fmla="*/ 2055716 w 3202939"/>
              <a:gd name="connsiteY1" fmla="*/ 124844 h 3099408"/>
              <a:gd name="connsiteX2" fmla="*/ 2200496 w 3202939"/>
              <a:gd name="connsiteY2" fmla="*/ 155324 h 3099408"/>
              <a:gd name="connsiteX3" fmla="*/ 2817716 w 3202939"/>
              <a:gd name="connsiteY3" fmla="*/ 322964 h 3099408"/>
              <a:gd name="connsiteX4" fmla="*/ 3107276 w 3202939"/>
              <a:gd name="connsiteY4" fmla="*/ 1405004 h 3099408"/>
              <a:gd name="connsiteX5" fmla="*/ 2505296 w 3202939"/>
              <a:gd name="connsiteY5" fmla="*/ 1854584 h 3099408"/>
              <a:gd name="connsiteX6" fmla="*/ 1697576 w 3202939"/>
              <a:gd name="connsiteY6" fmla="*/ 2860424 h 3099408"/>
              <a:gd name="connsiteX7" fmla="*/ 1232756 w 3202939"/>
              <a:gd name="connsiteY7" fmla="*/ 3081404 h 3099408"/>
              <a:gd name="connsiteX8" fmla="*/ 646016 w 3202939"/>
              <a:gd name="connsiteY8" fmla="*/ 3005204 h 3099408"/>
              <a:gd name="connsiteX9" fmla="*/ 104996 w 3202939"/>
              <a:gd name="connsiteY9" fmla="*/ 2365124 h 3099408"/>
              <a:gd name="connsiteX10" fmla="*/ 44036 w 3202939"/>
              <a:gd name="connsiteY10" fmla="*/ 1252604 h 3099408"/>
              <a:gd name="connsiteX11" fmla="*/ 607916 w 3202939"/>
              <a:gd name="connsiteY11" fmla="*/ 422024 h 3099408"/>
              <a:gd name="connsiteX12" fmla="*/ 1461356 w 3202939"/>
              <a:gd name="connsiteY12" fmla="*/ 10544 h 3099408"/>
              <a:gd name="connsiteX0" fmla="*/ 1461356 w 3202939"/>
              <a:gd name="connsiteY0" fmla="*/ 10544 h 3173530"/>
              <a:gd name="connsiteX1" fmla="*/ 2055716 w 3202939"/>
              <a:gd name="connsiteY1" fmla="*/ 124844 h 3173530"/>
              <a:gd name="connsiteX2" fmla="*/ 2200496 w 3202939"/>
              <a:gd name="connsiteY2" fmla="*/ 155324 h 3173530"/>
              <a:gd name="connsiteX3" fmla="*/ 2817716 w 3202939"/>
              <a:gd name="connsiteY3" fmla="*/ 322964 h 3173530"/>
              <a:gd name="connsiteX4" fmla="*/ 3107276 w 3202939"/>
              <a:gd name="connsiteY4" fmla="*/ 1405004 h 3173530"/>
              <a:gd name="connsiteX5" fmla="*/ 2505296 w 3202939"/>
              <a:gd name="connsiteY5" fmla="*/ 1854584 h 3173530"/>
              <a:gd name="connsiteX6" fmla="*/ 1232756 w 3202939"/>
              <a:gd name="connsiteY6" fmla="*/ 3081404 h 3173530"/>
              <a:gd name="connsiteX7" fmla="*/ 646016 w 3202939"/>
              <a:gd name="connsiteY7" fmla="*/ 3005204 h 3173530"/>
              <a:gd name="connsiteX8" fmla="*/ 104996 w 3202939"/>
              <a:gd name="connsiteY8" fmla="*/ 2365124 h 3173530"/>
              <a:gd name="connsiteX9" fmla="*/ 44036 w 3202939"/>
              <a:gd name="connsiteY9" fmla="*/ 1252604 h 3173530"/>
              <a:gd name="connsiteX10" fmla="*/ 607916 w 3202939"/>
              <a:gd name="connsiteY10" fmla="*/ 422024 h 3173530"/>
              <a:gd name="connsiteX11" fmla="*/ 1461356 w 3202939"/>
              <a:gd name="connsiteY11" fmla="*/ 10544 h 3173530"/>
              <a:gd name="connsiteX0" fmla="*/ 1461356 w 3202939"/>
              <a:gd name="connsiteY0" fmla="*/ 10544 h 3178638"/>
              <a:gd name="connsiteX1" fmla="*/ 2055716 w 3202939"/>
              <a:gd name="connsiteY1" fmla="*/ 124844 h 3178638"/>
              <a:gd name="connsiteX2" fmla="*/ 2200496 w 3202939"/>
              <a:gd name="connsiteY2" fmla="*/ 155324 h 3178638"/>
              <a:gd name="connsiteX3" fmla="*/ 2817716 w 3202939"/>
              <a:gd name="connsiteY3" fmla="*/ 322964 h 3178638"/>
              <a:gd name="connsiteX4" fmla="*/ 3107276 w 3202939"/>
              <a:gd name="connsiteY4" fmla="*/ 1405004 h 3178638"/>
              <a:gd name="connsiteX5" fmla="*/ 2505296 w 3202939"/>
              <a:gd name="connsiteY5" fmla="*/ 1854584 h 3178638"/>
              <a:gd name="connsiteX6" fmla="*/ 1232756 w 3202939"/>
              <a:gd name="connsiteY6" fmla="*/ 3081404 h 3178638"/>
              <a:gd name="connsiteX7" fmla="*/ 646016 w 3202939"/>
              <a:gd name="connsiteY7" fmla="*/ 3005204 h 3178638"/>
              <a:gd name="connsiteX8" fmla="*/ 104996 w 3202939"/>
              <a:gd name="connsiteY8" fmla="*/ 2365124 h 3178638"/>
              <a:gd name="connsiteX9" fmla="*/ 44036 w 3202939"/>
              <a:gd name="connsiteY9" fmla="*/ 1252604 h 3178638"/>
              <a:gd name="connsiteX10" fmla="*/ 607916 w 3202939"/>
              <a:gd name="connsiteY10" fmla="*/ 422024 h 3178638"/>
              <a:gd name="connsiteX11" fmla="*/ 1461356 w 3202939"/>
              <a:gd name="connsiteY11" fmla="*/ 10544 h 3178638"/>
              <a:gd name="connsiteX0" fmla="*/ 1461356 w 3202939"/>
              <a:gd name="connsiteY0" fmla="*/ 10544 h 3091066"/>
              <a:gd name="connsiteX1" fmla="*/ 2055716 w 3202939"/>
              <a:gd name="connsiteY1" fmla="*/ 124844 h 3091066"/>
              <a:gd name="connsiteX2" fmla="*/ 2200496 w 3202939"/>
              <a:gd name="connsiteY2" fmla="*/ 155324 h 3091066"/>
              <a:gd name="connsiteX3" fmla="*/ 2817716 w 3202939"/>
              <a:gd name="connsiteY3" fmla="*/ 322964 h 3091066"/>
              <a:gd name="connsiteX4" fmla="*/ 3107276 w 3202939"/>
              <a:gd name="connsiteY4" fmla="*/ 1405004 h 3091066"/>
              <a:gd name="connsiteX5" fmla="*/ 2505296 w 3202939"/>
              <a:gd name="connsiteY5" fmla="*/ 1854584 h 3091066"/>
              <a:gd name="connsiteX6" fmla="*/ 1232756 w 3202939"/>
              <a:gd name="connsiteY6" fmla="*/ 3081404 h 3091066"/>
              <a:gd name="connsiteX7" fmla="*/ 104996 w 3202939"/>
              <a:gd name="connsiteY7" fmla="*/ 2365124 h 3091066"/>
              <a:gd name="connsiteX8" fmla="*/ 44036 w 3202939"/>
              <a:gd name="connsiteY8" fmla="*/ 1252604 h 3091066"/>
              <a:gd name="connsiteX9" fmla="*/ 607916 w 3202939"/>
              <a:gd name="connsiteY9" fmla="*/ 422024 h 3091066"/>
              <a:gd name="connsiteX10" fmla="*/ 1461356 w 3202939"/>
              <a:gd name="connsiteY10" fmla="*/ 10544 h 3091066"/>
              <a:gd name="connsiteX0" fmla="*/ 1461356 w 3202939"/>
              <a:gd name="connsiteY0" fmla="*/ 10544 h 3082640"/>
              <a:gd name="connsiteX1" fmla="*/ 2055716 w 3202939"/>
              <a:gd name="connsiteY1" fmla="*/ 124844 h 3082640"/>
              <a:gd name="connsiteX2" fmla="*/ 2200496 w 3202939"/>
              <a:gd name="connsiteY2" fmla="*/ 155324 h 3082640"/>
              <a:gd name="connsiteX3" fmla="*/ 2817716 w 3202939"/>
              <a:gd name="connsiteY3" fmla="*/ 322964 h 3082640"/>
              <a:gd name="connsiteX4" fmla="*/ 3107276 w 3202939"/>
              <a:gd name="connsiteY4" fmla="*/ 1405004 h 3082640"/>
              <a:gd name="connsiteX5" fmla="*/ 2505296 w 3202939"/>
              <a:gd name="connsiteY5" fmla="*/ 1854584 h 3082640"/>
              <a:gd name="connsiteX6" fmla="*/ 1232756 w 3202939"/>
              <a:gd name="connsiteY6" fmla="*/ 3081404 h 3082640"/>
              <a:gd name="connsiteX7" fmla="*/ 104996 w 3202939"/>
              <a:gd name="connsiteY7" fmla="*/ 2365124 h 3082640"/>
              <a:gd name="connsiteX8" fmla="*/ 44036 w 3202939"/>
              <a:gd name="connsiteY8" fmla="*/ 1252604 h 3082640"/>
              <a:gd name="connsiteX9" fmla="*/ 607916 w 3202939"/>
              <a:gd name="connsiteY9" fmla="*/ 422024 h 3082640"/>
              <a:gd name="connsiteX10" fmla="*/ 1461356 w 3202939"/>
              <a:gd name="connsiteY10" fmla="*/ 10544 h 308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02939" h="3082640">
                <a:moveTo>
                  <a:pt x="1461356" y="10544"/>
                </a:moveTo>
                <a:cubicBezTo>
                  <a:pt x="1702656" y="-38986"/>
                  <a:pt x="1932526" y="100714"/>
                  <a:pt x="2055716" y="124844"/>
                </a:cubicBezTo>
                <a:cubicBezTo>
                  <a:pt x="2055716" y="124844"/>
                  <a:pt x="2073496" y="122304"/>
                  <a:pt x="2200496" y="155324"/>
                </a:cubicBezTo>
                <a:cubicBezTo>
                  <a:pt x="2200496" y="155324"/>
                  <a:pt x="2610399" y="170516"/>
                  <a:pt x="2817716" y="322964"/>
                </a:cubicBezTo>
                <a:cubicBezTo>
                  <a:pt x="3406100" y="755625"/>
                  <a:pt x="3159346" y="1149734"/>
                  <a:pt x="3107276" y="1405004"/>
                </a:cubicBezTo>
                <a:cubicBezTo>
                  <a:pt x="3055206" y="1660274"/>
                  <a:pt x="2817716" y="1575184"/>
                  <a:pt x="2505296" y="1854584"/>
                </a:cubicBezTo>
                <a:cubicBezTo>
                  <a:pt x="2192876" y="2133984"/>
                  <a:pt x="1983759" y="3053847"/>
                  <a:pt x="1232756" y="3081404"/>
                </a:cubicBezTo>
                <a:cubicBezTo>
                  <a:pt x="481753" y="3108961"/>
                  <a:pt x="303116" y="2669924"/>
                  <a:pt x="104996" y="2365124"/>
                </a:cubicBezTo>
                <a:cubicBezTo>
                  <a:pt x="4666" y="2073024"/>
                  <a:pt x="-39784" y="1576454"/>
                  <a:pt x="44036" y="1252604"/>
                </a:cubicBezTo>
                <a:cubicBezTo>
                  <a:pt x="127856" y="928754"/>
                  <a:pt x="369156" y="623954"/>
                  <a:pt x="607916" y="422024"/>
                </a:cubicBezTo>
                <a:cubicBezTo>
                  <a:pt x="846676" y="220094"/>
                  <a:pt x="1220056" y="60074"/>
                  <a:pt x="1461356" y="10544"/>
                </a:cubicBezTo>
                <a:close/>
              </a:path>
            </a:pathLst>
          </a:custGeom>
          <a:gradFill>
            <a:gsLst>
              <a:gs pos="0">
                <a:schemeClr val="accent1"/>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3">
            <a:extLst>
              <a:ext uri="{FF2B5EF4-FFF2-40B4-BE49-F238E27FC236}">
                <a16:creationId xmlns:a16="http://schemas.microsoft.com/office/drawing/2014/main" id="{CAB28F8D-ED3F-497F-86C0-79DFC3393588}"/>
              </a:ext>
            </a:extLst>
          </p:cNvPr>
          <p:cNvSpPr>
            <a:spLocks noGrp="1"/>
          </p:cNvSpPr>
          <p:nvPr>
            <p:ph type="pic" sz="quarter" idx="13"/>
          </p:nvPr>
        </p:nvSpPr>
        <p:spPr>
          <a:xfrm>
            <a:off x="2901685" y="2337074"/>
            <a:ext cx="6544459" cy="6298653"/>
          </a:xfrm>
          <a:custGeom>
            <a:avLst/>
            <a:gdLst>
              <a:gd name="connsiteX0" fmla="*/ 3169356 w 6544459"/>
              <a:gd name="connsiteY0" fmla="*/ 503 h 6298653"/>
              <a:gd name="connsiteX1" fmla="*/ 4200377 w 6544459"/>
              <a:gd name="connsiteY1" fmla="*/ 255092 h 6298653"/>
              <a:gd name="connsiteX2" fmla="*/ 4496201 w 6544459"/>
              <a:gd name="connsiteY2" fmla="*/ 317370 h 6298653"/>
              <a:gd name="connsiteX3" fmla="*/ 5757345 w 6544459"/>
              <a:gd name="connsiteY3" fmla="*/ 659903 h 6298653"/>
              <a:gd name="connsiteX4" fmla="*/ 6348993 w 6544459"/>
              <a:gd name="connsiteY4" fmla="*/ 2870797 h 6298653"/>
              <a:gd name="connsiteX5" fmla="*/ 5118988 w 6544459"/>
              <a:gd name="connsiteY5" fmla="*/ 3789408 h 6298653"/>
              <a:gd name="connsiteX6" fmla="*/ 2518850 w 6544459"/>
              <a:gd name="connsiteY6" fmla="*/ 6296127 h 6298653"/>
              <a:gd name="connsiteX7" fmla="*/ 214537 w 6544459"/>
              <a:gd name="connsiteY7" fmla="*/ 4832577 h 6298653"/>
              <a:gd name="connsiteX8" fmla="*/ 89980 w 6544459"/>
              <a:gd name="connsiteY8" fmla="*/ 2559404 h 6298653"/>
              <a:gd name="connsiteX9" fmla="*/ 1242136 w 6544459"/>
              <a:gd name="connsiteY9" fmla="*/ 862309 h 6298653"/>
              <a:gd name="connsiteX10" fmla="*/ 2985941 w 6544459"/>
              <a:gd name="connsiteY10" fmla="*/ 21546 h 6298653"/>
              <a:gd name="connsiteX11" fmla="*/ 3169356 w 6544459"/>
              <a:gd name="connsiteY11" fmla="*/ 503 h 629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44459" h="6298653">
                <a:moveTo>
                  <a:pt x="3169356" y="503"/>
                </a:moveTo>
                <a:cubicBezTo>
                  <a:pt x="3592997" y="-11985"/>
                  <a:pt x="3980131" y="211951"/>
                  <a:pt x="4200377" y="255092"/>
                </a:cubicBezTo>
                <a:cubicBezTo>
                  <a:pt x="4200377" y="255092"/>
                  <a:pt x="4236706" y="249902"/>
                  <a:pt x="4496201" y="317370"/>
                </a:cubicBezTo>
                <a:cubicBezTo>
                  <a:pt x="4496201" y="317370"/>
                  <a:pt x="5333741" y="348412"/>
                  <a:pt x="5757345" y="659903"/>
                </a:cubicBezTo>
                <a:cubicBezTo>
                  <a:pt x="6959570" y="1543944"/>
                  <a:pt x="6455386" y="2349213"/>
                  <a:pt x="6348993" y="2870797"/>
                </a:cubicBezTo>
                <a:cubicBezTo>
                  <a:pt x="6242600" y="3392382"/>
                  <a:pt x="5757345" y="3218520"/>
                  <a:pt x="5118988" y="3789408"/>
                </a:cubicBezTo>
                <a:cubicBezTo>
                  <a:pt x="4480631" y="4360297"/>
                  <a:pt x="4053349" y="6239821"/>
                  <a:pt x="2518850" y="6296127"/>
                </a:cubicBezTo>
                <a:cubicBezTo>
                  <a:pt x="984352" y="6352433"/>
                  <a:pt x="619349" y="5455364"/>
                  <a:pt x="214537" y="4832577"/>
                </a:cubicBezTo>
                <a:cubicBezTo>
                  <a:pt x="9536" y="4235739"/>
                  <a:pt x="-81287" y="3221115"/>
                  <a:pt x="89980" y="2559404"/>
                </a:cubicBezTo>
                <a:cubicBezTo>
                  <a:pt x="261246" y="1897693"/>
                  <a:pt x="754286" y="1274906"/>
                  <a:pt x="1242136" y="862309"/>
                </a:cubicBezTo>
                <a:cubicBezTo>
                  <a:pt x="1729987" y="449712"/>
                  <a:pt x="2492901" y="122749"/>
                  <a:pt x="2985941" y="21546"/>
                </a:cubicBezTo>
                <a:cubicBezTo>
                  <a:pt x="3047571" y="8896"/>
                  <a:pt x="3108837" y="2287"/>
                  <a:pt x="3169356" y="503"/>
                </a:cubicBezTo>
                <a:close/>
              </a:path>
            </a:pathLst>
          </a:custGeom>
          <a:solidFill>
            <a:schemeClr val="bg1">
              <a:lumMod val="95000"/>
            </a:schemeClr>
          </a:solidFill>
          <a:effectLst>
            <a:outerShdw blurRad="1270000" dist="1143000" dir="2700000" sx="84000" sy="84000" algn="tl" rotWithShape="0">
              <a:schemeClr val="tx1">
                <a:lumMod val="95000"/>
                <a:lumOff val="5000"/>
                <a:alpha val="40000"/>
              </a:schemeClr>
            </a:outerShdw>
          </a:effectLst>
        </p:spPr>
        <p:txBody>
          <a:bodyPr wrap="square">
            <a:noAutofit/>
          </a:bodyPr>
          <a:lstStyle>
            <a:lvl1pPr marL="0" indent="0" algn="ctr">
              <a:buNone/>
              <a:defRPr sz="24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601827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9BB823FC-C814-4CAD-945B-E4E48D7067EA}"/>
              </a:ext>
            </a:extLst>
          </p:cNvPr>
          <p:cNvSpPr>
            <a:spLocks noGrp="1"/>
          </p:cNvSpPr>
          <p:nvPr>
            <p:ph type="pic" sz="quarter" idx="11"/>
          </p:nvPr>
        </p:nvSpPr>
        <p:spPr>
          <a:xfrm>
            <a:off x="8661400" y="2209800"/>
            <a:ext cx="9000993" cy="65532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4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3659752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Tree>
    <p:extLst>
      <p:ext uri="{BB962C8B-B14F-4D97-AF65-F5344CB8AC3E}">
        <p14:creationId xmlns:p14="http://schemas.microsoft.com/office/powerpoint/2010/main" val="796785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7_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CA12835-BD08-4AF0-BF32-2EC61A93A240}"/>
              </a:ext>
            </a:extLst>
          </p:cNvPr>
          <p:cNvGrpSpPr/>
          <p:nvPr userDrawn="1"/>
        </p:nvGrpSpPr>
        <p:grpSpPr>
          <a:xfrm rot="5400000">
            <a:off x="199103" y="-199104"/>
            <a:ext cx="2713703" cy="3111910"/>
            <a:chOff x="-2861" y="5931257"/>
            <a:chExt cx="4014422" cy="5041543"/>
          </a:xfrm>
        </p:grpSpPr>
        <p:sp>
          <p:nvSpPr>
            <p:cNvPr id="11" name="Freeform: Shape 10">
              <a:extLst>
                <a:ext uri="{FF2B5EF4-FFF2-40B4-BE49-F238E27FC236}">
                  <a16:creationId xmlns:a16="http://schemas.microsoft.com/office/drawing/2014/main" id="{AD6FAD25-B43D-4563-BFB6-9211A4066E37}"/>
                </a:ext>
              </a:extLst>
            </p:cNvPr>
            <p:cNvSpPr/>
            <p:nvPr userDrawn="1"/>
          </p:nvSpPr>
          <p:spPr>
            <a:xfrm>
              <a:off x="-2861" y="7093453"/>
              <a:ext cx="4014422" cy="3879347"/>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Freeform: Shape 11">
              <a:extLst>
                <a:ext uri="{FF2B5EF4-FFF2-40B4-BE49-F238E27FC236}">
                  <a16:creationId xmlns:a16="http://schemas.microsoft.com/office/drawing/2014/main" id="{33A6F6AF-0E6C-4D5A-B558-A80EA358FB4F}"/>
                </a:ext>
              </a:extLst>
            </p:cNvPr>
            <p:cNvSpPr/>
            <p:nvPr userDrawn="1"/>
          </p:nvSpPr>
          <p:spPr>
            <a:xfrm>
              <a:off x="0" y="5931257"/>
              <a:ext cx="1189942" cy="252451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a16="http://schemas.microsoft.com/office/drawing/2014/main" id="{0A6BFF63-1E5E-4834-953A-C8B2FDC97293}"/>
              </a:ext>
            </a:extLst>
          </p:cNvPr>
          <p:cNvGrpSpPr/>
          <p:nvPr userDrawn="1"/>
        </p:nvGrpSpPr>
        <p:grpSpPr>
          <a:xfrm rot="5400000">
            <a:off x="16387378" y="7883140"/>
            <a:ext cx="2881528" cy="3297792"/>
            <a:chOff x="13922478" y="2"/>
            <a:chExt cx="5568680" cy="6373129"/>
          </a:xfrm>
        </p:grpSpPr>
        <p:sp>
          <p:nvSpPr>
            <p:cNvPr id="14" name="Freeform: Shape 13">
              <a:extLst>
                <a:ext uri="{FF2B5EF4-FFF2-40B4-BE49-F238E27FC236}">
                  <a16:creationId xmlns:a16="http://schemas.microsoft.com/office/drawing/2014/main" id="{80EF7E71-1C57-47EF-A447-B62B6179094B}"/>
                </a:ext>
              </a:extLst>
            </p:cNvPr>
            <p:cNvSpPr/>
            <p:nvPr userDrawn="1"/>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Shape 14">
              <a:extLst>
                <a:ext uri="{FF2B5EF4-FFF2-40B4-BE49-F238E27FC236}">
                  <a16:creationId xmlns:a16="http://schemas.microsoft.com/office/drawing/2014/main" id="{114B4566-8CB4-4704-9391-777F4096DE8F}"/>
                </a:ext>
              </a:extLst>
            </p:cNvPr>
            <p:cNvSpPr/>
            <p:nvPr userDrawn="1"/>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1309388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8433D18-3D08-4C6C-8D9B-FC3ED7964761}"/>
              </a:ext>
            </a:extLst>
          </p:cNvPr>
          <p:cNvSpPr/>
          <p:nvPr userDrawn="1"/>
        </p:nvSpPr>
        <p:spPr>
          <a:xfrm>
            <a:off x="6354162" y="2102044"/>
            <a:ext cx="6768714" cy="6768712"/>
          </a:xfrm>
          <a:prstGeom prst="ellipse">
            <a:avLst/>
          </a:prstGeom>
          <a:gradFill>
            <a:gsLst>
              <a:gs pos="0">
                <a:schemeClr val="accent1"/>
              </a:gs>
              <a:gs pos="100000">
                <a:schemeClr val="accent5">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BC924FE-AE8F-40C9-A693-F37397864F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63979" y="1448146"/>
            <a:ext cx="4149080" cy="8076510"/>
          </a:xfrm>
          <a:prstGeom prst="rect">
            <a:avLst/>
          </a:prstGeom>
          <a:effectLst>
            <a:outerShdw blurRad="1270000" algn="ctr" rotWithShape="0">
              <a:prstClr val="black">
                <a:alpha val="43000"/>
              </a:prstClr>
            </a:outerShdw>
          </a:effectLst>
        </p:spPr>
      </p:pic>
      <p:sp>
        <p:nvSpPr>
          <p:cNvPr id="4" name="Picture Placeholder 10">
            <a:extLst>
              <a:ext uri="{FF2B5EF4-FFF2-40B4-BE49-F238E27FC236}">
                <a16:creationId xmlns:a16="http://schemas.microsoft.com/office/drawing/2014/main" id="{892E4B6E-5852-440B-8F94-19FEAE7BB405}"/>
              </a:ext>
            </a:extLst>
          </p:cNvPr>
          <p:cNvSpPr>
            <a:spLocks noGrp="1"/>
          </p:cNvSpPr>
          <p:nvPr>
            <p:ph type="pic" sz="quarter" idx="12"/>
          </p:nvPr>
        </p:nvSpPr>
        <p:spPr>
          <a:xfrm>
            <a:off x="8069580" y="1835895"/>
            <a:ext cx="3345180" cy="7276355"/>
          </a:xfrm>
          <a:custGeom>
            <a:avLst/>
            <a:gdLst>
              <a:gd name="connsiteX0" fmla="*/ 195352 w 2086425"/>
              <a:gd name="connsiteY0" fmla="*/ 0 h 4549458"/>
              <a:gd name="connsiteX1" fmla="*/ 450507 w 2086425"/>
              <a:gd name="connsiteY1" fmla="*/ 0 h 4549458"/>
              <a:gd name="connsiteX2" fmla="*/ 450507 w 2086425"/>
              <a:gd name="connsiteY2" fmla="*/ 14564 h 4549458"/>
              <a:gd name="connsiteX3" fmla="*/ 606282 w 2086425"/>
              <a:gd name="connsiteY3" fmla="*/ 170339 h 4549458"/>
              <a:gd name="connsiteX4" fmla="*/ 1482976 w 2086425"/>
              <a:gd name="connsiteY4" fmla="*/ 170339 h 4549458"/>
              <a:gd name="connsiteX5" fmla="*/ 1638751 w 2086425"/>
              <a:gd name="connsiteY5" fmla="*/ 14564 h 4549458"/>
              <a:gd name="connsiteX6" fmla="*/ 1638751 w 2086425"/>
              <a:gd name="connsiteY6" fmla="*/ 0 h 4549458"/>
              <a:gd name="connsiteX7" fmla="*/ 1891073 w 2086425"/>
              <a:gd name="connsiteY7" fmla="*/ 0 h 4549458"/>
              <a:gd name="connsiteX8" fmla="*/ 2086425 w 2086425"/>
              <a:gd name="connsiteY8" fmla="*/ 195352 h 4549458"/>
              <a:gd name="connsiteX9" fmla="*/ 2086425 w 2086425"/>
              <a:gd name="connsiteY9" fmla="*/ 4354106 h 4549458"/>
              <a:gd name="connsiteX10" fmla="*/ 1891073 w 2086425"/>
              <a:gd name="connsiteY10" fmla="*/ 4549458 h 4549458"/>
              <a:gd name="connsiteX11" fmla="*/ 195352 w 2086425"/>
              <a:gd name="connsiteY11" fmla="*/ 4549458 h 4549458"/>
              <a:gd name="connsiteX12" fmla="*/ 0 w 2086425"/>
              <a:gd name="connsiteY12" fmla="*/ 4354106 h 4549458"/>
              <a:gd name="connsiteX13" fmla="*/ 0 w 2086425"/>
              <a:gd name="connsiteY13" fmla="*/ 195352 h 4549458"/>
              <a:gd name="connsiteX14" fmla="*/ 195352 w 2086425"/>
              <a:gd name="connsiteY14" fmla="*/ 0 h 454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6425" h="4549458">
                <a:moveTo>
                  <a:pt x="195352" y="0"/>
                </a:moveTo>
                <a:lnTo>
                  <a:pt x="450507" y="0"/>
                </a:lnTo>
                <a:lnTo>
                  <a:pt x="450507" y="14564"/>
                </a:lnTo>
                <a:cubicBezTo>
                  <a:pt x="450507" y="100596"/>
                  <a:pt x="520250" y="170339"/>
                  <a:pt x="606282" y="170339"/>
                </a:cubicBezTo>
                <a:lnTo>
                  <a:pt x="1482976" y="170339"/>
                </a:lnTo>
                <a:cubicBezTo>
                  <a:pt x="1569008" y="170339"/>
                  <a:pt x="1638751" y="100596"/>
                  <a:pt x="1638751" y="14564"/>
                </a:cubicBezTo>
                <a:lnTo>
                  <a:pt x="1638751" y="0"/>
                </a:lnTo>
                <a:lnTo>
                  <a:pt x="1891073" y="0"/>
                </a:lnTo>
                <a:cubicBezTo>
                  <a:pt x="1998963" y="0"/>
                  <a:pt x="2086425" y="87462"/>
                  <a:pt x="2086425" y="195352"/>
                </a:cubicBezTo>
                <a:lnTo>
                  <a:pt x="2086425" y="4354106"/>
                </a:lnTo>
                <a:cubicBezTo>
                  <a:pt x="2086425" y="4461996"/>
                  <a:pt x="1998963" y="4549458"/>
                  <a:pt x="1891073" y="4549458"/>
                </a:cubicBezTo>
                <a:lnTo>
                  <a:pt x="195352" y="4549458"/>
                </a:lnTo>
                <a:cubicBezTo>
                  <a:pt x="87462" y="4549458"/>
                  <a:pt x="0" y="4461996"/>
                  <a:pt x="0" y="4354106"/>
                </a:cubicBezTo>
                <a:lnTo>
                  <a:pt x="0" y="195352"/>
                </a:lnTo>
                <a:cubicBezTo>
                  <a:pt x="0" y="87462"/>
                  <a:pt x="87462" y="0"/>
                  <a:pt x="195352" y="0"/>
                </a:cubicBezTo>
                <a:close/>
              </a:path>
            </a:pathLst>
          </a:custGeom>
          <a:solidFill>
            <a:schemeClr val="bg1">
              <a:lumMod val="85000"/>
            </a:schemeClr>
          </a:solidFill>
        </p:spPr>
        <p:txBody>
          <a:bodyPr wrap="square">
            <a:noAutofit/>
          </a:bodyPr>
          <a:lstStyle>
            <a:lvl1pPr marL="0" indent="0">
              <a:buNone/>
              <a:defRPr sz="1800"/>
            </a:lvl1pPr>
          </a:lstStyle>
          <a:p>
            <a:endParaRPr lang="en-US" dirty="0"/>
          </a:p>
          <a:p>
            <a:r>
              <a:rPr lang="en-US" dirty="0"/>
              <a:t>Picture</a:t>
            </a:r>
          </a:p>
        </p:txBody>
      </p:sp>
    </p:spTree>
    <p:extLst>
      <p:ext uri="{BB962C8B-B14F-4D97-AF65-F5344CB8AC3E}">
        <p14:creationId xmlns:p14="http://schemas.microsoft.com/office/powerpoint/2010/main" val="1649853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2_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CA12835-BD08-4AF0-BF32-2EC61A93A240}"/>
              </a:ext>
            </a:extLst>
          </p:cNvPr>
          <p:cNvGrpSpPr/>
          <p:nvPr userDrawn="1"/>
        </p:nvGrpSpPr>
        <p:grpSpPr>
          <a:xfrm>
            <a:off x="1" y="8702817"/>
            <a:ext cx="1807516" cy="2269982"/>
            <a:chOff x="-2861" y="5931257"/>
            <a:chExt cx="4014422" cy="5041543"/>
          </a:xfrm>
        </p:grpSpPr>
        <p:sp>
          <p:nvSpPr>
            <p:cNvPr id="11" name="Freeform: Shape 10">
              <a:extLst>
                <a:ext uri="{FF2B5EF4-FFF2-40B4-BE49-F238E27FC236}">
                  <a16:creationId xmlns:a16="http://schemas.microsoft.com/office/drawing/2014/main" id="{AD6FAD25-B43D-4563-BFB6-9211A4066E37}"/>
                </a:ext>
              </a:extLst>
            </p:cNvPr>
            <p:cNvSpPr/>
            <p:nvPr userDrawn="1"/>
          </p:nvSpPr>
          <p:spPr>
            <a:xfrm>
              <a:off x="-2861" y="7093453"/>
              <a:ext cx="4014422" cy="3879347"/>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Freeform: Shape 11">
              <a:extLst>
                <a:ext uri="{FF2B5EF4-FFF2-40B4-BE49-F238E27FC236}">
                  <a16:creationId xmlns:a16="http://schemas.microsoft.com/office/drawing/2014/main" id="{33A6F6AF-0E6C-4D5A-B558-A80EA358FB4F}"/>
                </a:ext>
              </a:extLst>
            </p:cNvPr>
            <p:cNvSpPr/>
            <p:nvPr userDrawn="1"/>
          </p:nvSpPr>
          <p:spPr>
            <a:xfrm>
              <a:off x="0" y="5931257"/>
              <a:ext cx="1189942" cy="252451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a16="http://schemas.microsoft.com/office/drawing/2014/main" id="{0A6BFF63-1E5E-4834-953A-C8B2FDC97293}"/>
              </a:ext>
            </a:extLst>
          </p:cNvPr>
          <p:cNvGrpSpPr/>
          <p:nvPr userDrawn="1"/>
        </p:nvGrpSpPr>
        <p:grpSpPr>
          <a:xfrm>
            <a:off x="16595510" y="0"/>
            <a:ext cx="2881528" cy="3297792"/>
            <a:chOff x="13922478" y="2"/>
            <a:chExt cx="5568680" cy="6373129"/>
          </a:xfrm>
        </p:grpSpPr>
        <p:sp>
          <p:nvSpPr>
            <p:cNvPr id="14" name="Freeform: Shape 13">
              <a:extLst>
                <a:ext uri="{FF2B5EF4-FFF2-40B4-BE49-F238E27FC236}">
                  <a16:creationId xmlns:a16="http://schemas.microsoft.com/office/drawing/2014/main" id="{80EF7E71-1C57-47EF-A447-B62B6179094B}"/>
                </a:ext>
              </a:extLst>
            </p:cNvPr>
            <p:cNvSpPr/>
            <p:nvPr userDrawn="1"/>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Shape 14">
              <a:extLst>
                <a:ext uri="{FF2B5EF4-FFF2-40B4-BE49-F238E27FC236}">
                  <a16:creationId xmlns:a16="http://schemas.microsoft.com/office/drawing/2014/main" id="{114B4566-8CB4-4704-9391-777F4096DE8F}"/>
                </a:ext>
              </a:extLst>
            </p:cNvPr>
            <p:cNvSpPr/>
            <p:nvPr userDrawn="1"/>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7" name="Group 16">
            <a:extLst>
              <a:ext uri="{FF2B5EF4-FFF2-40B4-BE49-F238E27FC236}">
                <a16:creationId xmlns:a16="http://schemas.microsoft.com/office/drawing/2014/main" id="{0A428E26-012B-20B9-B756-8EEAAD530116}"/>
              </a:ext>
            </a:extLst>
          </p:cNvPr>
          <p:cNvGrpSpPr/>
          <p:nvPr userDrawn="1"/>
        </p:nvGrpSpPr>
        <p:grpSpPr>
          <a:xfrm rot="5400000">
            <a:off x="16382190" y="7883139"/>
            <a:ext cx="2881528" cy="3297792"/>
            <a:chOff x="13922478" y="2"/>
            <a:chExt cx="5568680" cy="6373129"/>
          </a:xfrm>
        </p:grpSpPr>
        <p:sp>
          <p:nvSpPr>
            <p:cNvPr id="18" name="Freeform: Shape 17">
              <a:extLst>
                <a:ext uri="{FF2B5EF4-FFF2-40B4-BE49-F238E27FC236}">
                  <a16:creationId xmlns:a16="http://schemas.microsoft.com/office/drawing/2014/main" id="{2A80C3DC-CE59-076F-9BC3-AF4CAA4B4B1B}"/>
                </a:ext>
              </a:extLst>
            </p:cNvPr>
            <p:cNvSpPr/>
            <p:nvPr userDrawn="1"/>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Freeform: Shape 18">
              <a:extLst>
                <a:ext uri="{FF2B5EF4-FFF2-40B4-BE49-F238E27FC236}">
                  <a16:creationId xmlns:a16="http://schemas.microsoft.com/office/drawing/2014/main" id="{7858E931-9E33-965D-C955-DF3966001DDD}"/>
                </a:ext>
              </a:extLst>
            </p:cNvPr>
            <p:cNvSpPr/>
            <p:nvPr userDrawn="1"/>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a:extLst>
              <a:ext uri="{FF2B5EF4-FFF2-40B4-BE49-F238E27FC236}">
                <a16:creationId xmlns:a16="http://schemas.microsoft.com/office/drawing/2014/main" id="{4090C7FB-0DD2-EAFC-45E3-0445E7DE9F69}"/>
              </a:ext>
            </a:extLst>
          </p:cNvPr>
          <p:cNvGrpSpPr/>
          <p:nvPr userDrawn="1"/>
        </p:nvGrpSpPr>
        <p:grpSpPr>
          <a:xfrm rot="16200000">
            <a:off x="208132" y="-208132"/>
            <a:ext cx="2881528" cy="3297792"/>
            <a:chOff x="13922478" y="2"/>
            <a:chExt cx="5568680" cy="6373129"/>
          </a:xfrm>
        </p:grpSpPr>
        <p:sp>
          <p:nvSpPr>
            <p:cNvPr id="24" name="Freeform: Shape 23">
              <a:extLst>
                <a:ext uri="{FF2B5EF4-FFF2-40B4-BE49-F238E27FC236}">
                  <a16:creationId xmlns:a16="http://schemas.microsoft.com/office/drawing/2014/main" id="{57B0616F-D0FB-08AB-2C44-F79FC28F34BC}"/>
                </a:ext>
              </a:extLst>
            </p:cNvPr>
            <p:cNvSpPr/>
            <p:nvPr userDrawn="1"/>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Freeform: Shape 24">
              <a:extLst>
                <a:ext uri="{FF2B5EF4-FFF2-40B4-BE49-F238E27FC236}">
                  <a16:creationId xmlns:a16="http://schemas.microsoft.com/office/drawing/2014/main" id="{A0FB4B96-A885-3A48-C363-3854053EE076}"/>
                </a:ext>
              </a:extLst>
            </p:cNvPr>
            <p:cNvSpPr/>
            <p:nvPr userDrawn="1"/>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1098150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33_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A6BFF63-1E5E-4834-953A-C8B2FDC97293}"/>
              </a:ext>
            </a:extLst>
          </p:cNvPr>
          <p:cNvGrpSpPr/>
          <p:nvPr userDrawn="1"/>
        </p:nvGrpSpPr>
        <p:grpSpPr>
          <a:xfrm>
            <a:off x="16595510" y="0"/>
            <a:ext cx="2881528" cy="3297792"/>
            <a:chOff x="13922478" y="2"/>
            <a:chExt cx="5568680" cy="6373129"/>
          </a:xfrm>
        </p:grpSpPr>
        <p:sp>
          <p:nvSpPr>
            <p:cNvPr id="14" name="Freeform: Shape 13">
              <a:extLst>
                <a:ext uri="{FF2B5EF4-FFF2-40B4-BE49-F238E27FC236}">
                  <a16:creationId xmlns:a16="http://schemas.microsoft.com/office/drawing/2014/main" id="{80EF7E71-1C57-47EF-A447-B62B6179094B}"/>
                </a:ext>
              </a:extLst>
            </p:cNvPr>
            <p:cNvSpPr/>
            <p:nvPr userDrawn="1"/>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Shape 14">
              <a:extLst>
                <a:ext uri="{FF2B5EF4-FFF2-40B4-BE49-F238E27FC236}">
                  <a16:creationId xmlns:a16="http://schemas.microsoft.com/office/drawing/2014/main" id="{114B4566-8CB4-4704-9391-777F4096DE8F}"/>
                </a:ext>
              </a:extLst>
            </p:cNvPr>
            <p:cNvSpPr/>
            <p:nvPr userDrawn="1"/>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a:extLst>
              <a:ext uri="{FF2B5EF4-FFF2-40B4-BE49-F238E27FC236}">
                <a16:creationId xmlns:a16="http://schemas.microsoft.com/office/drawing/2014/main" id="{4090C7FB-0DD2-EAFC-45E3-0445E7DE9F69}"/>
              </a:ext>
            </a:extLst>
          </p:cNvPr>
          <p:cNvGrpSpPr/>
          <p:nvPr userDrawn="1"/>
        </p:nvGrpSpPr>
        <p:grpSpPr>
          <a:xfrm rot="10800000">
            <a:off x="0" y="7675008"/>
            <a:ext cx="2881528" cy="3297792"/>
            <a:chOff x="13922478" y="2"/>
            <a:chExt cx="5568680" cy="6373129"/>
          </a:xfrm>
        </p:grpSpPr>
        <p:sp>
          <p:nvSpPr>
            <p:cNvPr id="24" name="Freeform: Shape 23">
              <a:extLst>
                <a:ext uri="{FF2B5EF4-FFF2-40B4-BE49-F238E27FC236}">
                  <a16:creationId xmlns:a16="http://schemas.microsoft.com/office/drawing/2014/main" id="{57B0616F-D0FB-08AB-2C44-F79FC28F34BC}"/>
                </a:ext>
              </a:extLst>
            </p:cNvPr>
            <p:cNvSpPr/>
            <p:nvPr userDrawn="1"/>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Freeform: Shape 24">
              <a:extLst>
                <a:ext uri="{FF2B5EF4-FFF2-40B4-BE49-F238E27FC236}">
                  <a16:creationId xmlns:a16="http://schemas.microsoft.com/office/drawing/2014/main" id="{A0FB4B96-A885-3A48-C363-3854053EE076}"/>
                </a:ext>
              </a:extLst>
            </p:cNvPr>
            <p:cNvSpPr/>
            <p:nvPr userDrawn="1"/>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358628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
        <p:nvSpPr>
          <p:cNvPr id="5" name="Picture Placeholder 6">
            <a:extLst>
              <a:ext uri="{FF2B5EF4-FFF2-40B4-BE49-F238E27FC236}">
                <a16:creationId xmlns:a16="http://schemas.microsoft.com/office/drawing/2014/main" id="{D05FC43A-0BCB-4504-8C3C-5BEBD6B73F99}"/>
              </a:ext>
            </a:extLst>
          </p:cNvPr>
          <p:cNvSpPr>
            <a:spLocks noGrp="1"/>
          </p:cNvSpPr>
          <p:nvPr>
            <p:ph type="pic" sz="quarter" idx="13"/>
          </p:nvPr>
        </p:nvSpPr>
        <p:spPr>
          <a:xfrm>
            <a:off x="6699501" y="2447383"/>
            <a:ext cx="6078036" cy="6078034"/>
          </a:xfrm>
          <a:custGeom>
            <a:avLst/>
            <a:gdLst>
              <a:gd name="connsiteX0" fmla="*/ 1857828 w 3715656"/>
              <a:gd name="connsiteY0" fmla="*/ 0 h 3715654"/>
              <a:gd name="connsiteX1" fmla="*/ 3715656 w 3715656"/>
              <a:gd name="connsiteY1" fmla="*/ 1857827 h 3715654"/>
              <a:gd name="connsiteX2" fmla="*/ 1857828 w 3715656"/>
              <a:gd name="connsiteY2" fmla="*/ 3715654 h 3715654"/>
              <a:gd name="connsiteX3" fmla="*/ 0 w 3715656"/>
              <a:gd name="connsiteY3" fmla="*/ 1857827 h 3715654"/>
              <a:gd name="connsiteX4" fmla="*/ 1857828 w 3715656"/>
              <a:gd name="connsiteY4" fmla="*/ 0 h 37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656" h="3715654">
                <a:moveTo>
                  <a:pt x="1857828" y="0"/>
                </a:moveTo>
                <a:cubicBezTo>
                  <a:pt x="2883878" y="0"/>
                  <a:pt x="3715656" y="831777"/>
                  <a:pt x="3715656" y="1857827"/>
                </a:cubicBezTo>
                <a:cubicBezTo>
                  <a:pt x="3715656" y="2883877"/>
                  <a:pt x="2883878" y="3715654"/>
                  <a:pt x="1857828" y="3715654"/>
                </a:cubicBezTo>
                <a:cubicBezTo>
                  <a:pt x="831778" y="3715654"/>
                  <a:pt x="0" y="2883877"/>
                  <a:pt x="0" y="1857827"/>
                </a:cubicBezTo>
                <a:cubicBezTo>
                  <a:pt x="0" y="831777"/>
                  <a:pt x="831778" y="0"/>
                  <a:pt x="1857828" y="0"/>
                </a:cubicBezTo>
                <a:close/>
              </a:path>
            </a:pathLst>
          </a:custGeom>
          <a:solidFill>
            <a:schemeClr val="bg1">
              <a:lumMod val="95000"/>
            </a:schemeClr>
          </a:solidFill>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875701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796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B1621964-9F10-4E5D-AC89-5B2904E01F48}"/>
              </a:ext>
            </a:extLst>
          </p:cNvPr>
          <p:cNvSpPr>
            <a:spLocks noGrp="1"/>
          </p:cNvSpPr>
          <p:nvPr>
            <p:ph type="pic" sz="quarter" idx="13"/>
          </p:nvPr>
        </p:nvSpPr>
        <p:spPr>
          <a:xfrm>
            <a:off x="0" y="0"/>
            <a:ext cx="7138218" cy="10972800"/>
          </a:xfrm>
          <a:prstGeom prst="rect">
            <a:avLst/>
          </a:pr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1959222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8478EA07-48A9-4FE6-84D1-A0B027B97F27}"/>
              </a:ext>
            </a:extLst>
          </p:cNvPr>
          <p:cNvSpPr>
            <a:spLocks noGrp="1"/>
          </p:cNvSpPr>
          <p:nvPr>
            <p:ph type="pic" sz="quarter" idx="11"/>
          </p:nvPr>
        </p:nvSpPr>
        <p:spPr>
          <a:xfrm>
            <a:off x="2073942" y="3420642"/>
            <a:ext cx="4967052" cy="294094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10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6" name="Picture Placeholder 3">
            <a:extLst>
              <a:ext uri="{FF2B5EF4-FFF2-40B4-BE49-F238E27FC236}">
                <a16:creationId xmlns:a16="http://schemas.microsoft.com/office/drawing/2014/main" id="{D655362D-B1F4-4CA0-90A6-80AA77998950}"/>
              </a:ext>
            </a:extLst>
          </p:cNvPr>
          <p:cNvSpPr>
            <a:spLocks noGrp="1"/>
          </p:cNvSpPr>
          <p:nvPr>
            <p:ph type="pic" sz="quarter" idx="12"/>
          </p:nvPr>
        </p:nvSpPr>
        <p:spPr>
          <a:xfrm>
            <a:off x="7254995" y="3420642"/>
            <a:ext cx="4967052" cy="294094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10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
        <p:nvSpPr>
          <p:cNvPr id="7" name="Picture Placeholder 3">
            <a:extLst>
              <a:ext uri="{FF2B5EF4-FFF2-40B4-BE49-F238E27FC236}">
                <a16:creationId xmlns:a16="http://schemas.microsoft.com/office/drawing/2014/main" id="{0BC2538C-30E7-4964-9719-2857208656E2}"/>
              </a:ext>
            </a:extLst>
          </p:cNvPr>
          <p:cNvSpPr>
            <a:spLocks noGrp="1"/>
          </p:cNvSpPr>
          <p:nvPr>
            <p:ph type="pic" sz="quarter" idx="13"/>
          </p:nvPr>
        </p:nvSpPr>
        <p:spPr>
          <a:xfrm>
            <a:off x="12436045" y="3420642"/>
            <a:ext cx="4967052" cy="294094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10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1316272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6DCF4FE-4004-475E-B7F8-96E0B60DF7B5}"/>
              </a:ext>
            </a:extLst>
          </p:cNvPr>
          <p:cNvSpPr>
            <a:spLocks noGrp="1"/>
          </p:cNvSpPr>
          <p:nvPr>
            <p:ph type="pic" sz="quarter" idx="13"/>
          </p:nvPr>
        </p:nvSpPr>
        <p:spPr>
          <a:xfrm>
            <a:off x="12966398" y="1346213"/>
            <a:ext cx="1474838" cy="1474836"/>
          </a:xfrm>
          <a:custGeom>
            <a:avLst/>
            <a:gdLst>
              <a:gd name="connsiteX0" fmla="*/ 1857828 w 3715656"/>
              <a:gd name="connsiteY0" fmla="*/ 0 h 3715654"/>
              <a:gd name="connsiteX1" fmla="*/ 3715656 w 3715656"/>
              <a:gd name="connsiteY1" fmla="*/ 1857827 h 3715654"/>
              <a:gd name="connsiteX2" fmla="*/ 1857828 w 3715656"/>
              <a:gd name="connsiteY2" fmla="*/ 3715654 h 3715654"/>
              <a:gd name="connsiteX3" fmla="*/ 0 w 3715656"/>
              <a:gd name="connsiteY3" fmla="*/ 1857827 h 3715654"/>
              <a:gd name="connsiteX4" fmla="*/ 1857828 w 3715656"/>
              <a:gd name="connsiteY4" fmla="*/ 0 h 37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656" h="3715654">
                <a:moveTo>
                  <a:pt x="1857828" y="0"/>
                </a:moveTo>
                <a:cubicBezTo>
                  <a:pt x="2883878" y="0"/>
                  <a:pt x="3715656" y="831777"/>
                  <a:pt x="3715656" y="1857827"/>
                </a:cubicBezTo>
                <a:cubicBezTo>
                  <a:pt x="3715656" y="2883877"/>
                  <a:pt x="2883878" y="3715654"/>
                  <a:pt x="1857828" y="3715654"/>
                </a:cubicBezTo>
                <a:cubicBezTo>
                  <a:pt x="831778" y="3715654"/>
                  <a:pt x="0" y="2883877"/>
                  <a:pt x="0" y="1857827"/>
                </a:cubicBezTo>
                <a:cubicBezTo>
                  <a:pt x="0" y="831777"/>
                  <a:pt x="831778" y="0"/>
                  <a:pt x="1857828" y="0"/>
                </a:cubicBezTo>
                <a:close/>
              </a:path>
            </a:pathLst>
          </a:custGeom>
          <a:solidFill>
            <a:schemeClr val="bg1">
              <a:lumMod val="95000"/>
            </a:schemeClr>
          </a:solidFill>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8" name="Picture Placeholder 6">
            <a:extLst>
              <a:ext uri="{FF2B5EF4-FFF2-40B4-BE49-F238E27FC236}">
                <a16:creationId xmlns:a16="http://schemas.microsoft.com/office/drawing/2014/main" id="{A194C0A7-71F4-4275-A43D-7F2A3662615D}"/>
              </a:ext>
            </a:extLst>
          </p:cNvPr>
          <p:cNvSpPr>
            <a:spLocks noGrp="1"/>
          </p:cNvSpPr>
          <p:nvPr>
            <p:ph type="pic" sz="quarter" idx="14"/>
          </p:nvPr>
        </p:nvSpPr>
        <p:spPr>
          <a:xfrm>
            <a:off x="13154063" y="6405143"/>
            <a:ext cx="1474838" cy="1474836"/>
          </a:xfrm>
          <a:custGeom>
            <a:avLst/>
            <a:gdLst>
              <a:gd name="connsiteX0" fmla="*/ 1857828 w 3715656"/>
              <a:gd name="connsiteY0" fmla="*/ 0 h 3715654"/>
              <a:gd name="connsiteX1" fmla="*/ 3715656 w 3715656"/>
              <a:gd name="connsiteY1" fmla="*/ 1857827 h 3715654"/>
              <a:gd name="connsiteX2" fmla="*/ 1857828 w 3715656"/>
              <a:gd name="connsiteY2" fmla="*/ 3715654 h 3715654"/>
              <a:gd name="connsiteX3" fmla="*/ 0 w 3715656"/>
              <a:gd name="connsiteY3" fmla="*/ 1857827 h 3715654"/>
              <a:gd name="connsiteX4" fmla="*/ 1857828 w 3715656"/>
              <a:gd name="connsiteY4" fmla="*/ 0 h 37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656" h="3715654">
                <a:moveTo>
                  <a:pt x="1857828" y="0"/>
                </a:moveTo>
                <a:cubicBezTo>
                  <a:pt x="2883878" y="0"/>
                  <a:pt x="3715656" y="831777"/>
                  <a:pt x="3715656" y="1857827"/>
                </a:cubicBezTo>
                <a:cubicBezTo>
                  <a:pt x="3715656" y="2883877"/>
                  <a:pt x="2883878" y="3715654"/>
                  <a:pt x="1857828" y="3715654"/>
                </a:cubicBezTo>
                <a:cubicBezTo>
                  <a:pt x="831778" y="3715654"/>
                  <a:pt x="0" y="2883877"/>
                  <a:pt x="0" y="1857827"/>
                </a:cubicBezTo>
                <a:cubicBezTo>
                  <a:pt x="0" y="831777"/>
                  <a:pt x="831778" y="0"/>
                  <a:pt x="1857828" y="0"/>
                </a:cubicBezTo>
                <a:close/>
              </a:path>
            </a:pathLst>
          </a:custGeom>
          <a:solidFill>
            <a:schemeClr val="bg1">
              <a:lumMod val="95000"/>
            </a:schemeClr>
          </a:solidFill>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Tree>
    <p:extLst>
      <p:ext uri="{BB962C8B-B14F-4D97-AF65-F5344CB8AC3E}">
        <p14:creationId xmlns:p14="http://schemas.microsoft.com/office/powerpoint/2010/main" val="2738524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48E821C1-B0EA-43FA-AF9E-D279F7029DB9}"/>
              </a:ext>
            </a:extLst>
          </p:cNvPr>
          <p:cNvSpPr>
            <a:spLocks noGrp="1"/>
          </p:cNvSpPr>
          <p:nvPr>
            <p:ph type="pic" sz="quarter" idx="11"/>
          </p:nvPr>
        </p:nvSpPr>
        <p:spPr>
          <a:xfrm>
            <a:off x="9738519" y="1"/>
            <a:ext cx="7838721" cy="6784258"/>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extLst>
      <p:ext uri="{BB962C8B-B14F-4D97-AF65-F5344CB8AC3E}">
        <p14:creationId xmlns:p14="http://schemas.microsoft.com/office/powerpoint/2010/main" val="1714866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
        <p:nvSpPr>
          <p:cNvPr id="5" name="Picture Placeholder 4">
            <a:extLst>
              <a:ext uri="{FF2B5EF4-FFF2-40B4-BE49-F238E27FC236}">
                <a16:creationId xmlns:a16="http://schemas.microsoft.com/office/drawing/2014/main" id="{49CC1679-6D6B-42F5-B1D2-6E8B55046184}"/>
              </a:ext>
            </a:extLst>
          </p:cNvPr>
          <p:cNvSpPr>
            <a:spLocks noGrp="1"/>
          </p:cNvSpPr>
          <p:nvPr>
            <p:ph type="pic" sz="quarter" idx="14"/>
          </p:nvPr>
        </p:nvSpPr>
        <p:spPr>
          <a:xfrm>
            <a:off x="1973523" y="3121002"/>
            <a:ext cx="7823990" cy="6281662"/>
          </a:xfrm>
          <a:prstGeom prst="rect">
            <a:avLst/>
          </a:prstGeom>
          <a:solidFill>
            <a:schemeClr val="bg1"/>
          </a:solidFill>
        </p:spPr>
        <p:txBody>
          <a:bodyPr wrap="square">
            <a:noAutofit/>
          </a:bodyPr>
          <a:lstStyle>
            <a:lvl1pPr marL="0" indent="0" algn="ctr">
              <a:buNone/>
              <a:defRPr sz="32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923084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5A157920-4A24-4486-8158-086B1E996FED}"/>
              </a:ext>
            </a:extLst>
          </p:cNvPr>
          <p:cNvSpPr/>
          <p:nvPr userDrawn="1"/>
        </p:nvSpPr>
        <p:spPr>
          <a:xfrm>
            <a:off x="9140886" y="7684938"/>
            <a:ext cx="3492839" cy="2676725"/>
          </a:xfrm>
          <a:custGeom>
            <a:avLst/>
            <a:gdLst>
              <a:gd name="connsiteX0" fmla="*/ 169643 w 3522865"/>
              <a:gd name="connsiteY0" fmla="*/ 1030958 h 2484348"/>
              <a:gd name="connsiteX1" fmla="*/ 2684243 w 3522865"/>
              <a:gd name="connsiteY1" fmla="*/ 2258 h 2484348"/>
              <a:gd name="connsiteX2" fmla="*/ 3522443 w 3522865"/>
              <a:gd name="connsiteY2" fmla="*/ 1316708 h 2484348"/>
              <a:gd name="connsiteX3" fmla="*/ 2779493 w 3522865"/>
              <a:gd name="connsiteY3" fmla="*/ 2478758 h 2484348"/>
              <a:gd name="connsiteX4" fmla="*/ 1579343 w 3522865"/>
              <a:gd name="connsiteY4" fmla="*/ 1773908 h 2484348"/>
              <a:gd name="connsiteX5" fmla="*/ 379193 w 3522865"/>
              <a:gd name="connsiteY5" fmla="*/ 2154908 h 2484348"/>
              <a:gd name="connsiteX6" fmla="*/ 169643 w 3522865"/>
              <a:gd name="connsiteY6" fmla="*/ 1030958 h 2484348"/>
              <a:gd name="connsiteX0" fmla="*/ 158936 w 3514183"/>
              <a:gd name="connsiteY0" fmla="*/ 433349 h 1886739"/>
              <a:gd name="connsiteX1" fmla="*/ 2528756 w 3514183"/>
              <a:gd name="connsiteY1" fmla="*/ 6629 h 1886739"/>
              <a:gd name="connsiteX2" fmla="*/ 3511736 w 3514183"/>
              <a:gd name="connsiteY2" fmla="*/ 719099 h 1886739"/>
              <a:gd name="connsiteX3" fmla="*/ 2768786 w 3514183"/>
              <a:gd name="connsiteY3" fmla="*/ 1881149 h 1886739"/>
              <a:gd name="connsiteX4" fmla="*/ 1568636 w 3514183"/>
              <a:gd name="connsiteY4" fmla="*/ 1176299 h 1886739"/>
              <a:gd name="connsiteX5" fmla="*/ 368486 w 3514183"/>
              <a:gd name="connsiteY5" fmla="*/ 1557299 h 1886739"/>
              <a:gd name="connsiteX6" fmla="*/ 158936 w 3514183"/>
              <a:gd name="connsiteY6" fmla="*/ 433349 h 1886739"/>
              <a:gd name="connsiteX0" fmla="*/ 165698 w 3519490"/>
              <a:gd name="connsiteY0" fmla="*/ 1061364 h 2514754"/>
              <a:gd name="connsiteX1" fmla="*/ 2626958 w 3519490"/>
              <a:gd name="connsiteY1" fmla="*/ 2184 h 2514754"/>
              <a:gd name="connsiteX2" fmla="*/ 3518498 w 3519490"/>
              <a:gd name="connsiteY2" fmla="*/ 1347114 h 2514754"/>
              <a:gd name="connsiteX3" fmla="*/ 2775548 w 3519490"/>
              <a:gd name="connsiteY3" fmla="*/ 2509164 h 2514754"/>
              <a:gd name="connsiteX4" fmla="*/ 1575398 w 3519490"/>
              <a:gd name="connsiteY4" fmla="*/ 1804314 h 2514754"/>
              <a:gd name="connsiteX5" fmla="*/ 375248 w 3519490"/>
              <a:gd name="connsiteY5" fmla="*/ 2185314 h 2514754"/>
              <a:gd name="connsiteX6" fmla="*/ 165698 w 3519490"/>
              <a:gd name="connsiteY6" fmla="*/ 1061364 h 2514754"/>
              <a:gd name="connsiteX0" fmla="*/ 165698 w 3519490"/>
              <a:gd name="connsiteY0" fmla="*/ 1110091 h 2563481"/>
              <a:gd name="connsiteX1" fmla="*/ 2626958 w 3519490"/>
              <a:gd name="connsiteY1" fmla="*/ 50911 h 2563481"/>
              <a:gd name="connsiteX2" fmla="*/ 3518498 w 3519490"/>
              <a:gd name="connsiteY2" fmla="*/ 1395841 h 2563481"/>
              <a:gd name="connsiteX3" fmla="*/ 2775548 w 3519490"/>
              <a:gd name="connsiteY3" fmla="*/ 2557891 h 2563481"/>
              <a:gd name="connsiteX4" fmla="*/ 1575398 w 3519490"/>
              <a:gd name="connsiteY4" fmla="*/ 1853041 h 2563481"/>
              <a:gd name="connsiteX5" fmla="*/ 375248 w 3519490"/>
              <a:gd name="connsiteY5" fmla="*/ 2234041 h 2563481"/>
              <a:gd name="connsiteX6" fmla="*/ 165698 w 3519490"/>
              <a:gd name="connsiteY6" fmla="*/ 1110091 h 2563481"/>
              <a:gd name="connsiteX0" fmla="*/ 162317 w 3516109"/>
              <a:gd name="connsiteY0" fmla="*/ 1118578 h 2571968"/>
              <a:gd name="connsiteX1" fmla="*/ 2623577 w 3516109"/>
              <a:gd name="connsiteY1" fmla="*/ 59398 h 2571968"/>
              <a:gd name="connsiteX2" fmla="*/ 3515117 w 3516109"/>
              <a:gd name="connsiteY2" fmla="*/ 1404328 h 2571968"/>
              <a:gd name="connsiteX3" fmla="*/ 2772167 w 3516109"/>
              <a:gd name="connsiteY3" fmla="*/ 2566378 h 2571968"/>
              <a:gd name="connsiteX4" fmla="*/ 1572017 w 3516109"/>
              <a:gd name="connsiteY4" fmla="*/ 1861528 h 2571968"/>
              <a:gd name="connsiteX5" fmla="*/ 371867 w 3516109"/>
              <a:gd name="connsiteY5" fmla="*/ 2242528 h 2571968"/>
              <a:gd name="connsiteX6" fmla="*/ 162317 w 3516109"/>
              <a:gd name="connsiteY6" fmla="*/ 1118578 h 2571968"/>
              <a:gd name="connsiteX0" fmla="*/ 139541 w 3493333"/>
              <a:gd name="connsiteY0" fmla="*/ 1109787 h 2563177"/>
              <a:gd name="connsiteX1" fmla="*/ 2600801 w 3493333"/>
              <a:gd name="connsiteY1" fmla="*/ 50607 h 2563177"/>
              <a:gd name="connsiteX2" fmla="*/ 3492341 w 3493333"/>
              <a:gd name="connsiteY2" fmla="*/ 1395537 h 2563177"/>
              <a:gd name="connsiteX3" fmla="*/ 2749391 w 3493333"/>
              <a:gd name="connsiteY3" fmla="*/ 2557587 h 2563177"/>
              <a:gd name="connsiteX4" fmla="*/ 1549241 w 3493333"/>
              <a:gd name="connsiteY4" fmla="*/ 1852737 h 2563177"/>
              <a:gd name="connsiteX5" fmla="*/ 440531 w 3493333"/>
              <a:gd name="connsiteY5" fmla="*/ 2188017 h 2563177"/>
              <a:gd name="connsiteX6" fmla="*/ 139541 w 3493333"/>
              <a:gd name="connsiteY6" fmla="*/ 1109787 h 2563177"/>
              <a:gd name="connsiteX0" fmla="*/ 163892 w 3517684"/>
              <a:gd name="connsiteY0" fmla="*/ 1109787 h 2563177"/>
              <a:gd name="connsiteX1" fmla="*/ 2625152 w 3517684"/>
              <a:gd name="connsiteY1" fmla="*/ 50607 h 2563177"/>
              <a:gd name="connsiteX2" fmla="*/ 3516692 w 3517684"/>
              <a:gd name="connsiteY2" fmla="*/ 1395537 h 2563177"/>
              <a:gd name="connsiteX3" fmla="*/ 2773742 w 3517684"/>
              <a:gd name="connsiteY3" fmla="*/ 2557587 h 2563177"/>
              <a:gd name="connsiteX4" fmla="*/ 1573592 w 3517684"/>
              <a:gd name="connsiteY4" fmla="*/ 1852737 h 2563177"/>
              <a:gd name="connsiteX5" fmla="*/ 464882 w 3517684"/>
              <a:gd name="connsiteY5" fmla="*/ 2188017 h 2563177"/>
              <a:gd name="connsiteX6" fmla="*/ 163892 w 3517684"/>
              <a:gd name="connsiteY6" fmla="*/ 1109787 h 2563177"/>
              <a:gd name="connsiteX0" fmla="*/ 82749 w 3436541"/>
              <a:gd name="connsiteY0" fmla="*/ 1110091 h 2563481"/>
              <a:gd name="connsiteX1" fmla="*/ 2544009 w 3436541"/>
              <a:gd name="connsiteY1" fmla="*/ 50911 h 2563481"/>
              <a:gd name="connsiteX2" fmla="*/ 3435549 w 3436541"/>
              <a:gd name="connsiteY2" fmla="*/ 1395841 h 2563481"/>
              <a:gd name="connsiteX3" fmla="*/ 2692599 w 3436541"/>
              <a:gd name="connsiteY3" fmla="*/ 2557891 h 2563481"/>
              <a:gd name="connsiteX4" fmla="*/ 1492449 w 3436541"/>
              <a:gd name="connsiteY4" fmla="*/ 1853041 h 2563481"/>
              <a:gd name="connsiteX5" fmla="*/ 383739 w 3436541"/>
              <a:gd name="connsiteY5" fmla="*/ 2188321 h 2563481"/>
              <a:gd name="connsiteX6" fmla="*/ 82749 w 3436541"/>
              <a:gd name="connsiteY6" fmla="*/ 1110091 h 2563481"/>
              <a:gd name="connsiteX0" fmla="*/ 57039 w 3410900"/>
              <a:gd name="connsiteY0" fmla="*/ 1110091 h 2562627"/>
              <a:gd name="connsiteX1" fmla="*/ 2518299 w 3410900"/>
              <a:gd name="connsiteY1" fmla="*/ 50911 h 2562627"/>
              <a:gd name="connsiteX2" fmla="*/ 3409839 w 3410900"/>
              <a:gd name="connsiteY2" fmla="*/ 1395841 h 2562627"/>
              <a:gd name="connsiteX3" fmla="*/ 2666889 w 3410900"/>
              <a:gd name="connsiteY3" fmla="*/ 2557891 h 2562627"/>
              <a:gd name="connsiteX4" fmla="*/ 1283859 w 3410900"/>
              <a:gd name="connsiteY4" fmla="*/ 1822561 h 2562627"/>
              <a:gd name="connsiteX5" fmla="*/ 358029 w 3410900"/>
              <a:gd name="connsiteY5" fmla="*/ 2188321 h 2562627"/>
              <a:gd name="connsiteX6" fmla="*/ 57039 w 3410900"/>
              <a:gd name="connsiteY6" fmla="*/ 1110091 h 2562627"/>
              <a:gd name="connsiteX0" fmla="*/ 86841 w 3440702"/>
              <a:gd name="connsiteY0" fmla="*/ 1110091 h 2562627"/>
              <a:gd name="connsiteX1" fmla="*/ 2548101 w 3440702"/>
              <a:gd name="connsiteY1" fmla="*/ 50911 h 2562627"/>
              <a:gd name="connsiteX2" fmla="*/ 3439641 w 3440702"/>
              <a:gd name="connsiteY2" fmla="*/ 1395841 h 2562627"/>
              <a:gd name="connsiteX3" fmla="*/ 2696691 w 3440702"/>
              <a:gd name="connsiteY3" fmla="*/ 2557891 h 2562627"/>
              <a:gd name="connsiteX4" fmla="*/ 1313661 w 3440702"/>
              <a:gd name="connsiteY4" fmla="*/ 1822561 h 2562627"/>
              <a:gd name="connsiteX5" fmla="*/ 387831 w 3440702"/>
              <a:gd name="connsiteY5" fmla="*/ 2188321 h 2562627"/>
              <a:gd name="connsiteX6" fmla="*/ 86841 w 3440702"/>
              <a:gd name="connsiteY6" fmla="*/ 1110091 h 2562627"/>
              <a:gd name="connsiteX0" fmla="*/ 79129 w 3432990"/>
              <a:gd name="connsiteY0" fmla="*/ 1110091 h 2562627"/>
              <a:gd name="connsiteX1" fmla="*/ 2540389 w 3432990"/>
              <a:gd name="connsiteY1" fmla="*/ 50911 h 2562627"/>
              <a:gd name="connsiteX2" fmla="*/ 3431929 w 3432990"/>
              <a:gd name="connsiteY2" fmla="*/ 1395841 h 2562627"/>
              <a:gd name="connsiteX3" fmla="*/ 2688979 w 3432990"/>
              <a:gd name="connsiteY3" fmla="*/ 2557891 h 2562627"/>
              <a:gd name="connsiteX4" fmla="*/ 1305949 w 3432990"/>
              <a:gd name="connsiteY4" fmla="*/ 1822561 h 2562627"/>
              <a:gd name="connsiteX5" fmla="*/ 380119 w 3432990"/>
              <a:gd name="connsiteY5" fmla="*/ 2188321 h 2562627"/>
              <a:gd name="connsiteX6" fmla="*/ 79129 w 3432990"/>
              <a:gd name="connsiteY6" fmla="*/ 1110091 h 2562627"/>
              <a:gd name="connsiteX0" fmla="*/ 79129 w 3432990"/>
              <a:gd name="connsiteY0" fmla="*/ 1110091 h 2562043"/>
              <a:gd name="connsiteX1" fmla="*/ 2540389 w 3432990"/>
              <a:gd name="connsiteY1" fmla="*/ 50911 h 2562043"/>
              <a:gd name="connsiteX2" fmla="*/ 3431929 w 3432990"/>
              <a:gd name="connsiteY2" fmla="*/ 1395841 h 2562043"/>
              <a:gd name="connsiteX3" fmla="*/ 2688979 w 3432990"/>
              <a:gd name="connsiteY3" fmla="*/ 2557891 h 2562043"/>
              <a:gd name="connsiteX4" fmla="*/ 1305949 w 3432990"/>
              <a:gd name="connsiteY4" fmla="*/ 1822561 h 2562043"/>
              <a:gd name="connsiteX5" fmla="*/ 380119 w 3432990"/>
              <a:gd name="connsiteY5" fmla="*/ 2188321 h 2562043"/>
              <a:gd name="connsiteX6" fmla="*/ 79129 w 3432990"/>
              <a:gd name="connsiteY6" fmla="*/ 1110091 h 2562043"/>
              <a:gd name="connsiteX0" fmla="*/ 79129 w 3433048"/>
              <a:gd name="connsiteY0" fmla="*/ 1110091 h 2574990"/>
              <a:gd name="connsiteX1" fmla="*/ 2540389 w 3433048"/>
              <a:gd name="connsiteY1" fmla="*/ 50911 h 2574990"/>
              <a:gd name="connsiteX2" fmla="*/ 3431929 w 3433048"/>
              <a:gd name="connsiteY2" fmla="*/ 1395841 h 2574990"/>
              <a:gd name="connsiteX3" fmla="*/ 2688979 w 3433048"/>
              <a:gd name="connsiteY3" fmla="*/ 2557891 h 2574990"/>
              <a:gd name="connsiteX4" fmla="*/ 1305949 w 3433048"/>
              <a:gd name="connsiteY4" fmla="*/ 1822561 h 2574990"/>
              <a:gd name="connsiteX5" fmla="*/ 380119 w 3433048"/>
              <a:gd name="connsiteY5" fmla="*/ 2188321 h 2574990"/>
              <a:gd name="connsiteX6" fmla="*/ 79129 w 3433048"/>
              <a:gd name="connsiteY6" fmla="*/ 1110091 h 2574990"/>
              <a:gd name="connsiteX0" fmla="*/ 79129 w 3433628"/>
              <a:gd name="connsiteY0" fmla="*/ 1110091 h 2564852"/>
              <a:gd name="connsiteX1" fmla="*/ 2540389 w 3433628"/>
              <a:gd name="connsiteY1" fmla="*/ 50911 h 2564852"/>
              <a:gd name="connsiteX2" fmla="*/ 3431929 w 3433628"/>
              <a:gd name="connsiteY2" fmla="*/ 1395841 h 2564852"/>
              <a:gd name="connsiteX3" fmla="*/ 2688979 w 3433628"/>
              <a:gd name="connsiteY3" fmla="*/ 2557891 h 2564852"/>
              <a:gd name="connsiteX4" fmla="*/ 1305949 w 3433628"/>
              <a:gd name="connsiteY4" fmla="*/ 1822561 h 2564852"/>
              <a:gd name="connsiteX5" fmla="*/ 380119 w 3433628"/>
              <a:gd name="connsiteY5" fmla="*/ 2188321 h 2564852"/>
              <a:gd name="connsiteX6" fmla="*/ 79129 w 3433628"/>
              <a:gd name="connsiteY6" fmla="*/ 1110091 h 2564852"/>
              <a:gd name="connsiteX0" fmla="*/ 79129 w 3432791"/>
              <a:gd name="connsiteY0" fmla="*/ 1110091 h 2564852"/>
              <a:gd name="connsiteX1" fmla="*/ 2540389 w 3432791"/>
              <a:gd name="connsiteY1" fmla="*/ 50911 h 2564852"/>
              <a:gd name="connsiteX2" fmla="*/ 3431929 w 3432791"/>
              <a:gd name="connsiteY2" fmla="*/ 1395841 h 2564852"/>
              <a:gd name="connsiteX3" fmla="*/ 2688979 w 3432791"/>
              <a:gd name="connsiteY3" fmla="*/ 2557891 h 2564852"/>
              <a:gd name="connsiteX4" fmla="*/ 1305949 w 3432791"/>
              <a:gd name="connsiteY4" fmla="*/ 1822561 h 2564852"/>
              <a:gd name="connsiteX5" fmla="*/ 380119 w 3432791"/>
              <a:gd name="connsiteY5" fmla="*/ 2188321 h 2564852"/>
              <a:gd name="connsiteX6" fmla="*/ 79129 w 3432791"/>
              <a:gd name="connsiteY6" fmla="*/ 1110091 h 256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2791" h="2564852">
                <a:moveTo>
                  <a:pt x="79129" y="1110091"/>
                </a:moveTo>
                <a:cubicBezTo>
                  <a:pt x="256294" y="746236"/>
                  <a:pt x="1585349" y="-232934"/>
                  <a:pt x="2540389" y="50911"/>
                </a:cubicBezTo>
                <a:cubicBezTo>
                  <a:pt x="3495429" y="334756"/>
                  <a:pt x="3414784" y="901811"/>
                  <a:pt x="3431929" y="1395841"/>
                </a:cubicBezTo>
                <a:cubicBezTo>
                  <a:pt x="3449074" y="1889871"/>
                  <a:pt x="3210949" y="2463911"/>
                  <a:pt x="2688979" y="2557891"/>
                </a:cubicBezTo>
                <a:cubicBezTo>
                  <a:pt x="2167009" y="2651871"/>
                  <a:pt x="1728859" y="1762236"/>
                  <a:pt x="1305949" y="1822561"/>
                </a:cubicBezTo>
                <a:cubicBezTo>
                  <a:pt x="905899" y="1768586"/>
                  <a:pt x="729369" y="2352786"/>
                  <a:pt x="380119" y="2188321"/>
                </a:cubicBezTo>
                <a:cubicBezTo>
                  <a:pt x="30869" y="2023856"/>
                  <a:pt x="-98036" y="1473946"/>
                  <a:pt x="79129" y="1110091"/>
                </a:cubicBezTo>
                <a:close/>
              </a:path>
            </a:pathLst>
          </a:custGeom>
          <a:gradFill flip="none" rotWithShape="1">
            <a:gsLst>
              <a:gs pos="2000">
                <a:schemeClr val="accent1"/>
              </a:gs>
              <a:gs pos="100000">
                <a:schemeClr val="accent5"/>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2005976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gradFill>
          <a:gsLst>
            <a:gs pos="2000">
              <a:srgbClr val="2E3252">
                <a:alpha val="99000"/>
              </a:srgbClr>
            </a:gs>
            <a:gs pos="100000">
              <a:srgbClr val="161828"/>
            </a:gs>
          </a:gsLst>
          <a:path path="circle">
            <a:fillToRect l="50000" t="-80000" r="50000" b="18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147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B7FA140-AFA2-4797-AC92-8C9882C5F3A5}"/>
              </a:ext>
            </a:extLst>
          </p:cNvPr>
          <p:cNvSpPr>
            <a:spLocks noGrp="1"/>
          </p:cNvSpPr>
          <p:nvPr>
            <p:ph type="pic" sz="quarter" idx="14"/>
          </p:nvPr>
        </p:nvSpPr>
        <p:spPr>
          <a:xfrm>
            <a:off x="4637469" y="0"/>
            <a:ext cx="10173528" cy="8553309"/>
          </a:xfrm>
          <a:custGeom>
            <a:avLst/>
            <a:gdLst>
              <a:gd name="connsiteX0" fmla="*/ 6063057 w 10173528"/>
              <a:gd name="connsiteY0" fmla="*/ 5202319 h 8553309"/>
              <a:gd name="connsiteX1" fmla="*/ 3904825 w 10173528"/>
              <a:gd name="connsiteY1" fmla="*/ 5207005 h 8553309"/>
              <a:gd name="connsiteX2" fmla="*/ 4981598 w 10173528"/>
              <a:gd name="connsiteY2" fmla="*/ 6283779 h 8553309"/>
              <a:gd name="connsiteX3" fmla="*/ 6022551 w 10173528"/>
              <a:gd name="connsiteY3" fmla="*/ 1718841 h 8553309"/>
              <a:gd name="connsiteX4" fmla="*/ 3864319 w 10173528"/>
              <a:gd name="connsiteY4" fmla="*/ 1723527 h 8553309"/>
              <a:gd name="connsiteX5" fmla="*/ 4941091 w 10173528"/>
              <a:gd name="connsiteY5" fmla="*/ 2800300 h 8553309"/>
              <a:gd name="connsiteX6" fmla="*/ 0 w 10173528"/>
              <a:gd name="connsiteY6" fmla="*/ 0 h 8553309"/>
              <a:gd name="connsiteX7" fmla="*/ 10133023 w 10173528"/>
              <a:gd name="connsiteY7" fmla="*/ 6635 h 8553309"/>
              <a:gd name="connsiteX8" fmla="*/ 6641875 w 10173528"/>
              <a:gd name="connsiteY8" fmla="*/ 3497783 h 8553309"/>
              <a:gd name="connsiteX9" fmla="*/ 10173528 w 10173528"/>
              <a:gd name="connsiteY9" fmla="*/ 3490114 h 8553309"/>
              <a:gd name="connsiteX10" fmla="*/ 5110334 w 10173528"/>
              <a:gd name="connsiteY10" fmla="*/ 8553309 h 8553309"/>
              <a:gd name="connsiteX11" fmla="*/ 69079 w 10173528"/>
              <a:gd name="connsiteY11" fmla="*/ 3512054 h 8553309"/>
              <a:gd name="connsiteX12" fmla="*/ 3504592 w 10173528"/>
              <a:gd name="connsiteY12" fmla="*/ 3504593 h 855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73528" h="8553309">
                <a:moveTo>
                  <a:pt x="6063057" y="5202319"/>
                </a:moveTo>
                <a:lnTo>
                  <a:pt x="3904825" y="5207005"/>
                </a:lnTo>
                <a:lnTo>
                  <a:pt x="4981598" y="6283779"/>
                </a:lnTo>
                <a:close/>
                <a:moveTo>
                  <a:pt x="6022551" y="1718841"/>
                </a:moveTo>
                <a:lnTo>
                  <a:pt x="3864319" y="1723527"/>
                </a:lnTo>
                <a:lnTo>
                  <a:pt x="4941091" y="2800300"/>
                </a:lnTo>
                <a:close/>
                <a:moveTo>
                  <a:pt x="0" y="0"/>
                </a:moveTo>
                <a:lnTo>
                  <a:pt x="10133023" y="6635"/>
                </a:lnTo>
                <a:lnTo>
                  <a:pt x="6641875" y="3497783"/>
                </a:lnTo>
                <a:lnTo>
                  <a:pt x="10173528" y="3490114"/>
                </a:lnTo>
                <a:lnTo>
                  <a:pt x="5110334" y="8553309"/>
                </a:lnTo>
                <a:lnTo>
                  <a:pt x="69079" y="3512054"/>
                </a:lnTo>
                <a:lnTo>
                  <a:pt x="3504592" y="3504593"/>
                </a:lnTo>
                <a:close/>
              </a:path>
            </a:pathLst>
          </a:custGeom>
          <a:noFill/>
        </p:spPr>
        <p:txBody>
          <a:bodyPr wrap="square">
            <a:noAutofit/>
          </a:bodyPr>
          <a:lstStyle>
            <a:lvl1pPr marL="0" indent="0" algn="ctr">
              <a:buNone/>
              <a:defRPr sz="3200">
                <a:solidFill>
                  <a:schemeClr val="tx1">
                    <a:lumMod val="50000"/>
                    <a:lumOff val="50000"/>
                  </a:schemeClr>
                </a:solidFill>
              </a:defRPr>
            </a:lvl1pPr>
          </a:lstStyle>
          <a:p>
            <a:endParaRPr lang="id-ID"/>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Tree>
    <p:extLst>
      <p:ext uri="{BB962C8B-B14F-4D97-AF65-F5344CB8AC3E}">
        <p14:creationId xmlns:p14="http://schemas.microsoft.com/office/powerpoint/2010/main" val="982242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A44904F0-1949-48A4-8AD0-2455F5803FAA}"/>
              </a:ext>
            </a:extLst>
          </p:cNvPr>
          <p:cNvSpPr>
            <a:spLocks noGrp="1"/>
          </p:cNvSpPr>
          <p:nvPr>
            <p:ph type="pic" sz="quarter" idx="15"/>
          </p:nvPr>
        </p:nvSpPr>
        <p:spPr>
          <a:xfrm>
            <a:off x="8696732" y="0"/>
            <a:ext cx="10780306" cy="10972800"/>
          </a:xfrm>
          <a:custGeom>
            <a:avLst/>
            <a:gdLst>
              <a:gd name="connsiteX0" fmla="*/ 1041786 w 10780306"/>
              <a:gd name="connsiteY0" fmla="*/ 0 h 10972800"/>
              <a:gd name="connsiteX1" fmla="*/ 10780306 w 10780306"/>
              <a:gd name="connsiteY1" fmla="*/ 0 h 10972800"/>
              <a:gd name="connsiteX2" fmla="*/ 10780306 w 10780306"/>
              <a:gd name="connsiteY2" fmla="*/ 10972800 h 10972800"/>
              <a:gd name="connsiteX3" fmla="*/ 1041786 w 10780306"/>
              <a:gd name="connsiteY3" fmla="*/ 10972800 h 10972800"/>
              <a:gd name="connsiteX4" fmla="*/ 1041786 w 10780306"/>
              <a:gd name="connsiteY4" fmla="*/ 6724898 h 10972800"/>
              <a:gd name="connsiteX5" fmla="*/ 0 w 10780306"/>
              <a:gd name="connsiteY5" fmla="*/ 6106781 h 10972800"/>
              <a:gd name="connsiteX6" fmla="*/ 1041786 w 10780306"/>
              <a:gd name="connsiteY6" fmla="*/ 5488663 h 10972800"/>
              <a:gd name="connsiteX7" fmla="*/ 1041786 w 10780306"/>
              <a:gd name="connsiteY7" fmla="*/ 5484142 h 10972800"/>
              <a:gd name="connsiteX8" fmla="*/ 2083574 w 10780306"/>
              <a:gd name="connsiteY8" fmla="*/ 4866023 h 10972800"/>
              <a:gd name="connsiteX9" fmla="*/ 1041786 w 10780306"/>
              <a:gd name="connsiteY9" fmla="*/ 4247904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0306" h="10972800">
                <a:moveTo>
                  <a:pt x="1041786" y="0"/>
                </a:moveTo>
                <a:lnTo>
                  <a:pt x="10780306" y="0"/>
                </a:lnTo>
                <a:lnTo>
                  <a:pt x="10780306" y="10972800"/>
                </a:lnTo>
                <a:lnTo>
                  <a:pt x="1041786" y="10972800"/>
                </a:lnTo>
                <a:lnTo>
                  <a:pt x="1041786" y="6724898"/>
                </a:lnTo>
                <a:lnTo>
                  <a:pt x="0" y="6106781"/>
                </a:lnTo>
                <a:lnTo>
                  <a:pt x="1041786" y="5488663"/>
                </a:lnTo>
                <a:lnTo>
                  <a:pt x="1041786" y="5484142"/>
                </a:lnTo>
                <a:lnTo>
                  <a:pt x="2083574" y="4866023"/>
                </a:lnTo>
                <a:lnTo>
                  <a:pt x="1041786" y="4247904"/>
                </a:lnTo>
                <a:close/>
              </a:path>
            </a:pathLst>
          </a:custGeom>
          <a:solidFill>
            <a:schemeClr val="bg1">
              <a:alpha val="0"/>
            </a:schemeClr>
          </a:solidFill>
        </p:spPr>
        <p:txBody>
          <a:bodyPr wrap="square">
            <a:noAutofit/>
          </a:bodyPr>
          <a:lstStyle>
            <a:lvl1pPr marL="0" indent="0" algn="ctr">
              <a:buNone/>
              <a:defRPr sz="3200">
                <a:solidFill>
                  <a:schemeClr val="tx1">
                    <a:lumMod val="50000"/>
                    <a:lumOff val="50000"/>
                  </a:schemeClr>
                </a:solidFill>
              </a:defRPr>
            </a:lvl1pPr>
          </a:lstStyle>
          <a:p>
            <a:endParaRPr lang="id-ID"/>
          </a:p>
        </p:txBody>
      </p:sp>
      <p:sp>
        <p:nvSpPr>
          <p:cNvPr id="14" name="Picture Placeholder 13">
            <a:extLst>
              <a:ext uri="{FF2B5EF4-FFF2-40B4-BE49-F238E27FC236}">
                <a16:creationId xmlns:a16="http://schemas.microsoft.com/office/drawing/2014/main" id="{4C095B03-6820-4532-9811-CEFA7CD6D143}"/>
              </a:ext>
            </a:extLst>
          </p:cNvPr>
          <p:cNvSpPr>
            <a:spLocks noGrp="1"/>
          </p:cNvSpPr>
          <p:nvPr>
            <p:ph type="pic" sz="quarter" idx="14"/>
          </p:nvPr>
        </p:nvSpPr>
        <p:spPr>
          <a:xfrm>
            <a:off x="0" y="0"/>
            <a:ext cx="10784114" cy="10972800"/>
          </a:xfrm>
          <a:custGeom>
            <a:avLst/>
            <a:gdLst>
              <a:gd name="connsiteX0" fmla="*/ 0 w 10784114"/>
              <a:gd name="connsiteY0" fmla="*/ 0 h 10972800"/>
              <a:gd name="connsiteX1" fmla="*/ 9738520 w 10784114"/>
              <a:gd name="connsiteY1" fmla="*/ 0 h 10972800"/>
              <a:gd name="connsiteX2" fmla="*/ 9738520 w 10784114"/>
              <a:gd name="connsiteY2" fmla="*/ 4245646 h 10972800"/>
              <a:gd name="connsiteX3" fmla="*/ 10784114 w 10784114"/>
              <a:gd name="connsiteY3" fmla="*/ 4866024 h 10972800"/>
              <a:gd name="connsiteX4" fmla="*/ 9738520 w 10784114"/>
              <a:gd name="connsiteY4" fmla="*/ 5486401 h 10972800"/>
              <a:gd name="connsiteX5" fmla="*/ 9738520 w 10784114"/>
              <a:gd name="connsiteY5" fmla="*/ 5488661 h 10972800"/>
              <a:gd name="connsiteX6" fmla="*/ 8696732 w 10784114"/>
              <a:gd name="connsiteY6" fmla="*/ 6106781 h 10972800"/>
              <a:gd name="connsiteX7" fmla="*/ 9738520 w 10784114"/>
              <a:gd name="connsiteY7" fmla="*/ 6724899 h 10972800"/>
              <a:gd name="connsiteX8" fmla="*/ 9738520 w 10784114"/>
              <a:gd name="connsiteY8" fmla="*/ 10972800 h 10972800"/>
              <a:gd name="connsiteX9" fmla="*/ 0 w 10784114"/>
              <a:gd name="connsiteY9" fmla="*/ 10972800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4114" h="10972800">
                <a:moveTo>
                  <a:pt x="0" y="0"/>
                </a:moveTo>
                <a:lnTo>
                  <a:pt x="9738520" y="0"/>
                </a:lnTo>
                <a:lnTo>
                  <a:pt x="9738520" y="4245646"/>
                </a:lnTo>
                <a:lnTo>
                  <a:pt x="10784114" y="4866024"/>
                </a:lnTo>
                <a:lnTo>
                  <a:pt x="9738520" y="5486401"/>
                </a:lnTo>
                <a:lnTo>
                  <a:pt x="9738520" y="5488661"/>
                </a:lnTo>
                <a:lnTo>
                  <a:pt x="8696732" y="6106781"/>
                </a:lnTo>
                <a:lnTo>
                  <a:pt x="9738520" y="6724899"/>
                </a:lnTo>
                <a:lnTo>
                  <a:pt x="9738520" y="10972800"/>
                </a:lnTo>
                <a:lnTo>
                  <a:pt x="0" y="10972800"/>
                </a:lnTo>
                <a:close/>
              </a:path>
            </a:pathLst>
          </a:custGeom>
          <a:solidFill>
            <a:schemeClr val="bg1">
              <a:alpha val="0"/>
            </a:schemeClr>
          </a:solidFill>
        </p:spPr>
        <p:txBody>
          <a:bodyPr wrap="square">
            <a:noAutofit/>
          </a:bodyPr>
          <a:lstStyle>
            <a:lvl1pPr marL="0" indent="0" algn="ctr">
              <a:buNone/>
              <a:defRPr sz="32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309062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604C78B-E04E-465D-AFDC-925F2B0017E6}"/>
              </a:ext>
            </a:extLst>
          </p:cNvPr>
          <p:cNvSpPr>
            <a:spLocks noGrp="1"/>
          </p:cNvSpPr>
          <p:nvPr>
            <p:ph type="pic" sz="quarter" idx="14"/>
          </p:nvPr>
        </p:nvSpPr>
        <p:spPr>
          <a:xfrm>
            <a:off x="0" y="0"/>
            <a:ext cx="19477038" cy="8671650"/>
          </a:xfrm>
          <a:custGeom>
            <a:avLst/>
            <a:gdLst>
              <a:gd name="connsiteX0" fmla="*/ 0 w 19477038"/>
              <a:gd name="connsiteY0" fmla="*/ 0 h 8671650"/>
              <a:gd name="connsiteX1" fmla="*/ 19477038 w 19477038"/>
              <a:gd name="connsiteY1" fmla="*/ 0 h 8671650"/>
              <a:gd name="connsiteX2" fmla="*/ 19477038 w 19477038"/>
              <a:gd name="connsiteY2" fmla="*/ 8247720 h 8671650"/>
              <a:gd name="connsiteX3" fmla="*/ 0 w 19477038"/>
              <a:gd name="connsiteY3" fmla="*/ 8247720 h 8671650"/>
            </a:gdLst>
            <a:ahLst/>
            <a:cxnLst>
              <a:cxn ang="0">
                <a:pos x="connsiteX0" y="connsiteY0"/>
              </a:cxn>
              <a:cxn ang="0">
                <a:pos x="connsiteX1" y="connsiteY1"/>
              </a:cxn>
              <a:cxn ang="0">
                <a:pos x="connsiteX2" y="connsiteY2"/>
              </a:cxn>
              <a:cxn ang="0">
                <a:pos x="connsiteX3" y="connsiteY3"/>
              </a:cxn>
            </a:cxnLst>
            <a:rect l="l" t="t" r="r" b="b"/>
            <a:pathLst>
              <a:path w="19477038" h="8671650">
                <a:moveTo>
                  <a:pt x="0" y="0"/>
                </a:moveTo>
                <a:lnTo>
                  <a:pt x="19477038" y="0"/>
                </a:lnTo>
                <a:lnTo>
                  <a:pt x="19477038" y="8247720"/>
                </a:lnTo>
                <a:cubicBezTo>
                  <a:pt x="12276770" y="6148838"/>
                  <a:pt x="7406747" y="9873614"/>
                  <a:pt x="0" y="8247720"/>
                </a:cubicBezTo>
                <a:close/>
              </a:path>
            </a:pathLst>
          </a:custGeom>
          <a:noFill/>
        </p:spPr>
        <p:txBody>
          <a:bodyPr wrap="square">
            <a:noAutofit/>
          </a:bodyPr>
          <a:lstStyle>
            <a:lvl1pPr marL="0" indent="0" algn="ctr">
              <a:buNone/>
              <a:defRPr sz="3200">
                <a:solidFill>
                  <a:schemeClr val="bg1">
                    <a:lumMod val="75000"/>
                  </a:schemeClr>
                </a:solidFill>
              </a:defRPr>
            </a:lvl1pPr>
          </a:lstStyle>
          <a:p>
            <a:endParaRPr lang="id-ID"/>
          </a:p>
        </p:txBody>
      </p:sp>
    </p:spTree>
    <p:extLst>
      <p:ext uri="{BB962C8B-B14F-4D97-AF65-F5344CB8AC3E}">
        <p14:creationId xmlns:p14="http://schemas.microsoft.com/office/powerpoint/2010/main" val="1805959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10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
        <p:nvSpPr>
          <p:cNvPr id="11" name="TextBox 10">
            <a:extLst>
              <a:ext uri="{FF2B5EF4-FFF2-40B4-BE49-F238E27FC236}">
                <a16:creationId xmlns:a16="http://schemas.microsoft.com/office/drawing/2014/main" id="{13D21E93-7A26-4DCF-A437-347792FA845C}"/>
              </a:ext>
            </a:extLst>
          </p:cNvPr>
          <p:cNvSpPr txBox="1"/>
          <p:nvPr userDrawn="1"/>
        </p:nvSpPr>
        <p:spPr>
          <a:xfrm rot="10800000" flipV="1">
            <a:off x="17971062" y="9953375"/>
            <a:ext cx="1515812" cy="523220"/>
          </a:xfrm>
          <a:prstGeom prst="rect">
            <a:avLst/>
          </a:prstGeom>
          <a:noFill/>
        </p:spPr>
        <p:txBody>
          <a:bodyPr wrap="square" rtlCol="0">
            <a:spAutoFit/>
          </a:bodyPr>
          <a:lstStyle/>
          <a:p>
            <a:pPr algn="ctr"/>
            <a:fld id="{260E2A6B-A809-4840-BF14-8648BC0BDF87}" type="slidenum">
              <a:rPr lang="id-ID" sz="2800" b="0" i="0" smtClean="0">
                <a:solidFill>
                  <a:schemeClr val="bg1"/>
                </a:solidFill>
                <a:latin typeface="Nexa Light" panose="02000000000000000000" pitchFamily="50" charset="0"/>
                <a:ea typeface="Roboto Condensed" panose="02000000000000000000" pitchFamily="2" charset="0"/>
                <a:cs typeface="Segoe UI" panose="020B0502040204020203" pitchFamily="34" charset="0"/>
              </a:rPr>
              <a:pPr algn="ctr"/>
              <a:t>‹#›</a:t>
            </a:fld>
            <a:endParaRPr lang="id-ID" sz="8800" b="0" i="0" dirty="0">
              <a:solidFill>
                <a:schemeClr val="bg1"/>
              </a:solidFill>
              <a:latin typeface="Nexa Light" panose="02000000000000000000" pitchFamily="50" charset="0"/>
              <a:ea typeface="Roboto Condensed" panose="02000000000000000000" pitchFamily="2" charset="0"/>
              <a:cs typeface="Segoe UI" panose="020B0502040204020203" pitchFamily="34" charset="0"/>
            </a:endParaRPr>
          </a:p>
        </p:txBody>
      </p:sp>
      <p:grpSp>
        <p:nvGrpSpPr>
          <p:cNvPr id="12" name="Group 11">
            <a:extLst>
              <a:ext uri="{FF2B5EF4-FFF2-40B4-BE49-F238E27FC236}">
                <a16:creationId xmlns:a16="http://schemas.microsoft.com/office/drawing/2014/main" id="{292DA04D-DF5B-4EC6-AD5C-EA76B8D0D68B}"/>
              </a:ext>
            </a:extLst>
          </p:cNvPr>
          <p:cNvGrpSpPr/>
          <p:nvPr userDrawn="1"/>
        </p:nvGrpSpPr>
        <p:grpSpPr>
          <a:xfrm>
            <a:off x="16609630" y="3"/>
            <a:ext cx="2881528" cy="3297792"/>
            <a:chOff x="13922478" y="2"/>
            <a:chExt cx="5568680" cy="6373129"/>
          </a:xfrm>
        </p:grpSpPr>
        <p:sp>
          <p:nvSpPr>
            <p:cNvPr id="13" name="Freeform: Shape 12">
              <a:extLst>
                <a:ext uri="{FF2B5EF4-FFF2-40B4-BE49-F238E27FC236}">
                  <a16:creationId xmlns:a16="http://schemas.microsoft.com/office/drawing/2014/main" id="{539F4433-A3AC-41CB-A38A-96ADA7816AEF}"/>
                </a:ext>
              </a:extLst>
            </p:cNvPr>
            <p:cNvSpPr/>
            <p:nvPr userDrawn="1"/>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Freeform: Shape 13">
              <a:extLst>
                <a:ext uri="{FF2B5EF4-FFF2-40B4-BE49-F238E27FC236}">
                  <a16:creationId xmlns:a16="http://schemas.microsoft.com/office/drawing/2014/main" id="{E3D1875A-1047-4DCF-9C3D-E29643BCDD4E}"/>
                </a:ext>
              </a:extLst>
            </p:cNvPr>
            <p:cNvSpPr/>
            <p:nvPr userDrawn="1"/>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1907640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1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
        <p:nvSpPr>
          <p:cNvPr id="11" name="TextBox 10">
            <a:extLst>
              <a:ext uri="{FF2B5EF4-FFF2-40B4-BE49-F238E27FC236}">
                <a16:creationId xmlns:a16="http://schemas.microsoft.com/office/drawing/2014/main" id="{13D21E93-7A26-4DCF-A437-347792FA845C}"/>
              </a:ext>
            </a:extLst>
          </p:cNvPr>
          <p:cNvSpPr txBox="1"/>
          <p:nvPr userDrawn="1"/>
        </p:nvSpPr>
        <p:spPr>
          <a:xfrm rot="10800000" flipV="1">
            <a:off x="17971062" y="9953375"/>
            <a:ext cx="1515812" cy="523220"/>
          </a:xfrm>
          <a:prstGeom prst="rect">
            <a:avLst/>
          </a:prstGeom>
          <a:noFill/>
        </p:spPr>
        <p:txBody>
          <a:bodyPr wrap="square" rtlCol="0">
            <a:spAutoFit/>
          </a:bodyPr>
          <a:lstStyle/>
          <a:p>
            <a:pPr algn="ctr"/>
            <a:fld id="{260E2A6B-A809-4840-BF14-8648BC0BDF87}" type="slidenum">
              <a:rPr lang="id-ID" sz="2800" b="0" i="0" smtClean="0">
                <a:solidFill>
                  <a:schemeClr val="bg1"/>
                </a:solidFill>
                <a:latin typeface="Nexa Light" panose="02000000000000000000" pitchFamily="50" charset="0"/>
                <a:ea typeface="Roboto Condensed" panose="02000000000000000000" pitchFamily="2" charset="0"/>
                <a:cs typeface="Segoe UI" panose="020B0502040204020203" pitchFamily="34" charset="0"/>
              </a:rPr>
              <a:pPr algn="ctr"/>
              <a:t>‹#›</a:t>
            </a:fld>
            <a:endParaRPr lang="id-ID" sz="8800" b="0" i="0" dirty="0">
              <a:solidFill>
                <a:schemeClr val="bg1"/>
              </a:solidFill>
              <a:latin typeface="Nexa Light" panose="02000000000000000000" pitchFamily="50" charset="0"/>
              <a:ea typeface="Roboto Condensed" panose="02000000000000000000" pitchFamily="2" charset="0"/>
              <a:cs typeface="Segoe UI" panose="020B0502040204020203" pitchFamily="34" charset="0"/>
            </a:endParaRPr>
          </a:p>
        </p:txBody>
      </p:sp>
      <p:grpSp>
        <p:nvGrpSpPr>
          <p:cNvPr id="12" name="Group 11">
            <a:extLst>
              <a:ext uri="{FF2B5EF4-FFF2-40B4-BE49-F238E27FC236}">
                <a16:creationId xmlns:a16="http://schemas.microsoft.com/office/drawing/2014/main" id="{292DA04D-DF5B-4EC6-AD5C-EA76B8D0D68B}"/>
              </a:ext>
            </a:extLst>
          </p:cNvPr>
          <p:cNvGrpSpPr/>
          <p:nvPr userDrawn="1"/>
        </p:nvGrpSpPr>
        <p:grpSpPr>
          <a:xfrm>
            <a:off x="16609630" y="3"/>
            <a:ext cx="2881528" cy="3297792"/>
            <a:chOff x="13922478" y="2"/>
            <a:chExt cx="5568680" cy="6373129"/>
          </a:xfrm>
        </p:grpSpPr>
        <p:sp>
          <p:nvSpPr>
            <p:cNvPr id="13" name="Freeform: Shape 12">
              <a:extLst>
                <a:ext uri="{FF2B5EF4-FFF2-40B4-BE49-F238E27FC236}">
                  <a16:creationId xmlns:a16="http://schemas.microsoft.com/office/drawing/2014/main" id="{539F4433-A3AC-41CB-A38A-96ADA7816AEF}"/>
                </a:ext>
              </a:extLst>
            </p:cNvPr>
            <p:cNvSpPr/>
            <p:nvPr userDrawn="1"/>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Freeform: Shape 13">
              <a:extLst>
                <a:ext uri="{FF2B5EF4-FFF2-40B4-BE49-F238E27FC236}">
                  <a16:creationId xmlns:a16="http://schemas.microsoft.com/office/drawing/2014/main" id="{E3D1875A-1047-4DCF-9C3D-E29643BCDD4E}"/>
                </a:ext>
              </a:extLst>
            </p:cNvPr>
            <p:cNvSpPr/>
            <p:nvPr userDrawn="1"/>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 name="Freeform: Shape 4">
            <a:extLst>
              <a:ext uri="{FF2B5EF4-FFF2-40B4-BE49-F238E27FC236}">
                <a16:creationId xmlns:a16="http://schemas.microsoft.com/office/drawing/2014/main" id="{545DBDD3-382F-65F5-EA66-65E082EBDBF9}"/>
              </a:ext>
            </a:extLst>
          </p:cNvPr>
          <p:cNvSpPr/>
          <p:nvPr userDrawn="1"/>
        </p:nvSpPr>
        <p:spPr>
          <a:xfrm>
            <a:off x="9126137" y="7625944"/>
            <a:ext cx="3492839" cy="2676725"/>
          </a:xfrm>
          <a:custGeom>
            <a:avLst/>
            <a:gdLst>
              <a:gd name="connsiteX0" fmla="*/ 169643 w 3522865"/>
              <a:gd name="connsiteY0" fmla="*/ 1030958 h 2484348"/>
              <a:gd name="connsiteX1" fmla="*/ 2684243 w 3522865"/>
              <a:gd name="connsiteY1" fmla="*/ 2258 h 2484348"/>
              <a:gd name="connsiteX2" fmla="*/ 3522443 w 3522865"/>
              <a:gd name="connsiteY2" fmla="*/ 1316708 h 2484348"/>
              <a:gd name="connsiteX3" fmla="*/ 2779493 w 3522865"/>
              <a:gd name="connsiteY3" fmla="*/ 2478758 h 2484348"/>
              <a:gd name="connsiteX4" fmla="*/ 1579343 w 3522865"/>
              <a:gd name="connsiteY4" fmla="*/ 1773908 h 2484348"/>
              <a:gd name="connsiteX5" fmla="*/ 379193 w 3522865"/>
              <a:gd name="connsiteY5" fmla="*/ 2154908 h 2484348"/>
              <a:gd name="connsiteX6" fmla="*/ 169643 w 3522865"/>
              <a:gd name="connsiteY6" fmla="*/ 1030958 h 2484348"/>
              <a:gd name="connsiteX0" fmla="*/ 158936 w 3514183"/>
              <a:gd name="connsiteY0" fmla="*/ 433349 h 1886739"/>
              <a:gd name="connsiteX1" fmla="*/ 2528756 w 3514183"/>
              <a:gd name="connsiteY1" fmla="*/ 6629 h 1886739"/>
              <a:gd name="connsiteX2" fmla="*/ 3511736 w 3514183"/>
              <a:gd name="connsiteY2" fmla="*/ 719099 h 1886739"/>
              <a:gd name="connsiteX3" fmla="*/ 2768786 w 3514183"/>
              <a:gd name="connsiteY3" fmla="*/ 1881149 h 1886739"/>
              <a:gd name="connsiteX4" fmla="*/ 1568636 w 3514183"/>
              <a:gd name="connsiteY4" fmla="*/ 1176299 h 1886739"/>
              <a:gd name="connsiteX5" fmla="*/ 368486 w 3514183"/>
              <a:gd name="connsiteY5" fmla="*/ 1557299 h 1886739"/>
              <a:gd name="connsiteX6" fmla="*/ 158936 w 3514183"/>
              <a:gd name="connsiteY6" fmla="*/ 433349 h 1886739"/>
              <a:gd name="connsiteX0" fmla="*/ 165698 w 3519490"/>
              <a:gd name="connsiteY0" fmla="*/ 1061364 h 2514754"/>
              <a:gd name="connsiteX1" fmla="*/ 2626958 w 3519490"/>
              <a:gd name="connsiteY1" fmla="*/ 2184 h 2514754"/>
              <a:gd name="connsiteX2" fmla="*/ 3518498 w 3519490"/>
              <a:gd name="connsiteY2" fmla="*/ 1347114 h 2514754"/>
              <a:gd name="connsiteX3" fmla="*/ 2775548 w 3519490"/>
              <a:gd name="connsiteY3" fmla="*/ 2509164 h 2514754"/>
              <a:gd name="connsiteX4" fmla="*/ 1575398 w 3519490"/>
              <a:gd name="connsiteY4" fmla="*/ 1804314 h 2514754"/>
              <a:gd name="connsiteX5" fmla="*/ 375248 w 3519490"/>
              <a:gd name="connsiteY5" fmla="*/ 2185314 h 2514754"/>
              <a:gd name="connsiteX6" fmla="*/ 165698 w 3519490"/>
              <a:gd name="connsiteY6" fmla="*/ 1061364 h 2514754"/>
              <a:gd name="connsiteX0" fmla="*/ 165698 w 3519490"/>
              <a:gd name="connsiteY0" fmla="*/ 1110091 h 2563481"/>
              <a:gd name="connsiteX1" fmla="*/ 2626958 w 3519490"/>
              <a:gd name="connsiteY1" fmla="*/ 50911 h 2563481"/>
              <a:gd name="connsiteX2" fmla="*/ 3518498 w 3519490"/>
              <a:gd name="connsiteY2" fmla="*/ 1395841 h 2563481"/>
              <a:gd name="connsiteX3" fmla="*/ 2775548 w 3519490"/>
              <a:gd name="connsiteY3" fmla="*/ 2557891 h 2563481"/>
              <a:gd name="connsiteX4" fmla="*/ 1575398 w 3519490"/>
              <a:gd name="connsiteY4" fmla="*/ 1853041 h 2563481"/>
              <a:gd name="connsiteX5" fmla="*/ 375248 w 3519490"/>
              <a:gd name="connsiteY5" fmla="*/ 2234041 h 2563481"/>
              <a:gd name="connsiteX6" fmla="*/ 165698 w 3519490"/>
              <a:gd name="connsiteY6" fmla="*/ 1110091 h 2563481"/>
              <a:gd name="connsiteX0" fmla="*/ 162317 w 3516109"/>
              <a:gd name="connsiteY0" fmla="*/ 1118578 h 2571968"/>
              <a:gd name="connsiteX1" fmla="*/ 2623577 w 3516109"/>
              <a:gd name="connsiteY1" fmla="*/ 59398 h 2571968"/>
              <a:gd name="connsiteX2" fmla="*/ 3515117 w 3516109"/>
              <a:gd name="connsiteY2" fmla="*/ 1404328 h 2571968"/>
              <a:gd name="connsiteX3" fmla="*/ 2772167 w 3516109"/>
              <a:gd name="connsiteY3" fmla="*/ 2566378 h 2571968"/>
              <a:gd name="connsiteX4" fmla="*/ 1572017 w 3516109"/>
              <a:gd name="connsiteY4" fmla="*/ 1861528 h 2571968"/>
              <a:gd name="connsiteX5" fmla="*/ 371867 w 3516109"/>
              <a:gd name="connsiteY5" fmla="*/ 2242528 h 2571968"/>
              <a:gd name="connsiteX6" fmla="*/ 162317 w 3516109"/>
              <a:gd name="connsiteY6" fmla="*/ 1118578 h 2571968"/>
              <a:gd name="connsiteX0" fmla="*/ 139541 w 3493333"/>
              <a:gd name="connsiteY0" fmla="*/ 1109787 h 2563177"/>
              <a:gd name="connsiteX1" fmla="*/ 2600801 w 3493333"/>
              <a:gd name="connsiteY1" fmla="*/ 50607 h 2563177"/>
              <a:gd name="connsiteX2" fmla="*/ 3492341 w 3493333"/>
              <a:gd name="connsiteY2" fmla="*/ 1395537 h 2563177"/>
              <a:gd name="connsiteX3" fmla="*/ 2749391 w 3493333"/>
              <a:gd name="connsiteY3" fmla="*/ 2557587 h 2563177"/>
              <a:gd name="connsiteX4" fmla="*/ 1549241 w 3493333"/>
              <a:gd name="connsiteY4" fmla="*/ 1852737 h 2563177"/>
              <a:gd name="connsiteX5" fmla="*/ 440531 w 3493333"/>
              <a:gd name="connsiteY5" fmla="*/ 2188017 h 2563177"/>
              <a:gd name="connsiteX6" fmla="*/ 139541 w 3493333"/>
              <a:gd name="connsiteY6" fmla="*/ 1109787 h 2563177"/>
              <a:gd name="connsiteX0" fmla="*/ 163892 w 3517684"/>
              <a:gd name="connsiteY0" fmla="*/ 1109787 h 2563177"/>
              <a:gd name="connsiteX1" fmla="*/ 2625152 w 3517684"/>
              <a:gd name="connsiteY1" fmla="*/ 50607 h 2563177"/>
              <a:gd name="connsiteX2" fmla="*/ 3516692 w 3517684"/>
              <a:gd name="connsiteY2" fmla="*/ 1395537 h 2563177"/>
              <a:gd name="connsiteX3" fmla="*/ 2773742 w 3517684"/>
              <a:gd name="connsiteY3" fmla="*/ 2557587 h 2563177"/>
              <a:gd name="connsiteX4" fmla="*/ 1573592 w 3517684"/>
              <a:gd name="connsiteY4" fmla="*/ 1852737 h 2563177"/>
              <a:gd name="connsiteX5" fmla="*/ 464882 w 3517684"/>
              <a:gd name="connsiteY5" fmla="*/ 2188017 h 2563177"/>
              <a:gd name="connsiteX6" fmla="*/ 163892 w 3517684"/>
              <a:gd name="connsiteY6" fmla="*/ 1109787 h 2563177"/>
              <a:gd name="connsiteX0" fmla="*/ 82749 w 3436541"/>
              <a:gd name="connsiteY0" fmla="*/ 1110091 h 2563481"/>
              <a:gd name="connsiteX1" fmla="*/ 2544009 w 3436541"/>
              <a:gd name="connsiteY1" fmla="*/ 50911 h 2563481"/>
              <a:gd name="connsiteX2" fmla="*/ 3435549 w 3436541"/>
              <a:gd name="connsiteY2" fmla="*/ 1395841 h 2563481"/>
              <a:gd name="connsiteX3" fmla="*/ 2692599 w 3436541"/>
              <a:gd name="connsiteY3" fmla="*/ 2557891 h 2563481"/>
              <a:gd name="connsiteX4" fmla="*/ 1492449 w 3436541"/>
              <a:gd name="connsiteY4" fmla="*/ 1853041 h 2563481"/>
              <a:gd name="connsiteX5" fmla="*/ 383739 w 3436541"/>
              <a:gd name="connsiteY5" fmla="*/ 2188321 h 2563481"/>
              <a:gd name="connsiteX6" fmla="*/ 82749 w 3436541"/>
              <a:gd name="connsiteY6" fmla="*/ 1110091 h 2563481"/>
              <a:gd name="connsiteX0" fmla="*/ 57039 w 3410900"/>
              <a:gd name="connsiteY0" fmla="*/ 1110091 h 2562627"/>
              <a:gd name="connsiteX1" fmla="*/ 2518299 w 3410900"/>
              <a:gd name="connsiteY1" fmla="*/ 50911 h 2562627"/>
              <a:gd name="connsiteX2" fmla="*/ 3409839 w 3410900"/>
              <a:gd name="connsiteY2" fmla="*/ 1395841 h 2562627"/>
              <a:gd name="connsiteX3" fmla="*/ 2666889 w 3410900"/>
              <a:gd name="connsiteY3" fmla="*/ 2557891 h 2562627"/>
              <a:gd name="connsiteX4" fmla="*/ 1283859 w 3410900"/>
              <a:gd name="connsiteY4" fmla="*/ 1822561 h 2562627"/>
              <a:gd name="connsiteX5" fmla="*/ 358029 w 3410900"/>
              <a:gd name="connsiteY5" fmla="*/ 2188321 h 2562627"/>
              <a:gd name="connsiteX6" fmla="*/ 57039 w 3410900"/>
              <a:gd name="connsiteY6" fmla="*/ 1110091 h 2562627"/>
              <a:gd name="connsiteX0" fmla="*/ 86841 w 3440702"/>
              <a:gd name="connsiteY0" fmla="*/ 1110091 h 2562627"/>
              <a:gd name="connsiteX1" fmla="*/ 2548101 w 3440702"/>
              <a:gd name="connsiteY1" fmla="*/ 50911 h 2562627"/>
              <a:gd name="connsiteX2" fmla="*/ 3439641 w 3440702"/>
              <a:gd name="connsiteY2" fmla="*/ 1395841 h 2562627"/>
              <a:gd name="connsiteX3" fmla="*/ 2696691 w 3440702"/>
              <a:gd name="connsiteY3" fmla="*/ 2557891 h 2562627"/>
              <a:gd name="connsiteX4" fmla="*/ 1313661 w 3440702"/>
              <a:gd name="connsiteY4" fmla="*/ 1822561 h 2562627"/>
              <a:gd name="connsiteX5" fmla="*/ 387831 w 3440702"/>
              <a:gd name="connsiteY5" fmla="*/ 2188321 h 2562627"/>
              <a:gd name="connsiteX6" fmla="*/ 86841 w 3440702"/>
              <a:gd name="connsiteY6" fmla="*/ 1110091 h 2562627"/>
              <a:gd name="connsiteX0" fmla="*/ 79129 w 3432990"/>
              <a:gd name="connsiteY0" fmla="*/ 1110091 h 2562627"/>
              <a:gd name="connsiteX1" fmla="*/ 2540389 w 3432990"/>
              <a:gd name="connsiteY1" fmla="*/ 50911 h 2562627"/>
              <a:gd name="connsiteX2" fmla="*/ 3431929 w 3432990"/>
              <a:gd name="connsiteY2" fmla="*/ 1395841 h 2562627"/>
              <a:gd name="connsiteX3" fmla="*/ 2688979 w 3432990"/>
              <a:gd name="connsiteY3" fmla="*/ 2557891 h 2562627"/>
              <a:gd name="connsiteX4" fmla="*/ 1305949 w 3432990"/>
              <a:gd name="connsiteY4" fmla="*/ 1822561 h 2562627"/>
              <a:gd name="connsiteX5" fmla="*/ 380119 w 3432990"/>
              <a:gd name="connsiteY5" fmla="*/ 2188321 h 2562627"/>
              <a:gd name="connsiteX6" fmla="*/ 79129 w 3432990"/>
              <a:gd name="connsiteY6" fmla="*/ 1110091 h 2562627"/>
              <a:gd name="connsiteX0" fmla="*/ 79129 w 3432990"/>
              <a:gd name="connsiteY0" fmla="*/ 1110091 h 2562043"/>
              <a:gd name="connsiteX1" fmla="*/ 2540389 w 3432990"/>
              <a:gd name="connsiteY1" fmla="*/ 50911 h 2562043"/>
              <a:gd name="connsiteX2" fmla="*/ 3431929 w 3432990"/>
              <a:gd name="connsiteY2" fmla="*/ 1395841 h 2562043"/>
              <a:gd name="connsiteX3" fmla="*/ 2688979 w 3432990"/>
              <a:gd name="connsiteY3" fmla="*/ 2557891 h 2562043"/>
              <a:gd name="connsiteX4" fmla="*/ 1305949 w 3432990"/>
              <a:gd name="connsiteY4" fmla="*/ 1822561 h 2562043"/>
              <a:gd name="connsiteX5" fmla="*/ 380119 w 3432990"/>
              <a:gd name="connsiteY5" fmla="*/ 2188321 h 2562043"/>
              <a:gd name="connsiteX6" fmla="*/ 79129 w 3432990"/>
              <a:gd name="connsiteY6" fmla="*/ 1110091 h 2562043"/>
              <a:gd name="connsiteX0" fmla="*/ 79129 w 3433048"/>
              <a:gd name="connsiteY0" fmla="*/ 1110091 h 2574990"/>
              <a:gd name="connsiteX1" fmla="*/ 2540389 w 3433048"/>
              <a:gd name="connsiteY1" fmla="*/ 50911 h 2574990"/>
              <a:gd name="connsiteX2" fmla="*/ 3431929 w 3433048"/>
              <a:gd name="connsiteY2" fmla="*/ 1395841 h 2574990"/>
              <a:gd name="connsiteX3" fmla="*/ 2688979 w 3433048"/>
              <a:gd name="connsiteY3" fmla="*/ 2557891 h 2574990"/>
              <a:gd name="connsiteX4" fmla="*/ 1305949 w 3433048"/>
              <a:gd name="connsiteY4" fmla="*/ 1822561 h 2574990"/>
              <a:gd name="connsiteX5" fmla="*/ 380119 w 3433048"/>
              <a:gd name="connsiteY5" fmla="*/ 2188321 h 2574990"/>
              <a:gd name="connsiteX6" fmla="*/ 79129 w 3433048"/>
              <a:gd name="connsiteY6" fmla="*/ 1110091 h 2574990"/>
              <a:gd name="connsiteX0" fmla="*/ 79129 w 3433628"/>
              <a:gd name="connsiteY0" fmla="*/ 1110091 h 2564852"/>
              <a:gd name="connsiteX1" fmla="*/ 2540389 w 3433628"/>
              <a:gd name="connsiteY1" fmla="*/ 50911 h 2564852"/>
              <a:gd name="connsiteX2" fmla="*/ 3431929 w 3433628"/>
              <a:gd name="connsiteY2" fmla="*/ 1395841 h 2564852"/>
              <a:gd name="connsiteX3" fmla="*/ 2688979 w 3433628"/>
              <a:gd name="connsiteY3" fmla="*/ 2557891 h 2564852"/>
              <a:gd name="connsiteX4" fmla="*/ 1305949 w 3433628"/>
              <a:gd name="connsiteY4" fmla="*/ 1822561 h 2564852"/>
              <a:gd name="connsiteX5" fmla="*/ 380119 w 3433628"/>
              <a:gd name="connsiteY5" fmla="*/ 2188321 h 2564852"/>
              <a:gd name="connsiteX6" fmla="*/ 79129 w 3433628"/>
              <a:gd name="connsiteY6" fmla="*/ 1110091 h 2564852"/>
              <a:gd name="connsiteX0" fmla="*/ 79129 w 3432791"/>
              <a:gd name="connsiteY0" fmla="*/ 1110091 h 2564852"/>
              <a:gd name="connsiteX1" fmla="*/ 2540389 w 3432791"/>
              <a:gd name="connsiteY1" fmla="*/ 50911 h 2564852"/>
              <a:gd name="connsiteX2" fmla="*/ 3431929 w 3432791"/>
              <a:gd name="connsiteY2" fmla="*/ 1395841 h 2564852"/>
              <a:gd name="connsiteX3" fmla="*/ 2688979 w 3432791"/>
              <a:gd name="connsiteY3" fmla="*/ 2557891 h 2564852"/>
              <a:gd name="connsiteX4" fmla="*/ 1305949 w 3432791"/>
              <a:gd name="connsiteY4" fmla="*/ 1822561 h 2564852"/>
              <a:gd name="connsiteX5" fmla="*/ 380119 w 3432791"/>
              <a:gd name="connsiteY5" fmla="*/ 2188321 h 2564852"/>
              <a:gd name="connsiteX6" fmla="*/ 79129 w 3432791"/>
              <a:gd name="connsiteY6" fmla="*/ 1110091 h 256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2791" h="2564852">
                <a:moveTo>
                  <a:pt x="79129" y="1110091"/>
                </a:moveTo>
                <a:cubicBezTo>
                  <a:pt x="256294" y="746236"/>
                  <a:pt x="1585349" y="-232934"/>
                  <a:pt x="2540389" y="50911"/>
                </a:cubicBezTo>
                <a:cubicBezTo>
                  <a:pt x="3495429" y="334756"/>
                  <a:pt x="3414784" y="901811"/>
                  <a:pt x="3431929" y="1395841"/>
                </a:cubicBezTo>
                <a:cubicBezTo>
                  <a:pt x="3449074" y="1889871"/>
                  <a:pt x="3210949" y="2463911"/>
                  <a:pt x="2688979" y="2557891"/>
                </a:cubicBezTo>
                <a:cubicBezTo>
                  <a:pt x="2167009" y="2651871"/>
                  <a:pt x="1728859" y="1762236"/>
                  <a:pt x="1305949" y="1822561"/>
                </a:cubicBezTo>
                <a:cubicBezTo>
                  <a:pt x="905899" y="1768586"/>
                  <a:pt x="729369" y="2352786"/>
                  <a:pt x="380119" y="2188321"/>
                </a:cubicBezTo>
                <a:cubicBezTo>
                  <a:pt x="30869" y="2023856"/>
                  <a:pt x="-98036" y="1473946"/>
                  <a:pt x="79129" y="1110091"/>
                </a:cubicBezTo>
                <a:close/>
              </a:path>
            </a:pathLst>
          </a:custGeom>
          <a:gradFill flip="none" rotWithShape="1">
            <a:gsLst>
              <a:gs pos="2000">
                <a:schemeClr val="accent1"/>
              </a:gs>
              <a:gs pos="100000">
                <a:schemeClr val="accent5"/>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3775643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1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grpSp>
        <p:nvGrpSpPr>
          <p:cNvPr id="6" name="Group 5">
            <a:extLst>
              <a:ext uri="{FF2B5EF4-FFF2-40B4-BE49-F238E27FC236}">
                <a16:creationId xmlns:a16="http://schemas.microsoft.com/office/drawing/2014/main" id="{09B40C54-F74B-45B1-A1D7-B8642511AB6D}"/>
              </a:ext>
            </a:extLst>
          </p:cNvPr>
          <p:cNvGrpSpPr/>
          <p:nvPr userDrawn="1"/>
        </p:nvGrpSpPr>
        <p:grpSpPr>
          <a:xfrm>
            <a:off x="1" y="8702817"/>
            <a:ext cx="1807516" cy="2269982"/>
            <a:chOff x="-2861" y="5931257"/>
            <a:chExt cx="4014423" cy="5041543"/>
          </a:xfrm>
        </p:grpSpPr>
        <p:sp>
          <p:nvSpPr>
            <p:cNvPr id="7" name="Freeform: Shape 6">
              <a:extLst>
                <a:ext uri="{FF2B5EF4-FFF2-40B4-BE49-F238E27FC236}">
                  <a16:creationId xmlns:a16="http://schemas.microsoft.com/office/drawing/2014/main" id="{242FA92A-F3E8-4DBC-91CE-950F802456D7}"/>
                </a:ext>
              </a:extLst>
            </p:cNvPr>
            <p:cNvSpPr/>
            <p:nvPr userDrawn="1"/>
          </p:nvSpPr>
          <p:spPr>
            <a:xfrm>
              <a:off x="-2861" y="7093454"/>
              <a:ext cx="4014423" cy="3879346"/>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Freeform: Shape 7">
              <a:extLst>
                <a:ext uri="{FF2B5EF4-FFF2-40B4-BE49-F238E27FC236}">
                  <a16:creationId xmlns:a16="http://schemas.microsoft.com/office/drawing/2014/main" id="{2FB49DD6-6F03-4D8E-A89B-CD5A3C688249}"/>
                </a:ext>
              </a:extLst>
            </p:cNvPr>
            <p:cNvSpPr/>
            <p:nvPr userDrawn="1"/>
          </p:nvSpPr>
          <p:spPr>
            <a:xfrm>
              <a:off x="0" y="5931257"/>
              <a:ext cx="1189942" cy="252451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2076671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dirty="0"/>
          </a:p>
        </p:txBody>
      </p:sp>
      <p:sp>
        <p:nvSpPr>
          <p:cNvPr id="5" name="Freeform: Shape 4">
            <a:extLst>
              <a:ext uri="{FF2B5EF4-FFF2-40B4-BE49-F238E27FC236}">
                <a16:creationId xmlns:a16="http://schemas.microsoft.com/office/drawing/2014/main" id="{AB054D19-3EAE-451E-AEA5-B6B2509C2E1E}"/>
              </a:ext>
            </a:extLst>
          </p:cNvPr>
          <p:cNvSpPr/>
          <p:nvPr userDrawn="1"/>
        </p:nvSpPr>
        <p:spPr>
          <a:xfrm>
            <a:off x="3689625" y="272782"/>
            <a:ext cx="13606426" cy="10427237"/>
          </a:xfrm>
          <a:custGeom>
            <a:avLst/>
            <a:gdLst>
              <a:gd name="connsiteX0" fmla="*/ 169643 w 3522865"/>
              <a:gd name="connsiteY0" fmla="*/ 1030958 h 2484348"/>
              <a:gd name="connsiteX1" fmla="*/ 2684243 w 3522865"/>
              <a:gd name="connsiteY1" fmla="*/ 2258 h 2484348"/>
              <a:gd name="connsiteX2" fmla="*/ 3522443 w 3522865"/>
              <a:gd name="connsiteY2" fmla="*/ 1316708 h 2484348"/>
              <a:gd name="connsiteX3" fmla="*/ 2779493 w 3522865"/>
              <a:gd name="connsiteY3" fmla="*/ 2478758 h 2484348"/>
              <a:gd name="connsiteX4" fmla="*/ 1579343 w 3522865"/>
              <a:gd name="connsiteY4" fmla="*/ 1773908 h 2484348"/>
              <a:gd name="connsiteX5" fmla="*/ 379193 w 3522865"/>
              <a:gd name="connsiteY5" fmla="*/ 2154908 h 2484348"/>
              <a:gd name="connsiteX6" fmla="*/ 169643 w 3522865"/>
              <a:gd name="connsiteY6" fmla="*/ 1030958 h 2484348"/>
              <a:gd name="connsiteX0" fmla="*/ 158936 w 3514183"/>
              <a:gd name="connsiteY0" fmla="*/ 433349 h 1886739"/>
              <a:gd name="connsiteX1" fmla="*/ 2528756 w 3514183"/>
              <a:gd name="connsiteY1" fmla="*/ 6629 h 1886739"/>
              <a:gd name="connsiteX2" fmla="*/ 3511736 w 3514183"/>
              <a:gd name="connsiteY2" fmla="*/ 719099 h 1886739"/>
              <a:gd name="connsiteX3" fmla="*/ 2768786 w 3514183"/>
              <a:gd name="connsiteY3" fmla="*/ 1881149 h 1886739"/>
              <a:gd name="connsiteX4" fmla="*/ 1568636 w 3514183"/>
              <a:gd name="connsiteY4" fmla="*/ 1176299 h 1886739"/>
              <a:gd name="connsiteX5" fmla="*/ 368486 w 3514183"/>
              <a:gd name="connsiteY5" fmla="*/ 1557299 h 1886739"/>
              <a:gd name="connsiteX6" fmla="*/ 158936 w 3514183"/>
              <a:gd name="connsiteY6" fmla="*/ 433349 h 1886739"/>
              <a:gd name="connsiteX0" fmla="*/ 165698 w 3519490"/>
              <a:gd name="connsiteY0" fmla="*/ 1061364 h 2514754"/>
              <a:gd name="connsiteX1" fmla="*/ 2626958 w 3519490"/>
              <a:gd name="connsiteY1" fmla="*/ 2184 h 2514754"/>
              <a:gd name="connsiteX2" fmla="*/ 3518498 w 3519490"/>
              <a:gd name="connsiteY2" fmla="*/ 1347114 h 2514754"/>
              <a:gd name="connsiteX3" fmla="*/ 2775548 w 3519490"/>
              <a:gd name="connsiteY3" fmla="*/ 2509164 h 2514754"/>
              <a:gd name="connsiteX4" fmla="*/ 1575398 w 3519490"/>
              <a:gd name="connsiteY4" fmla="*/ 1804314 h 2514754"/>
              <a:gd name="connsiteX5" fmla="*/ 375248 w 3519490"/>
              <a:gd name="connsiteY5" fmla="*/ 2185314 h 2514754"/>
              <a:gd name="connsiteX6" fmla="*/ 165698 w 3519490"/>
              <a:gd name="connsiteY6" fmla="*/ 1061364 h 2514754"/>
              <a:gd name="connsiteX0" fmla="*/ 165698 w 3519490"/>
              <a:gd name="connsiteY0" fmla="*/ 1110091 h 2563481"/>
              <a:gd name="connsiteX1" fmla="*/ 2626958 w 3519490"/>
              <a:gd name="connsiteY1" fmla="*/ 50911 h 2563481"/>
              <a:gd name="connsiteX2" fmla="*/ 3518498 w 3519490"/>
              <a:gd name="connsiteY2" fmla="*/ 1395841 h 2563481"/>
              <a:gd name="connsiteX3" fmla="*/ 2775548 w 3519490"/>
              <a:gd name="connsiteY3" fmla="*/ 2557891 h 2563481"/>
              <a:gd name="connsiteX4" fmla="*/ 1575398 w 3519490"/>
              <a:gd name="connsiteY4" fmla="*/ 1853041 h 2563481"/>
              <a:gd name="connsiteX5" fmla="*/ 375248 w 3519490"/>
              <a:gd name="connsiteY5" fmla="*/ 2234041 h 2563481"/>
              <a:gd name="connsiteX6" fmla="*/ 165698 w 3519490"/>
              <a:gd name="connsiteY6" fmla="*/ 1110091 h 2563481"/>
              <a:gd name="connsiteX0" fmla="*/ 162317 w 3516109"/>
              <a:gd name="connsiteY0" fmla="*/ 1118578 h 2571968"/>
              <a:gd name="connsiteX1" fmla="*/ 2623577 w 3516109"/>
              <a:gd name="connsiteY1" fmla="*/ 59398 h 2571968"/>
              <a:gd name="connsiteX2" fmla="*/ 3515117 w 3516109"/>
              <a:gd name="connsiteY2" fmla="*/ 1404328 h 2571968"/>
              <a:gd name="connsiteX3" fmla="*/ 2772167 w 3516109"/>
              <a:gd name="connsiteY3" fmla="*/ 2566378 h 2571968"/>
              <a:gd name="connsiteX4" fmla="*/ 1572017 w 3516109"/>
              <a:gd name="connsiteY4" fmla="*/ 1861528 h 2571968"/>
              <a:gd name="connsiteX5" fmla="*/ 371867 w 3516109"/>
              <a:gd name="connsiteY5" fmla="*/ 2242528 h 2571968"/>
              <a:gd name="connsiteX6" fmla="*/ 162317 w 3516109"/>
              <a:gd name="connsiteY6" fmla="*/ 1118578 h 2571968"/>
              <a:gd name="connsiteX0" fmla="*/ 139541 w 3493333"/>
              <a:gd name="connsiteY0" fmla="*/ 1109787 h 2563177"/>
              <a:gd name="connsiteX1" fmla="*/ 2600801 w 3493333"/>
              <a:gd name="connsiteY1" fmla="*/ 50607 h 2563177"/>
              <a:gd name="connsiteX2" fmla="*/ 3492341 w 3493333"/>
              <a:gd name="connsiteY2" fmla="*/ 1395537 h 2563177"/>
              <a:gd name="connsiteX3" fmla="*/ 2749391 w 3493333"/>
              <a:gd name="connsiteY3" fmla="*/ 2557587 h 2563177"/>
              <a:gd name="connsiteX4" fmla="*/ 1549241 w 3493333"/>
              <a:gd name="connsiteY4" fmla="*/ 1852737 h 2563177"/>
              <a:gd name="connsiteX5" fmla="*/ 440531 w 3493333"/>
              <a:gd name="connsiteY5" fmla="*/ 2188017 h 2563177"/>
              <a:gd name="connsiteX6" fmla="*/ 139541 w 3493333"/>
              <a:gd name="connsiteY6" fmla="*/ 1109787 h 2563177"/>
              <a:gd name="connsiteX0" fmla="*/ 163892 w 3517684"/>
              <a:gd name="connsiteY0" fmla="*/ 1109787 h 2563177"/>
              <a:gd name="connsiteX1" fmla="*/ 2625152 w 3517684"/>
              <a:gd name="connsiteY1" fmla="*/ 50607 h 2563177"/>
              <a:gd name="connsiteX2" fmla="*/ 3516692 w 3517684"/>
              <a:gd name="connsiteY2" fmla="*/ 1395537 h 2563177"/>
              <a:gd name="connsiteX3" fmla="*/ 2773742 w 3517684"/>
              <a:gd name="connsiteY3" fmla="*/ 2557587 h 2563177"/>
              <a:gd name="connsiteX4" fmla="*/ 1573592 w 3517684"/>
              <a:gd name="connsiteY4" fmla="*/ 1852737 h 2563177"/>
              <a:gd name="connsiteX5" fmla="*/ 464882 w 3517684"/>
              <a:gd name="connsiteY5" fmla="*/ 2188017 h 2563177"/>
              <a:gd name="connsiteX6" fmla="*/ 163892 w 3517684"/>
              <a:gd name="connsiteY6" fmla="*/ 1109787 h 2563177"/>
              <a:gd name="connsiteX0" fmla="*/ 82749 w 3436541"/>
              <a:gd name="connsiteY0" fmla="*/ 1110091 h 2563481"/>
              <a:gd name="connsiteX1" fmla="*/ 2544009 w 3436541"/>
              <a:gd name="connsiteY1" fmla="*/ 50911 h 2563481"/>
              <a:gd name="connsiteX2" fmla="*/ 3435549 w 3436541"/>
              <a:gd name="connsiteY2" fmla="*/ 1395841 h 2563481"/>
              <a:gd name="connsiteX3" fmla="*/ 2692599 w 3436541"/>
              <a:gd name="connsiteY3" fmla="*/ 2557891 h 2563481"/>
              <a:gd name="connsiteX4" fmla="*/ 1492449 w 3436541"/>
              <a:gd name="connsiteY4" fmla="*/ 1853041 h 2563481"/>
              <a:gd name="connsiteX5" fmla="*/ 383739 w 3436541"/>
              <a:gd name="connsiteY5" fmla="*/ 2188321 h 2563481"/>
              <a:gd name="connsiteX6" fmla="*/ 82749 w 3436541"/>
              <a:gd name="connsiteY6" fmla="*/ 1110091 h 2563481"/>
              <a:gd name="connsiteX0" fmla="*/ 57039 w 3410900"/>
              <a:gd name="connsiteY0" fmla="*/ 1110091 h 2562627"/>
              <a:gd name="connsiteX1" fmla="*/ 2518299 w 3410900"/>
              <a:gd name="connsiteY1" fmla="*/ 50911 h 2562627"/>
              <a:gd name="connsiteX2" fmla="*/ 3409839 w 3410900"/>
              <a:gd name="connsiteY2" fmla="*/ 1395841 h 2562627"/>
              <a:gd name="connsiteX3" fmla="*/ 2666889 w 3410900"/>
              <a:gd name="connsiteY3" fmla="*/ 2557891 h 2562627"/>
              <a:gd name="connsiteX4" fmla="*/ 1283859 w 3410900"/>
              <a:gd name="connsiteY4" fmla="*/ 1822561 h 2562627"/>
              <a:gd name="connsiteX5" fmla="*/ 358029 w 3410900"/>
              <a:gd name="connsiteY5" fmla="*/ 2188321 h 2562627"/>
              <a:gd name="connsiteX6" fmla="*/ 57039 w 3410900"/>
              <a:gd name="connsiteY6" fmla="*/ 1110091 h 2562627"/>
              <a:gd name="connsiteX0" fmla="*/ 86841 w 3440702"/>
              <a:gd name="connsiteY0" fmla="*/ 1110091 h 2562627"/>
              <a:gd name="connsiteX1" fmla="*/ 2548101 w 3440702"/>
              <a:gd name="connsiteY1" fmla="*/ 50911 h 2562627"/>
              <a:gd name="connsiteX2" fmla="*/ 3439641 w 3440702"/>
              <a:gd name="connsiteY2" fmla="*/ 1395841 h 2562627"/>
              <a:gd name="connsiteX3" fmla="*/ 2696691 w 3440702"/>
              <a:gd name="connsiteY3" fmla="*/ 2557891 h 2562627"/>
              <a:gd name="connsiteX4" fmla="*/ 1313661 w 3440702"/>
              <a:gd name="connsiteY4" fmla="*/ 1822561 h 2562627"/>
              <a:gd name="connsiteX5" fmla="*/ 387831 w 3440702"/>
              <a:gd name="connsiteY5" fmla="*/ 2188321 h 2562627"/>
              <a:gd name="connsiteX6" fmla="*/ 86841 w 3440702"/>
              <a:gd name="connsiteY6" fmla="*/ 1110091 h 2562627"/>
              <a:gd name="connsiteX0" fmla="*/ 79129 w 3432990"/>
              <a:gd name="connsiteY0" fmla="*/ 1110091 h 2562627"/>
              <a:gd name="connsiteX1" fmla="*/ 2540389 w 3432990"/>
              <a:gd name="connsiteY1" fmla="*/ 50911 h 2562627"/>
              <a:gd name="connsiteX2" fmla="*/ 3431929 w 3432990"/>
              <a:gd name="connsiteY2" fmla="*/ 1395841 h 2562627"/>
              <a:gd name="connsiteX3" fmla="*/ 2688979 w 3432990"/>
              <a:gd name="connsiteY3" fmla="*/ 2557891 h 2562627"/>
              <a:gd name="connsiteX4" fmla="*/ 1305949 w 3432990"/>
              <a:gd name="connsiteY4" fmla="*/ 1822561 h 2562627"/>
              <a:gd name="connsiteX5" fmla="*/ 380119 w 3432990"/>
              <a:gd name="connsiteY5" fmla="*/ 2188321 h 2562627"/>
              <a:gd name="connsiteX6" fmla="*/ 79129 w 3432990"/>
              <a:gd name="connsiteY6" fmla="*/ 1110091 h 2562627"/>
              <a:gd name="connsiteX0" fmla="*/ 79129 w 3432990"/>
              <a:gd name="connsiteY0" fmla="*/ 1110091 h 2562043"/>
              <a:gd name="connsiteX1" fmla="*/ 2540389 w 3432990"/>
              <a:gd name="connsiteY1" fmla="*/ 50911 h 2562043"/>
              <a:gd name="connsiteX2" fmla="*/ 3431929 w 3432990"/>
              <a:gd name="connsiteY2" fmla="*/ 1395841 h 2562043"/>
              <a:gd name="connsiteX3" fmla="*/ 2688979 w 3432990"/>
              <a:gd name="connsiteY3" fmla="*/ 2557891 h 2562043"/>
              <a:gd name="connsiteX4" fmla="*/ 1305949 w 3432990"/>
              <a:gd name="connsiteY4" fmla="*/ 1822561 h 2562043"/>
              <a:gd name="connsiteX5" fmla="*/ 380119 w 3432990"/>
              <a:gd name="connsiteY5" fmla="*/ 2188321 h 2562043"/>
              <a:gd name="connsiteX6" fmla="*/ 79129 w 3432990"/>
              <a:gd name="connsiteY6" fmla="*/ 1110091 h 2562043"/>
              <a:gd name="connsiteX0" fmla="*/ 79129 w 3433048"/>
              <a:gd name="connsiteY0" fmla="*/ 1110091 h 2574990"/>
              <a:gd name="connsiteX1" fmla="*/ 2540389 w 3433048"/>
              <a:gd name="connsiteY1" fmla="*/ 50911 h 2574990"/>
              <a:gd name="connsiteX2" fmla="*/ 3431929 w 3433048"/>
              <a:gd name="connsiteY2" fmla="*/ 1395841 h 2574990"/>
              <a:gd name="connsiteX3" fmla="*/ 2688979 w 3433048"/>
              <a:gd name="connsiteY3" fmla="*/ 2557891 h 2574990"/>
              <a:gd name="connsiteX4" fmla="*/ 1305949 w 3433048"/>
              <a:gd name="connsiteY4" fmla="*/ 1822561 h 2574990"/>
              <a:gd name="connsiteX5" fmla="*/ 380119 w 3433048"/>
              <a:gd name="connsiteY5" fmla="*/ 2188321 h 2574990"/>
              <a:gd name="connsiteX6" fmla="*/ 79129 w 3433048"/>
              <a:gd name="connsiteY6" fmla="*/ 1110091 h 2574990"/>
              <a:gd name="connsiteX0" fmla="*/ 79129 w 3433628"/>
              <a:gd name="connsiteY0" fmla="*/ 1110091 h 2564852"/>
              <a:gd name="connsiteX1" fmla="*/ 2540389 w 3433628"/>
              <a:gd name="connsiteY1" fmla="*/ 50911 h 2564852"/>
              <a:gd name="connsiteX2" fmla="*/ 3431929 w 3433628"/>
              <a:gd name="connsiteY2" fmla="*/ 1395841 h 2564852"/>
              <a:gd name="connsiteX3" fmla="*/ 2688979 w 3433628"/>
              <a:gd name="connsiteY3" fmla="*/ 2557891 h 2564852"/>
              <a:gd name="connsiteX4" fmla="*/ 1305949 w 3433628"/>
              <a:gd name="connsiteY4" fmla="*/ 1822561 h 2564852"/>
              <a:gd name="connsiteX5" fmla="*/ 380119 w 3433628"/>
              <a:gd name="connsiteY5" fmla="*/ 2188321 h 2564852"/>
              <a:gd name="connsiteX6" fmla="*/ 79129 w 3433628"/>
              <a:gd name="connsiteY6" fmla="*/ 1110091 h 2564852"/>
              <a:gd name="connsiteX0" fmla="*/ 79129 w 3432791"/>
              <a:gd name="connsiteY0" fmla="*/ 1110091 h 2564852"/>
              <a:gd name="connsiteX1" fmla="*/ 2540389 w 3432791"/>
              <a:gd name="connsiteY1" fmla="*/ 50911 h 2564852"/>
              <a:gd name="connsiteX2" fmla="*/ 3431929 w 3432791"/>
              <a:gd name="connsiteY2" fmla="*/ 1395841 h 2564852"/>
              <a:gd name="connsiteX3" fmla="*/ 2688979 w 3432791"/>
              <a:gd name="connsiteY3" fmla="*/ 2557891 h 2564852"/>
              <a:gd name="connsiteX4" fmla="*/ 1305949 w 3432791"/>
              <a:gd name="connsiteY4" fmla="*/ 1822561 h 2564852"/>
              <a:gd name="connsiteX5" fmla="*/ 380119 w 3432791"/>
              <a:gd name="connsiteY5" fmla="*/ 2188321 h 2564852"/>
              <a:gd name="connsiteX6" fmla="*/ 79129 w 3432791"/>
              <a:gd name="connsiteY6" fmla="*/ 1110091 h 256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2791" h="2564852">
                <a:moveTo>
                  <a:pt x="79129" y="1110091"/>
                </a:moveTo>
                <a:cubicBezTo>
                  <a:pt x="256294" y="746236"/>
                  <a:pt x="1585349" y="-232934"/>
                  <a:pt x="2540389" y="50911"/>
                </a:cubicBezTo>
                <a:cubicBezTo>
                  <a:pt x="3495429" y="334756"/>
                  <a:pt x="3414784" y="901811"/>
                  <a:pt x="3431929" y="1395841"/>
                </a:cubicBezTo>
                <a:cubicBezTo>
                  <a:pt x="3449074" y="1889871"/>
                  <a:pt x="3210949" y="2463911"/>
                  <a:pt x="2688979" y="2557891"/>
                </a:cubicBezTo>
                <a:cubicBezTo>
                  <a:pt x="2167009" y="2651871"/>
                  <a:pt x="1728859" y="1762236"/>
                  <a:pt x="1305949" y="1822561"/>
                </a:cubicBezTo>
                <a:cubicBezTo>
                  <a:pt x="905899" y="1768586"/>
                  <a:pt x="729369" y="2352786"/>
                  <a:pt x="380119" y="2188321"/>
                </a:cubicBezTo>
                <a:cubicBezTo>
                  <a:pt x="30869" y="2023856"/>
                  <a:pt x="-98036" y="1473946"/>
                  <a:pt x="79129" y="1110091"/>
                </a:cubicBezTo>
                <a:close/>
              </a:path>
            </a:pathLst>
          </a:custGeom>
          <a:gradFill flip="none" rotWithShape="1">
            <a:gsLst>
              <a:gs pos="2000">
                <a:schemeClr val="accent1"/>
              </a:gs>
              <a:gs pos="100000">
                <a:schemeClr val="accent5"/>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6" name="Picture 5">
            <a:extLst>
              <a:ext uri="{FF2B5EF4-FFF2-40B4-BE49-F238E27FC236}">
                <a16:creationId xmlns:a16="http://schemas.microsoft.com/office/drawing/2014/main" id="{8CBC356A-103E-4F02-9114-091E6B8425B6}"/>
              </a:ext>
            </a:extLst>
          </p:cNvPr>
          <p:cNvPicPr>
            <a:picLocks noChangeAspect="1"/>
          </p:cNvPicPr>
          <p:nvPr userDrawn="1"/>
        </p:nvPicPr>
        <p:blipFill>
          <a:blip r:embed="rId2"/>
          <a:stretch>
            <a:fillRect/>
          </a:stretch>
        </p:blipFill>
        <p:spPr>
          <a:xfrm rot="20540329" flipH="1">
            <a:off x="1402799" y="940066"/>
            <a:ext cx="5455602" cy="9092667"/>
          </a:xfrm>
          <a:prstGeom prst="rect">
            <a:avLst/>
          </a:prstGeom>
          <a:effectLst>
            <a:outerShdw blurRad="1270000" dist="1346200" dir="8100000" sx="90000" sy="90000" algn="tr" rotWithShape="0">
              <a:prstClr val="black">
                <a:alpha val="40000"/>
              </a:prstClr>
            </a:outerShdw>
          </a:effectLst>
        </p:spPr>
      </p:pic>
      <p:sp>
        <p:nvSpPr>
          <p:cNvPr id="7" name="Picture Placeholder 6">
            <a:extLst>
              <a:ext uri="{FF2B5EF4-FFF2-40B4-BE49-F238E27FC236}">
                <a16:creationId xmlns:a16="http://schemas.microsoft.com/office/drawing/2014/main" id="{8354700E-348D-42B6-B6EC-3EECFE8BDF0B}"/>
              </a:ext>
            </a:extLst>
          </p:cNvPr>
          <p:cNvSpPr>
            <a:spLocks noGrp="1"/>
          </p:cNvSpPr>
          <p:nvPr>
            <p:ph type="pic" sz="quarter" idx="13"/>
          </p:nvPr>
        </p:nvSpPr>
        <p:spPr>
          <a:xfrm>
            <a:off x="2577253" y="2381252"/>
            <a:ext cx="3882539" cy="6217596"/>
          </a:xfrm>
          <a:custGeom>
            <a:avLst/>
            <a:gdLst>
              <a:gd name="connsiteX0" fmla="*/ 0 w 2571750"/>
              <a:gd name="connsiteY0" fmla="*/ 0 h 5486400"/>
              <a:gd name="connsiteX1" fmla="*/ 2571750 w 2571750"/>
              <a:gd name="connsiteY1" fmla="*/ 0 h 5486400"/>
              <a:gd name="connsiteX2" fmla="*/ 2571750 w 2571750"/>
              <a:gd name="connsiteY2" fmla="*/ 5486400 h 5486400"/>
              <a:gd name="connsiteX3" fmla="*/ 0 w 2571750"/>
              <a:gd name="connsiteY3" fmla="*/ 5486400 h 5486400"/>
              <a:gd name="connsiteX4" fmla="*/ 0 w 2571750"/>
              <a:gd name="connsiteY4" fmla="*/ 0 h 5486400"/>
              <a:gd name="connsiteX0" fmla="*/ 0 w 2754630"/>
              <a:gd name="connsiteY0" fmla="*/ 0 h 5486400"/>
              <a:gd name="connsiteX1" fmla="*/ 2754630 w 2754630"/>
              <a:gd name="connsiteY1" fmla="*/ 15240 h 5486400"/>
              <a:gd name="connsiteX2" fmla="*/ 2571750 w 2754630"/>
              <a:gd name="connsiteY2" fmla="*/ 5486400 h 5486400"/>
              <a:gd name="connsiteX3" fmla="*/ 0 w 2754630"/>
              <a:gd name="connsiteY3" fmla="*/ 5486400 h 5486400"/>
              <a:gd name="connsiteX4" fmla="*/ 0 w 2754630"/>
              <a:gd name="connsiteY4" fmla="*/ 0 h 5486400"/>
              <a:gd name="connsiteX0" fmla="*/ 0 w 2945130"/>
              <a:gd name="connsiteY0" fmla="*/ 0 h 5486400"/>
              <a:gd name="connsiteX1" fmla="*/ 2945130 w 2945130"/>
              <a:gd name="connsiteY1" fmla="*/ 68580 h 5486400"/>
              <a:gd name="connsiteX2" fmla="*/ 2571750 w 2945130"/>
              <a:gd name="connsiteY2" fmla="*/ 5486400 h 5486400"/>
              <a:gd name="connsiteX3" fmla="*/ 0 w 2945130"/>
              <a:gd name="connsiteY3" fmla="*/ 5486400 h 5486400"/>
              <a:gd name="connsiteX4" fmla="*/ 0 w 2945130"/>
              <a:gd name="connsiteY4" fmla="*/ 0 h 5486400"/>
              <a:gd name="connsiteX0" fmla="*/ 0 w 2922270"/>
              <a:gd name="connsiteY0" fmla="*/ 0 h 5486400"/>
              <a:gd name="connsiteX1" fmla="*/ 2922270 w 2922270"/>
              <a:gd name="connsiteY1" fmla="*/ 68580 h 5486400"/>
              <a:gd name="connsiteX2" fmla="*/ 2571750 w 2922270"/>
              <a:gd name="connsiteY2" fmla="*/ 5486400 h 5486400"/>
              <a:gd name="connsiteX3" fmla="*/ 0 w 2922270"/>
              <a:gd name="connsiteY3" fmla="*/ 5486400 h 5486400"/>
              <a:gd name="connsiteX4" fmla="*/ 0 w 2922270"/>
              <a:gd name="connsiteY4" fmla="*/ 0 h 5486400"/>
              <a:gd name="connsiteX0" fmla="*/ 0 w 2945130"/>
              <a:gd name="connsiteY0" fmla="*/ 0 h 5478780"/>
              <a:gd name="connsiteX1" fmla="*/ 2945130 w 2945130"/>
              <a:gd name="connsiteY1" fmla="*/ 60960 h 5478780"/>
              <a:gd name="connsiteX2" fmla="*/ 2594610 w 2945130"/>
              <a:gd name="connsiteY2" fmla="*/ 5478780 h 5478780"/>
              <a:gd name="connsiteX3" fmla="*/ 22860 w 2945130"/>
              <a:gd name="connsiteY3" fmla="*/ 5478780 h 5478780"/>
              <a:gd name="connsiteX4" fmla="*/ 0 w 2945130"/>
              <a:gd name="connsiteY4" fmla="*/ 0 h 5478780"/>
              <a:gd name="connsiteX0" fmla="*/ 0 w 2975610"/>
              <a:gd name="connsiteY0" fmla="*/ 0 h 5509260"/>
              <a:gd name="connsiteX1" fmla="*/ 2975610 w 2975610"/>
              <a:gd name="connsiteY1" fmla="*/ 91440 h 5509260"/>
              <a:gd name="connsiteX2" fmla="*/ 2625090 w 2975610"/>
              <a:gd name="connsiteY2" fmla="*/ 5509260 h 5509260"/>
              <a:gd name="connsiteX3" fmla="*/ 53340 w 2975610"/>
              <a:gd name="connsiteY3" fmla="*/ 5509260 h 5509260"/>
              <a:gd name="connsiteX4" fmla="*/ 0 w 2975610"/>
              <a:gd name="connsiteY4" fmla="*/ 0 h 5509260"/>
              <a:gd name="connsiteX0" fmla="*/ 0 w 2967990"/>
              <a:gd name="connsiteY0" fmla="*/ 0 h 5486400"/>
              <a:gd name="connsiteX1" fmla="*/ 2967990 w 2967990"/>
              <a:gd name="connsiteY1" fmla="*/ 68580 h 5486400"/>
              <a:gd name="connsiteX2" fmla="*/ 2617470 w 2967990"/>
              <a:gd name="connsiteY2" fmla="*/ 5486400 h 5486400"/>
              <a:gd name="connsiteX3" fmla="*/ 45720 w 2967990"/>
              <a:gd name="connsiteY3" fmla="*/ 5486400 h 5486400"/>
              <a:gd name="connsiteX4" fmla="*/ 0 w 2967990"/>
              <a:gd name="connsiteY4" fmla="*/ 0 h 5486400"/>
              <a:gd name="connsiteX0" fmla="*/ 0 w 3097530"/>
              <a:gd name="connsiteY0" fmla="*/ 0 h 5486400"/>
              <a:gd name="connsiteX1" fmla="*/ 2967990 w 3097530"/>
              <a:gd name="connsiteY1" fmla="*/ 68580 h 5486400"/>
              <a:gd name="connsiteX2" fmla="*/ 3097530 w 3097530"/>
              <a:gd name="connsiteY2" fmla="*/ 5242560 h 5486400"/>
              <a:gd name="connsiteX3" fmla="*/ 45720 w 3097530"/>
              <a:gd name="connsiteY3" fmla="*/ 5486400 h 5486400"/>
              <a:gd name="connsiteX4" fmla="*/ 0 w 3097530"/>
              <a:gd name="connsiteY4" fmla="*/ 0 h 5486400"/>
              <a:gd name="connsiteX0" fmla="*/ 0 w 3166110"/>
              <a:gd name="connsiteY0" fmla="*/ 0 h 5486400"/>
              <a:gd name="connsiteX1" fmla="*/ 2967990 w 3166110"/>
              <a:gd name="connsiteY1" fmla="*/ 68580 h 5486400"/>
              <a:gd name="connsiteX2" fmla="*/ 3166110 w 3166110"/>
              <a:gd name="connsiteY2" fmla="*/ 5128260 h 5486400"/>
              <a:gd name="connsiteX3" fmla="*/ 45720 w 3166110"/>
              <a:gd name="connsiteY3" fmla="*/ 5486400 h 5486400"/>
              <a:gd name="connsiteX4" fmla="*/ 0 w 3166110"/>
              <a:gd name="connsiteY4" fmla="*/ 0 h 5486400"/>
              <a:gd name="connsiteX0" fmla="*/ 0 w 3128010"/>
              <a:gd name="connsiteY0" fmla="*/ 0 h 5486400"/>
              <a:gd name="connsiteX1" fmla="*/ 2967990 w 3128010"/>
              <a:gd name="connsiteY1" fmla="*/ 68580 h 5486400"/>
              <a:gd name="connsiteX2" fmla="*/ 3128010 w 3128010"/>
              <a:gd name="connsiteY2" fmla="*/ 5113020 h 5486400"/>
              <a:gd name="connsiteX3" fmla="*/ 45720 w 3128010"/>
              <a:gd name="connsiteY3" fmla="*/ 5486400 h 5486400"/>
              <a:gd name="connsiteX4" fmla="*/ 0 w 3128010"/>
              <a:gd name="connsiteY4" fmla="*/ 0 h 5486400"/>
              <a:gd name="connsiteX0" fmla="*/ 0 w 3120390"/>
              <a:gd name="connsiteY0" fmla="*/ 0 h 5486400"/>
              <a:gd name="connsiteX1" fmla="*/ 2967990 w 3120390"/>
              <a:gd name="connsiteY1" fmla="*/ 68580 h 5486400"/>
              <a:gd name="connsiteX2" fmla="*/ 3120390 w 3120390"/>
              <a:gd name="connsiteY2" fmla="*/ 5105400 h 5486400"/>
              <a:gd name="connsiteX3" fmla="*/ 45720 w 3120390"/>
              <a:gd name="connsiteY3" fmla="*/ 5486400 h 5486400"/>
              <a:gd name="connsiteX4" fmla="*/ 0 w 3120390"/>
              <a:gd name="connsiteY4" fmla="*/ 0 h 5486400"/>
              <a:gd name="connsiteX0" fmla="*/ 0 w 3120390"/>
              <a:gd name="connsiteY0" fmla="*/ 0 h 5486400"/>
              <a:gd name="connsiteX1" fmla="*/ 2967990 w 3120390"/>
              <a:gd name="connsiteY1" fmla="*/ 68580 h 5486400"/>
              <a:gd name="connsiteX2" fmla="*/ 3120390 w 3120390"/>
              <a:gd name="connsiteY2" fmla="*/ 5090160 h 5486400"/>
              <a:gd name="connsiteX3" fmla="*/ 45720 w 3120390"/>
              <a:gd name="connsiteY3" fmla="*/ 5486400 h 5486400"/>
              <a:gd name="connsiteX4" fmla="*/ 0 w 3120390"/>
              <a:gd name="connsiteY4" fmla="*/ 0 h 5486400"/>
              <a:gd name="connsiteX0" fmla="*/ 0 w 3143250"/>
              <a:gd name="connsiteY0" fmla="*/ 0 h 5486400"/>
              <a:gd name="connsiteX1" fmla="*/ 2967990 w 3143250"/>
              <a:gd name="connsiteY1" fmla="*/ 68580 h 5486400"/>
              <a:gd name="connsiteX2" fmla="*/ 3143250 w 3143250"/>
              <a:gd name="connsiteY2" fmla="*/ 5082540 h 5486400"/>
              <a:gd name="connsiteX3" fmla="*/ 45720 w 3143250"/>
              <a:gd name="connsiteY3" fmla="*/ 5486400 h 5486400"/>
              <a:gd name="connsiteX4" fmla="*/ 0 w 3143250"/>
              <a:gd name="connsiteY4" fmla="*/ 0 h 5486400"/>
              <a:gd name="connsiteX0" fmla="*/ 0 w 3143250"/>
              <a:gd name="connsiteY0" fmla="*/ 0 h 5486400"/>
              <a:gd name="connsiteX1" fmla="*/ 2967990 w 3143250"/>
              <a:gd name="connsiteY1" fmla="*/ 68580 h 5486400"/>
              <a:gd name="connsiteX2" fmla="*/ 3143250 w 3143250"/>
              <a:gd name="connsiteY2" fmla="*/ 5067300 h 5486400"/>
              <a:gd name="connsiteX3" fmla="*/ 45720 w 3143250"/>
              <a:gd name="connsiteY3" fmla="*/ 5486400 h 5486400"/>
              <a:gd name="connsiteX4" fmla="*/ 0 w 3143250"/>
              <a:gd name="connsiteY4" fmla="*/ 0 h 5486400"/>
              <a:gd name="connsiteX0" fmla="*/ 0 w 3143250"/>
              <a:gd name="connsiteY0" fmla="*/ 0 h 5364480"/>
              <a:gd name="connsiteX1" fmla="*/ 2967990 w 3143250"/>
              <a:gd name="connsiteY1" fmla="*/ 68580 h 5364480"/>
              <a:gd name="connsiteX2" fmla="*/ 3143250 w 3143250"/>
              <a:gd name="connsiteY2" fmla="*/ 5067300 h 5364480"/>
              <a:gd name="connsiteX3" fmla="*/ 137160 w 3143250"/>
              <a:gd name="connsiteY3" fmla="*/ 5364480 h 5364480"/>
              <a:gd name="connsiteX4" fmla="*/ 0 w 3143250"/>
              <a:gd name="connsiteY4" fmla="*/ 0 h 5364480"/>
              <a:gd name="connsiteX0" fmla="*/ 0 w 3143250"/>
              <a:gd name="connsiteY0" fmla="*/ 0 h 5212080"/>
              <a:gd name="connsiteX1" fmla="*/ 2967990 w 3143250"/>
              <a:gd name="connsiteY1" fmla="*/ 68580 h 5212080"/>
              <a:gd name="connsiteX2" fmla="*/ 3143250 w 3143250"/>
              <a:gd name="connsiteY2" fmla="*/ 5067300 h 5212080"/>
              <a:gd name="connsiteX3" fmla="*/ 152400 w 3143250"/>
              <a:gd name="connsiteY3" fmla="*/ 5212080 h 5212080"/>
              <a:gd name="connsiteX4" fmla="*/ 0 w 3143250"/>
              <a:gd name="connsiteY4" fmla="*/ 0 h 5212080"/>
              <a:gd name="connsiteX0" fmla="*/ 0 w 3143250"/>
              <a:gd name="connsiteY0" fmla="*/ 0 h 5113020"/>
              <a:gd name="connsiteX1" fmla="*/ 2967990 w 3143250"/>
              <a:gd name="connsiteY1" fmla="*/ 68580 h 5113020"/>
              <a:gd name="connsiteX2" fmla="*/ 3143250 w 3143250"/>
              <a:gd name="connsiteY2" fmla="*/ 5067300 h 5113020"/>
              <a:gd name="connsiteX3" fmla="*/ 198120 w 3143250"/>
              <a:gd name="connsiteY3" fmla="*/ 5113020 h 5113020"/>
              <a:gd name="connsiteX4" fmla="*/ 0 w 3143250"/>
              <a:gd name="connsiteY4" fmla="*/ 0 h 5113020"/>
              <a:gd name="connsiteX0" fmla="*/ 0 w 3143250"/>
              <a:gd name="connsiteY0" fmla="*/ 0 h 5097780"/>
              <a:gd name="connsiteX1" fmla="*/ 2967990 w 3143250"/>
              <a:gd name="connsiteY1" fmla="*/ 68580 h 5097780"/>
              <a:gd name="connsiteX2" fmla="*/ 3143250 w 3143250"/>
              <a:gd name="connsiteY2" fmla="*/ 5067300 h 5097780"/>
              <a:gd name="connsiteX3" fmla="*/ 236220 w 3143250"/>
              <a:gd name="connsiteY3" fmla="*/ 5097780 h 5097780"/>
              <a:gd name="connsiteX4" fmla="*/ 0 w 3143250"/>
              <a:gd name="connsiteY4" fmla="*/ 0 h 5097780"/>
              <a:gd name="connsiteX0" fmla="*/ 0 w 3143250"/>
              <a:gd name="connsiteY0" fmla="*/ 0 h 5067300"/>
              <a:gd name="connsiteX1" fmla="*/ 2967990 w 3143250"/>
              <a:gd name="connsiteY1" fmla="*/ 68580 h 5067300"/>
              <a:gd name="connsiteX2" fmla="*/ 3143250 w 3143250"/>
              <a:gd name="connsiteY2" fmla="*/ 5067300 h 5067300"/>
              <a:gd name="connsiteX3" fmla="*/ 236220 w 3143250"/>
              <a:gd name="connsiteY3" fmla="*/ 5029200 h 5067300"/>
              <a:gd name="connsiteX4" fmla="*/ 0 w 3143250"/>
              <a:gd name="connsiteY4" fmla="*/ 0 h 5067300"/>
              <a:gd name="connsiteX0" fmla="*/ 0 w 3143250"/>
              <a:gd name="connsiteY0" fmla="*/ 0 h 5067300"/>
              <a:gd name="connsiteX1" fmla="*/ 2967990 w 3143250"/>
              <a:gd name="connsiteY1" fmla="*/ 68580 h 5067300"/>
              <a:gd name="connsiteX2" fmla="*/ 3143250 w 3143250"/>
              <a:gd name="connsiteY2" fmla="*/ 5067300 h 5067300"/>
              <a:gd name="connsiteX3" fmla="*/ 266700 w 3143250"/>
              <a:gd name="connsiteY3" fmla="*/ 5067300 h 5067300"/>
              <a:gd name="connsiteX4" fmla="*/ 0 w 3143250"/>
              <a:gd name="connsiteY4" fmla="*/ 0 h 5067300"/>
              <a:gd name="connsiteX0" fmla="*/ 0 w 3143250"/>
              <a:gd name="connsiteY0" fmla="*/ 0 h 5067300"/>
              <a:gd name="connsiteX1" fmla="*/ 2967990 w 3143250"/>
              <a:gd name="connsiteY1" fmla="*/ 68580 h 5067300"/>
              <a:gd name="connsiteX2" fmla="*/ 3143250 w 3143250"/>
              <a:gd name="connsiteY2" fmla="*/ 5067300 h 5067300"/>
              <a:gd name="connsiteX3" fmla="*/ 259080 w 3143250"/>
              <a:gd name="connsiteY3" fmla="*/ 5067300 h 5067300"/>
              <a:gd name="connsiteX4" fmla="*/ 0 w 3143250"/>
              <a:gd name="connsiteY4" fmla="*/ 0 h 5067300"/>
              <a:gd name="connsiteX0" fmla="*/ 0 w 3128010"/>
              <a:gd name="connsiteY0" fmla="*/ 0 h 5067300"/>
              <a:gd name="connsiteX1" fmla="*/ 2967990 w 3128010"/>
              <a:gd name="connsiteY1" fmla="*/ 68580 h 5067300"/>
              <a:gd name="connsiteX2" fmla="*/ 3128010 w 3128010"/>
              <a:gd name="connsiteY2" fmla="*/ 5067300 h 5067300"/>
              <a:gd name="connsiteX3" fmla="*/ 259080 w 3128010"/>
              <a:gd name="connsiteY3" fmla="*/ 5067300 h 5067300"/>
              <a:gd name="connsiteX4" fmla="*/ 0 w 3128010"/>
              <a:gd name="connsiteY4" fmla="*/ 0 h 5067300"/>
              <a:gd name="connsiteX0" fmla="*/ 0 w 3105150"/>
              <a:gd name="connsiteY0" fmla="*/ 0 h 5074920"/>
              <a:gd name="connsiteX1" fmla="*/ 2967990 w 3105150"/>
              <a:gd name="connsiteY1" fmla="*/ 68580 h 5074920"/>
              <a:gd name="connsiteX2" fmla="*/ 3105150 w 3105150"/>
              <a:gd name="connsiteY2" fmla="*/ 5074920 h 5074920"/>
              <a:gd name="connsiteX3" fmla="*/ 259080 w 3105150"/>
              <a:gd name="connsiteY3" fmla="*/ 5067300 h 5074920"/>
              <a:gd name="connsiteX4" fmla="*/ 0 w 3105150"/>
              <a:gd name="connsiteY4" fmla="*/ 0 h 5074920"/>
              <a:gd name="connsiteX0" fmla="*/ 0 w 3082290"/>
              <a:gd name="connsiteY0" fmla="*/ 0 h 5074920"/>
              <a:gd name="connsiteX1" fmla="*/ 2967990 w 3082290"/>
              <a:gd name="connsiteY1" fmla="*/ 68580 h 5074920"/>
              <a:gd name="connsiteX2" fmla="*/ 3082290 w 3082290"/>
              <a:gd name="connsiteY2" fmla="*/ 5074920 h 5074920"/>
              <a:gd name="connsiteX3" fmla="*/ 259080 w 3082290"/>
              <a:gd name="connsiteY3" fmla="*/ 5067300 h 5074920"/>
              <a:gd name="connsiteX4" fmla="*/ 0 w 3082290"/>
              <a:gd name="connsiteY4" fmla="*/ 0 h 5074920"/>
              <a:gd name="connsiteX0" fmla="*/ 0 w 3059430"/>
              <a:gd name="connsiteY0" fmla="*/ 0 h 5074920"/>
              <a:gd name="connsiteX1" fmla="*/ 2967990 w 3059430"/>
              <a:gd name="connsiteY1" fmla="*/ 68580 h 5074920"/>
              <a:gd name="connsiteX2" fmla="*/ 3059430 w 3059430"/>
              <a:gd name="connsiteY2" fmla="*/ 5074920 h 5074920"/>
              <a:gd name="connsiteX3" fmla="*/ 259080 w 3059430"/>
              <a:gd name="connsiteY3" fmla="*/ 5067300 h 5074920"/>
              <a:gd name="connsiteX4" fmla="*/ 0 w 3059430"/>
              <a:gd name="connsiteY4" fmla="*/ 0 h 5074920"/>
              <a:gd name="connsiteX0" fmla="*/ 0 w 3105150"/>
              <a:gd name="connsiteY0" fmla="*/ 0 h 5052060"/>
              <a:gd name="connsiteX1" fmla="*/ 3013710 w 3105150"/>
              <a:gd name="connsiteY1" fmla="*/ 45720 h 5052060"/>
              <a:gd name="connsiteX2" fmla="*/ 3105150 w 3105150"/>
              <a:gd name="connsiteY2" fmla="*/ 5052060 h 5052060"/>
              <a:gd name="connsiteX3" fmla="*/ 304800 w 3105150"/>
              <a:gd name="connsiteY3" fmla="*/ 5044440 h 5052060"/>
              <a:gd name="connsiteX4" fmla="*/ 0 w 3105150"/>
              <a:gd name="connsiteY4" fmla="*/ 0 h 5052060"/>
              <a:gd name="connsiteX0" fmla="*/ 0 w 3120390"/>
              <a:gd name="connsiteY0" fmla="*/ 0 h 5052060"/>
              <a:gd name="connsiteX1" fmla="*/ 3028950 w 3120390"/>
              <a:gd name="connsiteY1" fmla="*/ 4572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90850 w 3120390"/>
              <a:gd name="connsiteY1" fmla="*/ 5334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52750 w 3120390"/>
              <a:gd name="connsiteY1" fmla="*/ 6858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22270 w 3120390"/>
              <a:gd name="connsiteY1" fmla="*/ 6858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22270 w 3120390"/>
              <a:gd name="connsiteY1" fmla="*/ 9144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50870"/>
              <a:gd name="connsiteY0" fmla="*/ 0 h 5052060"/>
              <a:gd name="connsiteX1" fmla="*/ 2922270 w 3150870"/>
              <a:gd name="connsiteY1" fmla="*/ 91440 h 5052060"/>
              <a:gd name="connsiteX2" fmla="*/ 3150870 w 3150870"/>
              <a:gd name="connsiteY2" fmla="*/ 5052060 h 5052060"/>
              <a:gd name="connsiteX3" fmla="*/ 320040 w 3150870"/>
              <a:gd name="connsiteY3" fmla="*/ 5044440 h 5052060"/>
              <a:gd name="connsiteX4" fmla="*/ 0 w 3150870"/>
              <a:gd name="connsiteY4" fmla="*/ 0 h 5052060"/>
              <a:gd name="connsiteX0" fmla="*/ 0 w 3150870"/>
              <a:gd name="connsiteY0" fmla="*/ 0 h 5199089"/>
              <a:gd name="connsiteX1" fmla="*/ 2922270 w 3150870"/>
              <a:gd name="connsiteY1" fmla="*/ 91440 h 5199089"/>
              <a:gd name="connsiteX2" fmla="*/ 3150870 w 3150870"/>
              <a:gd name="connsiteY2" fmla="*/ 5052060 h 5199089"/>
              <a:gd name="connsiteX3" fmla="*/ 280189 w 3150870"/>
              <a:gd name="connsiteY3" fmla="*/ 5199089 h 5199089"/>
              <a:gd name="connsiteX4" fmla="*/ 0 w 3150870"/>
              <a:gd name="connsiteY4" fmla="*/ 0 h 5199089"/>
              <a:gd name="connsiteX0" fmla="*/ 0 w 3150870"/>
              <a:gd name="connsiteY0" fmla="*/ 0 h 5124258"/>
              <a:gd name="connsiteX1" fmla="*/ 2922270 w 3150870"/>
              <a:gd name="connsiteY1" fmla="*/ 91440 h 5124258"/>
              <a:gd name="connsiteX2" fmla="*/ 3150870 w 3150870"/>
              <a:gd name="connsiteY2" fmla="*/ 5052060 h 5124258"/>
              <a:gd name="connsiteX3" fmla="*/ 285170 w 3150870"/>
              <a:gd name="connsiteY3" fmla="*/ 5124258 h 5124258"/>
              <a:gd name="connsiteX4" fmla="*/ 0 w 3150870"/>
              <a:gd name="connsiteY4" fmla="*/ 0 h 5124258"/>
              <a:gd name="connsiteX0" fmla="*/ 0 w 3150870"/>
              <a:gd name="connsiteY0" fmla="*/ 0 h 5134235"/>
              <a:gd name="connsiteX1" fmla="*/ 2922270 w 3150870"/>
              <a:gd name="connsiteY1" fmla="*/ 91440 h 5134235"/>
              <a:gd name="connsiteX2" fmla="*/ 3150870 w 3150870"/>
              <a:gd name="connsiteY2" fmla="*/ 5052060 h 5134235"/>
              <a:gd name="connsiteX3" fmla="*/ 349928 w 3150870"/>
              <a:gd name="connsiteY3" fmla="*/ 5134235 h 5134235"/>
              <a:gd name="connsiteX4" fmla="*/ 0 w 3150870"/>
              <a:gd name="connsiteY4" fmla="*/ 0 h 5134235"/>
              <a:gd name="connsiteX0" fmla="*/ 0 w 3210647"/>
              <a:gd name="connsiteY0" fmla="*/ 0 h 5134235"/>
              <a:gd name="connsiteX1" fmla="*/ 2922270 w 3210647"/>
              <a:gd name="connsiteY1" fmla="*/ 91440 h 5134235"/>
              <a:gd name="connsiteX2" fmla="*/ 3210647 w 3210647"/>
              <a:gd name="connsiteY2" fmla="*/ 5022128 h 5134235"/>
              <a:gd name="connsiteX3" fmla="*/ 349928 w 3210647"/>
              <a:gd name="connsiteY3" fmla="*/ 5134235 h 5134235"/>
              <a:gd name="connsiteX4" fmla="*/ 0 w 3210647"/>
              <a:gd name="connsiteY4" fmla="*/ 0 h 5134235"/>
              <a:gd name="connsiteX0" fmla="*/ 0 w 3155852"/>
              <a:gd name="connsiteY0" fmla="*/ 0 h 5134235"/>
              <a:gd name="connsiteX1" fmla="*/ 2922270 w 3155852"/>
              <a:gd name="connsiteY1" fmla="*/ 91440 h 5134235"/>
              <a:gd name="connsiteX2" fmla="*/ 3155852 w 3155852"/>
              <a:gd name="connsiteY2" fmla="*/ 5017139 h 5134235"/>
              <a:gd name="connsiteX3" fmla="*/ 349928 w 3155852"/>
              <a:gd name="connsiteY3" fmla="*/ 5134235 h 5134235"/>
              <a:gd name="connsiteX4" fmla="*/ 0 w 3155852"/>
              <a:gd name="connsiteY4" fmla="*/ 0 h 5134235"/>
              <a:gd name="connsiteX0" fmla="*/ 0 w 3202305"/>
              <a:gd name="connsiteY0" fmla="*/ 0 h 5134235"/>
              <a:gd name="connsiteX1" fmla="*/ 2922270 w 3202305"/>
              <a:gd name="connsiteY1" fmla="*/ 91440 h 5134235"/>
              <a:gd name="connsiteX2" fmla="*/ 3202305 w 3202305"/>
              <a:gd name="connsiteY2" fmla="*/ 5113504 h 5134235"/>
              <a:gd name="connsiteX3" fmla="*/ 349928 w 3202305"/>
              <a:gd name="connsiteY3" fmla="*/ 5134235 h 5134235"/>
              <a:gd name="connsiteX4" fmla="*/ 0 w 3202305"/>
              <a:gd name="connsiteY4" fmla="*/ 0 h 5134235"/>
              <a:gd name="connsiteX0" fmla="*/ 0 w 3202305"/>
              <a:gd name="connsiteY0" fmla="*/ 0 h 5161687"/>
              <a:gd name="connsiteX1" fmla="*/ 2922270 w 3202305"/>
              <a:gd name="connsiteY1" fmla="*/ 91440 h 5161687"/>
              <a:gd name="connsiteX2" fmla="*/ 3202305 w 3202305"/>
              <a:gd name="connsiteY2" fmla="*/ 5161687 h 5161687"/>
              <a:gd name="connsiteX3" fmla="*/ 349928 w 3202305"/>
              <a:gd name="connsiteY3" fmla="*/ 5134235 h 5161687"/>
              <a:gd name="connsiteX4" fmla="*/ 0 w 3202305"/>
              <a:gd name="connsiteY4" fmla="*/ 0 h 5161687"/>
              <a:gd name="connsiteX0" fmla="*/ 0 w 3186821"/>
              <a:gd name="connsiteY0" fmla="*/ 0 h 5241991"/>
              <a:gd name="connsiteX1" fmla="*/ 2922270 w 3186821"/>
              <a:gd name="connsiteY1" fmla="*/ 91440 h 5241991"/>
              <a:gd name="connsiteX2" fmla="*/ 3186821 w 3186821"/>
              <a:gd name="connsiteY2" fmla="*/ 5241991 h 5241991"/>
              <a:gd name="connsiteX3" fmla="*/ 349928 w 3186821"/>
              <a:gd name="connsiteY3" fmla="*/ 5134235 h 5241991"/>
              <a:gd name="connsiteX4" fmla="*/ 0 w 3186821"/>
              <a:gd name="connsiteY4" fmla="*/ 0 h 5241991"/>
              <a:gd name="connsiteX0" fmla="*/ 0 w 3186821"/>
              <a:gd name="connsiteY0" fmla="*/ 0 h 5241991"/>
              <a:gd name="connsiteX1" fmla="*/ 2922270 w 3186821"/>
              <a:gd name="connsiteY1" fmla="*/ 91440 h 5241991"/>
              <a:gd name="connsiteX2" fmla="*/ 3186821 w 3186821"/>
              <a:gd name="connsiteY2" fmla="*/ 5241991 h 5241991"/>
              <a:gd name="connsiteX3" fmla="*/ 396381 w 3186821"/>
              <a:gd name="connsiteY3" fmla="*/ 5166357 h 5241991"/>
              <a:gd name="connsiteX4" fmla="*/ 0 w 3186821"/>
              <a:gd name="connsiteY4" fmla="*/ 0 h 5241991"/>
              <a:gd name="connsiteX0" fmla="*/ 0 w 3186821"/>
              <a:gd name="connsiteY0" fmla="*/ 0 h 5241991"/>
              <a:gd name="connsiteX1" fmla="*/ 2937755 w 3186821"/>
              <a:gd name="connsiteY1" fmla="*/ 59318 h 5241991"/>
              <a:gd name="connsiteX2" fmla="*/ 3186821 w 3186821"/>
              <a:gd name="connsiteY2" fmla="*/ 5241991 h 5241991"/>
              <a:gd name="connsiteX3" fmla="*/ 396381 w 3186821"/>
              <a:gd name="connsiteY3" fmla="*/ 5166357 h 5241991"/>
              <a:gd name="connsiteX4" fmla="*/ 0 w 3186821"/>
              <a:gd name="connsiteY4" fmla="*/ 0 h 5241991"/>
              <a:gd name="connsiteX0" fmla="*/ 0 w 3186821"/>
              <a:gd name="connsiteY0" fmla="*/ 0 h 5241991"/>
              <a:gd name="connsiteX1" fmla="*/ 2953239 w 3186821"/>
              <a:gd name="connsiteY1" fmla="*/ 11136 h 5241991"/>
              <a:gd name="connsiteX2" fmla="*/ 3186821 w 3186821"/>
              <a:gd name="connsiteY2" fmla="*/ 5241991 h 5241991"/>
              <a:gd name="connsiteX3" fmla="*/ 396381 w 3186821"/>
              <a:gd name="connsiteY3" fmla="*/ 5166357 h 5241991"/>
              <a:gd name="connsiteX4" fmla="*/ 0 w 3186821"/>
              <a:gd name="connsiteY4" fmla="*/ 0 h 5241991"/>
              <a:gd name="connsiteX0" fmla="*/ 0 w 3155852"/>
              <a:gd name="connsiteY0" fmla="*/ 20986 h 5230855"/>
              <a:gd name="connsiteX1" fmla="*/ 2922270 w 3155852"/>
              <a:gd name="connsiteY1" fmla="*/ 0 h 5230855"/>
              <a:gd name="connsiteX2" fmla="*/ 3155852 w 3155852"/>
              <a:gd name="connsiteY2" fmla="*/ 5230855 h 5230855"/>
              <a:gd name="connsiteX3" fmla="*/ 365412 w 3155852"/>
              <a:gd name="connsiteY3" fmla="*/ 5155221 h 5230855"/>
              <a:gd name="connsiteX4" fmla="*/ 0 w 3155852"/>
              <a:gd name="connsiteY4" fmla="*/ 20986 h 5230855"/>
              <a:gd name="connsiteX0" fmla="*/ 0 w 3109399"/>
              <a:gd name="connsiteY0" fmla="*/ 0 h 5258051"/>
              <a:gd name="connsiteX1" fmla="*/ 2875817 w 3109399"/>
              <a:gd name="connsiteY1" fmla="*/ 27196 h 5258051"/>
              <a:gd name="connsiteX2" fmla="*/ 3109399 w 3109399"/>
              <a:gd name="connsiteY2" fmla="*/ 5258051 h 5258051"/>
              <a:gd name="connsiteX3" fmla="*/ 318959 w 3109399"/>
              <a:gd name="connsiteY3" fmla="*/ 5182417 h 5258051"/>
              <a:gd name="connsiteX4" fmla="*/ 0 w 3109399"/>
              <a:gd name="connsiteY4" fmla="*/ 0 h 5258051"/>
              <a:gd name="connsiteX0" fmla="*/ 0 w 3140368"/>
              <a:gd name="connsiteY0" fmla="*/ 0 h 5258051"/>
              <a:gd name="connsiteX1" fmla="*/ 2906786 w 3140368"/>
              <a:gd name="connsiteY1" fmla="*/ 27196 h 5258051"/>
              <a:gd name="connsiteX2" fmla="*/ 3140368 w 3140368"/>
              <a:gd name="connsiteY2" fmla="*/ 5258051 h 5258051"/>
              <a:gd name="connsiteX3" fmla="*/ 349928 w 3140368"/>
              <a:gd name="connsiteY3" fmla="*/ 5182417 h 5258051"/>
              <a:gd name="connsiteX4" fmla="*/ 0 w 3140368"/>
              <a:gd name="connsiteY4" fmla="*/ 0 h 5258051"/>
              <a:gd name="connsiteX0" fmla="*/ 0 w 3155852"/>
              <a:gd name="connsiteY0" fmla="*/ 0 h 5241990"/>
              <a:gd name="connsiteX1" fmla="*/ 2922270 w 3155852"/>
              <a:gd name="connsiteY1" fmla="*/ 11135 h 5241990"/>
              <a:gd name="connsiteX2" fmla="*/ 3155852 w 3155852"/>
              <a:gd name="connsiteY2" fmla="*/ 5241990 h 5241990"/>
              <a:gd name="connsiteX3" fmla="*/ 365412 w 3155852"/>
              <a:gd name="connsiteY3" fmla="*/ 5166356 h 5241990"/>
              <a:gd name="connsiteX4" fmla="*/ 0 w 3155852"/>
              <a:gd name="connsiteY4" fmla="*/ 0 h 5241990"/>
              <a:gd name="connsiteX0" fmla="*/ 0 w 3171336"/>
              <a:gd name="connsiteY0" fmla="*/ 20987 h 5230855"/>
              <a:gd name="connsiteX1" fmla="*/ 2937754 w 3171336"/>
              <a:gd name="connsiteY1" fmla="*/ 0 h 5230855"/>
              <a:gd name="connsiteX2" fmla="*/ 3171336 w 3171336"/>
              <a:gd name="connsiteY2" fmla="*/ 5230855 h 5230855"/>
              <a:gd name="connsiteX3" fmla="*/ 380896 w 3171336"/>
              <a:gd name="connsiteY3" fmla="*/ 5155221 h 5230855"/>
              <a:gd name="connsiteX4" fmla="*/ 0 w 3171336"/>
              <a:gd name="connsiteY4" fmla="*/ 20987 h 5230855"/>
              <a:gd name="connsiteX0" fmla="*/ 0 w 3140367"/>
              <a:gd name="connsiteY0" fmla="*/ 4926 h 5230855"/>
              <a:gd name="connsiteX1" fmla="*/ 2906785 w 3140367"/>
              <a:gd name="connsiteY1" fmla="*/ 0 h 5230855"/>
              <a:gd name="connsiteX2" fmla="*/ 3140367 w 3140367"/>
              <a:gd name="connsiteY2" fmla="*/ 5230855 h 5230855"/>
              <a:gd name="connsiteX3" fmla="*/ 349927 w 3140367"/>
              <a:gd name="connsiteY3" fmla="*/ 5155221 h 5230855"/>
              <a:gd name="connsiteX4" fmla="*/ 0 w 3140367"/>
              <a:gd name="connsiteY4" fmla="*/ 4926 h 5230855"/>
              <a:gd name="connsiteX0" fmla="*/ 0 w 3155851"/>
              <a:gd name="connsiteY0" fmla="*/ 0 h 5241990"/>
              <a:gd name="connsiteX1" fmla="*/ 2922269 w 3155851"/>
              <a:gd name="connsiteY1" fmla="*/ 11135 h 5241990"/>
              <a:gd name="connsiteX2" fmla="*/ 3155851 w 3155851"/>
              <a:gd name="connsiteY2" fmla="*/ 5241990 h 5241990"/>
              <a:gd name="connsiteX3" fmla="*/ 365411 w 3155851"/>
              <a:gd name="connsiteY3" fmla="*/ 5166356 h 5241990"/>
              <a:gd name="connsiteX4" fmla="*/ 0 w 3155851"/>
              <a:gd name="connsiteY4" fmla="*/ 0 h 5241990"/>
              <a:gd name="connsiteX0" fmla="*/ 0 w 3155851"/>
              <a:gd name="connsiteY0" fmla="*/ 0 h 5241990"/>
              <a:gd name="connsiteX1" fmla="*/ 2922269 w 3155851"/>
              <a:gd name="connsiteY1" fmla="*/ 11135 h 5241990"/>
              <a:gd name="connsiteX2" fmla="*/ 3155851 w 3155851"/>
              <a:gd name="connsiteY2" fmla="*/ 5241990 h 5241990"/>
              <a:gd name="connsiteX3" fmla="*/ 349927 w 3155851"/>
              <a:gd name="connsiteY3" fmla="*/ 5166356 h 5241990"/>
              <a:gd name="connsiteX4" fmla="*/ 0 w 3155851"/>
              <a:gd name="connsiteY4" fmla="*/ 0 h 524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5851" h="5241990">
                <a:moveTo>
                  <a:pt x="0" y="0"/>
                </a:moveTo>
                <a:lnTo>
                  <a:pt x="2922269" y="11135"/>
                </a:lnTo>
                <a:lnTo>
                  <a:pt x="3155851" y="5241990"/>
                </a:lnTo>
                <a:lnTo>
                  <a:pt x="349927" y="5166356"/>
                </a:lnTo>
                <a:lnTo>
                  <a:pt x="0" y="0"/>
                </a:lnTo>
                <a:close/>
              </a:path>
            </a:pathLst>
          </a:custGeom>
          <a:solidFill>
            <a:schemeClr val="bg1">
              <a:lumMod val="85000"/>
            </a:schemeClr>
          </a:solidFill>
          <a:effectLst>
            <a:innerShdw blurRad="63500">
              <a:schemeClr val="tx1">
                <a:lumMod val="75000"/>
                <a:lumOff val="25000"/>
              </a:schemeClr>
            </a:innerShdw>
          </a:effectLst>
          <a:scene3d>
            <a:camera prst="perspectiveContrastingRightFacing" fov="2400000">
              <a:rot lat="21041954" lon="18810792" rev="923834"/>
            </a:camera>
            <a:lightRig rig="threePt" dir="t"/>
          </a:scene3d>
        </p:spPr>
        <p:txBody>
          <a:bodyPr/>
          <a:lstStyle>
            <a:lvl1pPr marL="0" indent="0" algn="ctr">
              <a:buNone/>
              <a:defRPr sz="15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659930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601197-9784-475A-B5DD-14C5DD1AA0B5}"/>
              </a:ext>
            </a:extLst>
          </p:cNvPr>
          <p:cNvSpPr/>
          <p:nvPr userDrawn="1"/>
        </p:nvSpPr>
        <p:spPr>
          <a:xfrm>
            <a:off x="0" y="0"/>
            <a:ext cx="9738519" cy="10972800"/>
          </a:xfrm>
          <a:prstGeom prst="rect">
            <a:avLst/>
          </a:prstGeom>
          <a:gradFill>
            <a:gsLst>
              <a:gs pos="2000">
                <a:schemeClr val="accent1"/>
              </a:gs>
              <a:gs pos="100000">
                <a:schemeClr val="accent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52EED258-655C-407D-9A3E-515419D8A145}"/>
              </a:ext>
            </a:extLst>
          </p:cNvPr>
          <p:cNvSpPr/>
          <p:nvPr userDrawn="1"/>
        </p:nvSpPr>
        <p:spPr>
          <a:xfrm>
            <a:off x="9738519" y="0"/>
            <a:ext cx="9738519" cy="10972800"/>
          </a:xfrm>
          <a:prstGeom prst="rect">
            <a:avLst/>
          </a:prstGeom>
          <a:gradFill>
            <a:gsLst>
              <a:gs pos="2000">
                <a:schemeClr val="accent5"/>
              </a:gs>
              <a:gs pos="100000">
                <a:schemeClr val="accent5">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 name="Group 6">
            <a:extLst>
              <a:ext uri="{FF2B5EF4-FFF2-40B4-BE49-F238E27FC236}">
                <a16:creationId xmlns:a16="http://schemas.microsoft.com/office/drawing/2014/main" id="{378BB2E1-F351-4B63-9DA2-27BCE7573634}"/>
              </a:ext>
            </a:extLst>
          </p:cNvPr>
          <p:cNvGrpSpPr/>
          <p:nvPr userDrawn="1"/>
        </p:nvGrpSpPr>
        <p:grpSpPr>
          <a:xfrm>
            <a:off x="18570696" y="4709413"/>
            <a:ext cx="316544" cy="1553977"/>
            <a:chOff x="15428633" y="4561123"/>
            <a:chExt cx="388619" cy="1907805"/>
          </a:xfrm>
        </p:grpSpPr>
        <p:sp>
          <p:nvSpPr>
            <p:cNvPr id="8" name="Freeform 85">
              <a:extLst>
                <a:ext uri="{FF2B5EF4-FFF2-40B4-BE49-F238E27FC236}">
                  <a16:creationId xmlns:a16="http://schemas.microsoft.com/office/drawing/2014/main" id="{0B40DECF-7BFE-4700-9953-52EB126BC8B2}"/>
                </a:ext>
              </a:extLst>
            </p:cNvPr>
            <p:cNvSpPr>
              <a:spLocks noChangeArrowheads="1"/>
            </p:cNvSpPr>
            <p:nvPr userDrawn="1"/>
          </p:nvSpPr>
          <p:spPr bwMode="auto">
            <a:xfrm>
              <a:off x="15448546" y="5390938"/>
              <a:ext cx="348793" cy="280359"/>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alpha val="25000"/>
              </a:schemeClr>
            </a:solidFill>
            <a:ln>
              <a:noFill/>
            </a:ln>
            <a:effectLst/>
          </p:spPr>
          <p:txBody>
            <a:bodyPr wrap="none" lIns="34290" tIns="17145" rIns="34290" bIns="17145" anchor="ctr"/>
            <a:lstStyle/>
            <a:p>
              <a:endParaRPr lang="en-US" dirty="0">
                <a:solidFill>
                  <a:schemeClr val="bg1">
                    <a:alpha val="70000"/>
                  </a:schemeClr>
                </a:solidFill>
              </a:endParaRPr>
            </a:p>
          </p:txBody>
        </p:sp>
        <p:grpSp>
          <p:nvGrpSpPr>
            <p:cNvPr id="9" name="Group 8">
              <a:extLst>
                <a:ext uri="{FF2B5EF4-FFF2-40B4-BE49-F238E27FC236}">
                  <a16:creationId xmlns:a16="http://schemas.microsoft.com/office/drawing/2014/main" id="{BB7906C3-5A62-49CD-B490-C199103E2FC9}"/>
                </a:ext>
              </a:extLst>
            </p:cNvPr>
            <p:cNvGrpSpPr/>
            <p:nvPr userDrawn="1"/>
          </p:nvGrpSpPr>
          <p:grpSpPr>
            <a:xfrm>
              <a:off x="15428633" y="6172173"/>
              <a:ext cx="388619" cy="296755"/>
              <a:chOff x="10541000" y="3240088"/>
              <a:chExt cx="1282701" cy="979487"/>
            </a:xfrm>
            <a:solidFill>
              <a:schemeClr val="bg1">
                <a:alpha val="25000"/>
              </a:schemeClr>
            </a:solidFill>
          </p:grpSpPr>
          <p:sp>
            <p:nvSpPr>
              <p:cNvPr id="11" name="Freeform 5">
                <a:extLst>
                  <a:ext uri="{FF2B5EF4-FFF2-40B4-BE49-F238E27FC236}">
                    <a16:creationId xmlns:a16="http://schemas.microsoft.com/office/drawing/2014/main" id="{1D9CB349-667C-4AC1-A125-CE1E9F577DC1}"/>
                  </a:ext>
                </a:extLst>
              </p:cNvPr>
              <p:cNvSpPr>
                <a:spLocks/>
              </p:cNvSpPr>
              <p:nvPr userDrawn="1"/>
            </p:nvSpPr>
            <p:spPr bwMode="auto">
              <a:xfrm>
                <a:off x="10541000" y="3240088"/>
                <a:ext cx="984250" cy="979487"/>
              </a:xfrm>
              <a:custGeom>
                <a:avLst/>
                <a:gdLst>
                  <a:gd name="T0" fmla="*/ 2709 w 2709"/>
                  <a:gd name="T1" fmla="*/ 1204 h 2709"/>
                  <a:gd name="T2" fmla="*/ 1445 w 2709"/>
                  <a:gd name="T3" fmla="*/ 1204 h 2709"/>
                  <a:gd name="T4" fmla="*/ 1445 w 2709"/>
                  <a:gd name="T5" fmla="*/ 1626 h 2709"/>
                  <a:gd name="T6" fmla="*/ 2216 w 2709"/>
                  <a:gd name="T7" fmla="*/ 1626 h 2709"/>
                  <a:gd name="T8" fmla="*/ 1355 w 2709"/>
                  <a:gd name="T9" fmla="*/ 2258 h 2709"/>
                  <a:gd name="T10" fmla="*/ 452 w 2709"/>
                  <a:gd name="T11" fmla="*/ 1355 h 2709"/>
                  <a:gd name="T12" fmla="*/ 1355 w 2709"/>
                  <a:gd name="T13" fmla="*/ 452 h 2709"/>
                  <a:gd name="T14" fmla="*/ 1997 w 2709"/>
                  <a:gd name="T15" fmla="*/ 720 h 2709"/>
                  <a:gd name="T16" fmla="*/ 2303 w 2709"/>
                  <a:gd name="T17" fmla="*/ 387 h 2709"/>
                  <a:gd name="T18" fmla="*/ 1355 w 2709"/>
                  <a:gd name="T19" fmla="*/ 0 h 2709"/>
                  <a:gd name="T20" fmla="*/ 0 w 2709"/>
                  <a:gd name="T21" fmla="*/ 1355 h 2709"/>
                  <a:gd name="T22" fmla="*/ 1355 w 2709"/>
                  <a:gd name="T23" fmla="*/ 2709 h 2709"/>
                  <a:gd name="T24" fmla="*/ 2709 w 2709"/>
                  <a:gd name="T25" fmla="*/ 1626 h 2709"/>
                  <a:gd name="T26" fmla="*/ 2709 w 2709"/>
                  <a:gd name="T27" fmla="*/ 1204 h 2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9" h="2709">
                    <a:moveTo>
                      <a:pt x="2709" y="1204"/>
                    </a:moveTo>
                    <a:lnTo>
                      <a:pt x="1445" y="1204"/>
                    </a:lnTo>
                    <a:lnTo>
                      <a:pt x="1445" y="1626"/>
                    </a:lnTo>
                    <a:lnTo>
                      <a:pt x="2216" y="1626"/>
                    </a:lnTo>
                    <a:cubicBezTo>
                      <a:pt x="2101" y="1992"/>
                      <a:pt x="1759" y="2258"/>
                      <a:pt x="1355" y="2258"/>
                    </a:cubicBezTo>
                    <a:cubicBezTo>
                      <a:pt x="856" y="2258"/>
                      <a:pt x="452" y="1854"/>
                      <a:pt x="452" y="1355"/>
                    </a:cubicBezTo>
                    <a:cubicBezTo>
                      <a:pt x="452" y="856"/>
                      <a:pt x="856" y="452"/>
                      <a:pt x="1355" y="452"/>
                    </a:cubicBezTo>
                    <a:cubicBezTo>
                      <a:pt x="1606" y="452"/>
                      <a:pt x="1833" y="554"/>
                      <a:pt x="1997" y="720"/>
                    </a:cubicBezTo>
                    <a:lnTo>
                      <a:pt x="2303" y="387"/>
                    </a:lnTo>
                    <a:cubicBezTo>
                      <a:pt x="2058" y="148"/>
                      <a:pt x="1724" y="0"/>
                      <a:pt x="1355" y="0"/>
                    </a:cubicBezTo>
                    <a:cubicBezTo>
                      <a:pt x="607" y="0"/>
                      <a:pt x="0" y="607"/>
                      <a:pt x="0" y="1355"/>
                    </a:cubicBezTo>
                    <a:cubicBezTo>
                      <a:pt x="0" y="2103"/>
                      <a:pt x="607" y="2709"/>
                      <a:pt x="1355" y="2709"/>
                    </a:cubicBezTo>
                    <a:cubicBezTo>
                      <a:pt x="2010" y="2709"/>
                      <a:pt x="2584" y="2244"/>
                      <a:pt x="2709" y="1626"/>
                    </a:cubicBezTo>
                    <a:lnTo>
                      <a:pt x="2709" y="1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6">
                <a:extLst>
                  <a:ext uri="{FF2B5EF4-FFF2-40B4-BE49-F238E27FC236}">
                    <a16:creationId xmlns:a16="http://schemas.microsoft.com/office/drawing/2014/main" id="{BF8AE525-1B93-447D-A818-E8FDBEB4B552}"/>
                  </a:ext>
                </a:extLst>
              </p:cNvPr>
              <p:cNvSpPr>
                <a:spLocks/>
              </p:cNvSpPr>
              <p:nvPr userDrawn="1"/>
            </p:nvSpPr>
            <p:spPr bwMode="auto">
              <a:xfrm>
                <a:off x="11555413" y="3581400"/>
                <a:ext cx="268288" cy="268287"/>
              </a:xfrm>
              <a:custGeom>
                <a:avLst/>
                <a:gdLst>
                  <a:gd name="T0" fmla="*/ 739 w 739"/>
                  <a:gd name="T1" fmla="*/ 258 h 739"/>
                  <a:gd name="T2" fmla="*/ 480 w 739"/>
                  <a:gd name="T3" fmla="*/ 258 h 739"/>
                  <a:gd name="T4" fmla="*/ 480 w 739"/>
                  <a:gd name="T5" fmla="*/ 0 h 739"/>
                  <a:gd name="T6" fmla="*/ 258 w 739"/>
                  <a:gd name="T7" fmla="*/ 0 h 739"/>
                  <a:gd name="T8" fmla="*/ 258 w 739"/>
                  <a:gd name="T9" fmla="*/ 258 h 739"/>
                  <a:gd name="T10" fmla="*/ 0 w 739"/>
                  <a:gd name="T11" fmla="*/ 258 h 739"/>
                  <a:gd name="T12" fmla="*/ 0 w 739"/>
                  <a:gd name="T13" fmla="*/ 480 h 739"/>
                  <a:gd name="T14" fmla="*/ 258 w 739"/>
                  <a:gd name="T15" fmla="*/ 480 h 739"/>
                  <a:gd name="T16" fmla="*/ 258 w 739"/>
                  <a:gd name="T17" fmla="*/ 739 h 739"/>
                  <a:gd name="T18" fmla="*/ 480 w 739"/>
                  <a:gd name="T19" fmla="*/ 739 h 739"/>
                  <a:gd name="T20" fmla="*/ 480 w 739"/>
                  <a:gd name="T21" fmla="*/ 480 h 739"/>
                  <a:gd name="T22" fmla="*/ 739 w 739"/>
                  <a:gd name="T23" fmla="*/ 480 h 739"/>
                  <a:gd name="T24" fmla="*/ 739 w 739"/>
                  <a:gd name="T25" fmla="*/ 258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9" h="739">
                    <a:moveTo>
                      <a:pt x="739" y="258"/>
                    </a:moveTo>
                    <a:lnTo>
                      <a:pt x="480" y="258"/>
                    </a:lnTo>
                    <a:lnTo>
                      <a:pt x="480" y="0"/>
                    </a:lnTo>
                    <a:lnTo>
                      <a:pt x="258" y="0"/>
                    </a:lnTo>
                    <a:lnTo>
                      <a:pt x="258" y="258"/>
                    </a:lnTo>
                    <a:lnTo>
                      <a:pt x="0" y="258"/>
                    </a:lnTo>
                    <a:lnTo>
                      <a:pt x="0" y="480"/>
                    </a:lnTo>
                    <a:lnTo>
                      <a:pt x="258" y="480"/>
                    </a:lnTo>
                    <a:lnTo>
                      <a:pt x="258" y="739"/>
                    </a:lnTo>
                    <a:lnTo>
                      <a:pt x="480" y="739"/>
                    </a:lnTo>
                    <a:lnTo>
                      <a:pt x="480" y="480"/>
                    </a:lnTo>
                    <a:lnTo>
                      <a:pt x="739" y="480"/>
                    </a:lnTo>
                    <a:lnTo>
                      <a:pt x="739" y="2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0" name="Freeform 75">
              <a:extLst>
                <a:ext uri="{FF2B5EF4-FFF2-40B4-BE49-F238E27FC236}">
                  <a16:creationId xmlns:a16="http://schemas.microsoft.com/office/drawing/2014/main" id="{A3711A26-8C8A-499D-A420-C6F446338166}"/>
                </a:ext>
              </a:extLst>
            </p:cNvPr>
            <p:cNvSpPr>
              <a:spLocks noChangeArrowheads="1"/>
            </p:cNvSpPr>
            <p:nvPr userDrawn="1"/>
          </p:nvSpPr>
          <p:spPr bwMode="auto">
            <a:xfrm>
              <a:off x="15534382" y="4561123"/>
              <a:ext cx="177121" cy="328939"/>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alpha val="25000"/>
              </a:schemeClr>
            </a:solidFill>
            <a:ln>
              <a:noFill/>
            </a:ln>
            <a:effectLst/>
          </p:spPr>
          <p:txBody>
            <a:bodyPr wrap="none" lIns="34290" tIns="17145" rIns="34290" bIns="17145" anchor="ctr"/>
            <a:lstStyle/>
            <a:p>
              <a:endParaRPr lang="en-US" dirty="0">
                <a:solidFill>
                  <a:schemeClr val="bg1">
                    <a:lumMod val="85000"/>
                  </a:schemeClr>
                </a:solidFill>
              </a:endParaRPr>
            </a:p>
          </p:txBody>
        </p:sp>
      </p:grpSp>
      <p:sp>
        <p:nvSpPr>
          <p:cNvPr id="13" name="TextBox 12">
            <a:extLst>
              <a:ext uri="{FF2B5EF4-FFF2-40B4-BE49-F238E27FC236}">
                <a16:creationId xmlns:a16="http://schemas.microsoft.com/office/drawing/2014/main" id="{D5A7E379-74A9-4005-9ADE-238B52E3D489}"/>
              </a:ext>
            </a:extLst>
          </p:cNvPr>
          <p:cNvSpPr txBox="1"/>
          <p:nvPr userDrawn="1"/>
        </p:nvSpPr>
        <p:spPr>
          <a:xfrm rot="10800000" flipV="1">
            <a:off x="17971062" y="9953375"/>
            <a:ext cx="1515812" cy="523220"/>
          </a:xfrm>
          <a:prstGeom prst="rect">
            <a:avLst/>
          </a:prstGeom>
          <a:noFill/>
        </p:spPr>
        <p:txBody>
          <a:bodyPr wrap="square" rtlCol="0">
            <a:spAutoFit/>
          </a:bodyPr>
          <a:lstStyle/>
          <a:p>
            <a:pPr algn="ctr"/>
            <a:fld id="{260E2A6B-A809-4840-BF14-8648BC0BDF87}" type="slidenum">
              <a:rPr lang="id-ID" sz="2800" b="0" i="0" smtClean="0">
                <a:solidFill>
                  <a:schemeClr val="bg1"/>
                </a:solidFill>
                <a:latin typeface="Nexa Light" panose="02000000000000000000" pitchFamily="50" charset="0"/>
                <a:ea typeface="Roboto Condensed" panose="02000000000000000000" pitchFamily="2" charset="0"/>
                <a:cs typeface="Segoe UI" panose="020B0502040204020203" pitchFamily="34" charset="0"/>
              </a:rPr>
              <a:pPr algn="ctr"/>
              <a:t>‹#›</a:t>
            </a:fld>
            <a:endParaRPr lang="id-ID" sz="8800" b="0" i="0" dirty="0">
              <a:solidFill>
                <a:schemeClr val="bg1"/>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14" name="TextBox 13">
            <a:extLst>
              <a:ext uri="{FF2B5EF4-FFF2-40B4-BE49-F238E27FC236}">
                <a16:creationId xmlns:a16="http://schemas.microsoft.com/office/drawing/2014/main" id="{98B45F60-0461-433A-A860-40193E4B97DC}"/>
              </a:ext>
            </a:extLst>
          </p:cNvPr>
          <p:cNvSpPr txBox="1"/>
          <p:nvPr userDrawn="1"/>
        </p:nvSpPr>
        <p:spPr>
          <a:xfrm rot="16200000" flipH="1">
            <a:off x="-1193345" y="5332512"/>
            <a:ext cx="3563588" cy="307777"/>
          </a:xfrm>
          <a:prstGeom prst="rect">
            <a:avLst/>
          </a:prstGeom>
          <a:noFill/>
        </p:spPr>
        <p:txBody>
          <a:bodyPr wrap="square" rtlCol="0">
            <a:spAutoFit/>
          </a:bodyPr>
          <a:lstStyle/>
          <a:p>
            <a:pPr algn="ctr"/>
            <a:r>
              <a:rPr lang="id-ID" sz="1400" strike="noStrike" spc="6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WWW.WEBSITE.COM</a:t>
            </a:r>
          </a:p>
        </p:txBody>
      </p:sp>
      <p:grpSp>
        <p:nvGrpSpPr>
          <p:cNvPr id="21" name="Group 20">
            <a:extLst>
              <a:ext uri="{FF2B5EF4-FFF2-40B4-BE49-F238E27FC236}">
                <a16:creationId xmlns:a16="http://schemas.microsoft.com/office/drawing/2014/main" id="{861A3087-6BD3-4C6A-AFFA-83DBDD792033}"/>
              </a:ext>
            </a:extLst>
          </p:cNvPr>
          <p:cNvGrpSpPr/>
          <p:nvPr userDrawn="1"/>
        </p:nvGrpSpPr>
        <p:grpSpPr>
          <a:xfrm>
            <a:off x="1877786" y="10061097"/>
            <a:ext cx="3717813" cy="307777"/>
            <a:chOff x="1173828" y="9898598"/>
            <a:chExt cx="3717813" cy="307777"/>
          </a:xfrm>
        </p:grpSpPr>
        <p:sp>
          <p:nvSpPr>
            <p:cNvPr id="22" name="TextBox 21">
              <a:extLst>
                <a:ext uri="{FF2B5EF4-FFF2-40B4-BE49-F238E27FC236}">
                  <a16:creationId xmlns:a16="http://schemas.microsoft.com/office/drawing/2014/main" id="{D3467DAE-6875-4C1A-9E2E-B71D7CDB10A1}"/>
                </a:ext>
              </a:extLst>
            </p:cNvPr>
            <p:cNvSpPr txBox="1"/>
            <p:nvPr/>
          </p:nvSpPr>
          <p:spPr>
            <a:xfrm>
              <a:off x="1173828" y="9898598"/>
              <a:ext cx="3717813" cy="307777"/>
            </a:xfrm>
            <a:prstGeom prst="rect">
              <a:avLst/>
            </a:prstGeom>
            <a:noFill/>
          </p:spPr>
          <p:txBody>
            <a:bodyPr wrap="none" rtlCol="0">
              <a:spAutoFit/>
            </a:bodyPr>
            <a:lstStyle/>
            <a:p>
              <a:pPr algn="l"/>
              <a:r>
                <a:rPr lang="en-US" sz="1400" b="0" spc="300" dirty="0">
                  <a:solidFill>
                    <a:schemeClr val="bg1"/>
                  </a:solidFill>
                  <a:latin typeface="Nexa Light" panose="02000000000000000000" pitchFamily="50" charset="0"/>
                  <a:ea typeface="Roboto Condensed" panose="02000000000000000000" pitchFamily="2" charset="0"/>
                  <a:cs typeface="Segoe UI" panose="020B0502040204020203" pitchFamily="34" charset="0"/>
                </a:rPr>
                <a:t>VISIONARY</a:t>
              </a:r>
              <a:r>
                <a:rPr lang="en-US" sz="1400" spc="300" dirty="0">
                  <a:solidFill>
                    <a:schemeClr val="bg1"/>
                  </a:solidFill>
                  <a:latin typeface="Nexa Light" panose="02000000000000000000" pitchFamily="50" charset="0"/>
                  <a:ea typeface="Roboto Condensed" panose="02000000000000000000" pitchFamily="2" charset="0"/>
                  <a:cs typeface="Segoe UI" panose="020B0502040204020203" pitchFamily="34" charset="0"/>
                </a:rPr>
                <a:t>  </a:t>
              </a:r>
              <a:r>
                <a:rPr lang="en-US" sz="1400" spc="3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2017.ALL RIGHTS</a:t>
              </a:r>
              <a:endParaRPr lang="id-ID" sz="1400" spc="3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23" name="Rectangle 22">
              <a:extLst>
                <a:ext uri="{FF2B5EF4-FFF2-40B4-BE49-F238E27FC236}">
                  <a16:creationId xmlns:a16="http://schemas.microsoft.com/office/drawing/2014/main" id="{114F1664-68B0-4398-8815-3C8EC6E9AF2A}"/>
                </a:ext>
              </a:extLst>
            </p:cNvPr>
            <p:cNvSpPr/>
            <p:nvPr userDrawn="1"/>
          </p:nvSpPr>
          <p:spPr>
            <a:xfrm>
              <a:off x="2624660" y="9977803"/>
              <a:ext cx="10800" cy="14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Nexa Light" panose="02000000000000000000" pitchFamily="50" charset="0"/>
              </a:endParaRPr>
            </a:p>
          </p:txBody>
        </p:sp>
      </p:grpSp>
      <p:grpSp>
        <p:nvGrpSpPr>
          <p:cNvPr id="24" name="Group 23">
            <a:extLst>
              <a:ext uri="{FF2B5EF4-FFF2-40B4-BE49-F238E27FC236}">
                <a16:creationId xmlns:a16="http://schemas.microsoft.com/office/drawing/2014/main" id="{1C289961-0B4E-4EB4-A48A-8D8C5B056F9E}"/>
              </a:ext>
            </a:extLst>
          </p:cNvPr>
          <p:cNvGrpSpPr/>
          <p:nvPr userDrawn="1"/>
        </p:nvGrpSpPr>
        <p:grpSpPr>
          <a:xfrm>
            <a:off x="1877786" y="669393"/>
            <a:ext cx="2345343" cy="475072"/>
            <a:chOff x="1299865" y="646279"/>
            <a:chExt cx="2345343" cy="475072"/>
          </a:xfrm>
        </p:grpSpPr>
        <p:sp>
          <p:nvSpPr>
            <p:cNvPr id="25" name="Text Placeholder 2">
              <a:extLst>
                <a:ext uri="{FF2B5EF4-FFF2-40B4-BE49-F238E27FC236}">
                  <a16:creationId xmlns:a16="http://schemas.microsoft.com/office/drawing/2014/main" id="{2129DD4A-C7AD-4B1D-8D77-286EB6E9F389}"/>
                </a:ext>
              </a:extLst>
            </p:cNvPr>
            <p:cNvSpPr txBox="1">
              <a:spLocks/>
            </p:cNvSpPr>
            <p:nvPr/>
          </p:nvSpPr>
          <p:spPr>
            <a:xfrm>
              <a:off x="1877786" y="655335"/>
              <a:ext cx="1767422" cy="456960"/>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2800" b="0" dirty="0">
                  <a:gradFill flip="none" rotWithShape="1">
                    <a:gsLst>
                      <a:gs pos="55000">
                        <a:schemeClr val="bg1"/>
                      </a:gs>
                      <a:gs pos="100000">
                        <a:schemeClr val="bg1">
                          <a:alpha val="0"/>
                        </a:schemeClr>
                      </a:gs>
                    </a:gsLst>
                    <a:lin ang="5400000" scaled="0"/>
                    <a:tileRect/>
                  </a:gradFill>
                  <a:latin typeface="Nexa Bold" panose="02000000000000000000" pitchFamily="50" charset="0"/>
                </a:rPr>
                <a:t>visionary</a:t>
              </a:r>
              <a:endParaRPr lang="id-ID" sz="2800" b="0" dirty="0">
                <a:gradFill flip="none" rotWithShape="1">
                  <a:gsLst>
                    <a:gs pos="55000">
                      <a:schemeClr val="bg1"/>
                    </a:gs>
                    <a:gs pos="100000">
                      <a:schemeClr val="bg1">
                        <a:alpha val="0"/>
                      </a:schemeClr>
                    </a:gs>
                  </a:gsLst>
                  <a:lin ang="5400000" scaled="0"/>
                  <a:tileRect/>
                </a:gradFill>
                <a:latin typeface="Nexa Bold" panose="02000000000000000000" pitchFamily="50" charset="0"/>
              </a:endParaRPr>
            </a:p>
          </p:txBody>
        </p:sp>
        <p:grpSp>
          <p:nvGrpSpPr>
            <p:cNvPr id="26" name="Group 25">
              <a:extLst>
                <a:ext uri="{FF2B5EF4-FFF2-40B4-BE49-F238E27FC236}">
                  <a16:creationId xmlns:a16="http://schemas.microsoft.com/office/drawing/2014/main" id="{ECFC1C95-0B17-42F6-9432-88A27E015803}"/>
                </a:ext>
              </a:extLst>
            </p:cNvPr>
            <p:cNvGrpSpPr/>
            <p:nvPr/>
          </p:nvGrpSpPr>
          <p:grpSpPr>
            <a:xfrm>
              <a:off x="1299865" y="646279"/>
              <a:ext cx="507652" cy="475072"/>
              <a:chOff x="9403349" y="4996764"/>
              <a:chExt cx="961294" cy="899602"/>
            </a:xfrm>
          </p:grpSpPr>
          <p:sp>
            <p:nvSpPr>
              <p:cNvPr id="27" name="Freeform: Shape 26">
                <a:extLst>
                  <a:ext uri="{FF2B5EF4-FFF2-40B4-BE49-F238E27FC236}">
                    <a16:creationId xmlns:a16="http://schemas.microsoft.com/office/drawing/2014/main" id="{D06C40E0-71A2-4AEC-826E-AFAECF8E65BC}"/>
                  </a:ext>
                </a:extLst>
              </p:cNvPr>
              <p:cNvSpPr/>
              <p:nvPr/>
            </p:nvSpPr>
            <p:spPr>
              <a:xfrm>
                <a:off x="9403349" y="4996764"/>
                <a:ext cx="961294" cy="899602"/>
              </a:xfrm>
              <a:custGeom>
                <a:avLst/>
                <a:gdLst>
                  <a:gd name="connsiteX0" fmla="*/ 711807 w 961294"/>
                  <a:gd name="connsiteY0" fmla="*/ 0 h 899602"/>
                  <a:gd name="connsiteX1" fmla="*/ 749381 w 961294"/>
                  <a:gd name="connsiteY1" fmla="*/ 20395 h 899602"/>
                  <a:gd name="connsiteX2" fmla="*/ 961294 w 961294"/>
                  <a:gd name="connsiteY2" fmla="*/ 418955 h 899602"/>
                  <a:gd name="connsiteX3" fmla="*/ 480647 w 961294"/>
                  <a:gd name="connsiteY3" fmla="*/ 899602 h 899602"/>
                  <a:gd name="connsiteX4" fmla="*/ 0 w 961294"/>
                  <a:gd name="connsiteY4" fmla="*/ 418955 h 899602"/>
                  <a:gd name="connsiteX5" fmla="*/ 211913 w 961294"/>
                  <a:gd name="connsiteY5" fmla="*/ 20395 h 899602"/>
                  <a:gd name="connsiteX6" fmla="*/ 249486 w 961294"/>
                  <a:gd name="connsiteY6" fmla="*/ 1 h 899602"/>
                  <a:gd name="connsiteX7" fmla="*/ 480646 w 961294"/>
                  <a:gd name="connsiteY7" fmla="*/ 311004 h 89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294" h="899602">
                    <a:moveTo>
                      <a:pt x="711807" y="0"/>
                    </a:moveTo>
                    <a:lnTo>
                      <a:pt x="749381" y="20395"/>
                    </a:lnTo>
                    <a:cubicBezTo>
                      <a:pt x="877234" y="106771"/>
                      <a:pt x="961294" y="253047"/>
                      <a:pt x="961294" y="418955"/>
                    </a:cubicBezTo>
                    <a:cubicBezTo>
                      <a:pt x="961294" y="684409"/>
                      <a:pt x="746101" y="899602"/>
                      <a:pt x="480647" y="899602"/>
                    </a:cubicBezTo>
                    <a:cubicBezTo>
                      <a:pt x="215193" y="899602"/>
                      <a:pt x="0" y="684409"/>
                      <a:pt x="0" y="418955"/>
                    </a:cubicBezTo>
                    <a:cubicBezTo>
                      <a:pt x="0" y="253047"/>
                      <a:pt x="84060" y="106771"/>
                      <a:pt x="211913" y="20395"/>
                    </a:cubicBezTo>
                    <a:lnTo>
                      <a:pt x="249486" y="1"/>
                    </a:lnTo>
                    <a:lnTo>
                      <a:pt x="480646" y="311004"/>
                    </a:lnTo>
                    <a:close/>
                  </a:path>
                </a:pathLst>
              </a:custGeom>
              <a:noFill/>
              <a:ln w="31750">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p>
            </p:txBody>
          </p:sp>
          <p:sp>
            <p:nvSpPr>
              <p:cNvPr id="28" name="Freeform: Shape 27">
                <a:extLst>
                  <a:ext uri="{FF2B5EF4-FFF2-40B4-BE49-F238E27FC236}">
                    <a16:creationId xmlns:a16="http://schemas.microsoft.com/office/drawing/2014/main" id="{BF44F7EB-1340-4558-BA38-315261576779}"/>
                  </a:ext>
                </a:extLst>
              </p:cNvPr>
              <p:cNvSpPr/>
              <p:nvPr/>
            </p:nvSpPr>
            <p:spPr>
              <a:xfrm>
                <a:off x="9628629" y="5312361"/>
                <a:ext cx="510734" cy="477958"/>
              </a:xfrm>
              <a:custGeom>
                <a:avLst/>
                <a:gdLst>
                  <a:gd name="connsiteX0" fmla="*/ 711807 w 961294"/>
                  <a:gd name="connsiteY0" fmla="*/ 0 h 899602"/>
                  <a:gd name="connsiteX1" fmla="*/ 749381 w 961294"/>
                  <a:gd name="connsiteY1" fmla="*/ 20395 h 899602"/>
                  <a:gd name="connsiteX2" fmla="*/ 961294 w 961294"/>
                  <a:gd name="connsiteY2" fmla="*/ 418955 h 899602"/>
                  <a:gd name="connsiteX3" fmla="*/ 480647 w 961294"/>
                  <a:gd name="connsiteY3" fmla="*/ 899602 h 899602"/>
                  <a:gd name="connsiteX4" fmla="*/ 0 w 961294"/>
                  <a:gd name="connsiteY4" fmla="*/ 418955 h 899602"/>
                  <a:gd name="connsiteX5" fmla="*/ 211913 w 961294"/>
                  <a:gd name="connsiteY5" fmla="*/ 20395 h 899602"/>
                  <a:gd name="connsiteX6" fmla="*/ 249486 w 961294"/>
                  <a:gd name="connsiteY6" fmla="*/ 1 h 899602"/>
                  <a:gd name="connsiteX7" fmla="*/ 480646 w 961294"/>
                  <a:gd name="connsiteY7" fmla="*/ 311004 h 89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294" h="899602">
                    <a:moveTo>
                      <a:pt x="711807" y="0"/>
                    </a:moveTo>
                    <a:lnTo>
                      <a:pt x="749381" y="20395"/>
                    </a:lnTo>
                    <a:cubicBezTo>
                      <a:pt x="877234" y="106771"/>
                      <a:pt x="961294" y="253047"/>
                      <a:pt x="961294" y="418955"/>
                    </a:cubicBezTo>
                    <a:cubicBezTo>
                      <a:pt x="961294" y="684409"/>
                      <a:pt x="746101" y="899602"/>
                      <a:pt x="480647" y="899602"/>
                    </a:cubicBezTo>
                    <a:cubicBezTo>
                      <a:pt x="215193" y="899602"/>
                      <a:pt x="0" y="684409"/>
                      <a:pt x="0" y="418955"/>
                    </a:cubicBezTo>
                    <a:cubicBezTo>
                      <a:pt x="0" y="253047"/>
                      <a:pt x="84060" y="106771"/>
                      <a:pt x="211913" y="20395"/>
                    </a:cubicBezTo>
                    <a:lnTo>
                      <a:pt x="249486" y="1"/>
                    </a:lnTo>
                    <a:lnTo>
                      <a:pt x="480646" y="311004"/>
                    </a:lnTo>
                    <a:close/>
                  </a:path>
                </a:pathLst>
              </a:custGeom>
              <a:noFill/>
              <a:ln w="31750">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p>
            </p:txBody>
          </p:sp>
        </p:grpSp>
      </p:grpSp>
    </p:spTree>
    <p:extLst>
      <p:ext uri="{BB962C8B-B14F-4D97-AF65-F5344CB8AC3E}">
        <p14:creationId xmlns:p14="http://schemas.microsoft.com/office/powerpoint/2010/main" val="2086380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E34D990-2B03-4DB7-AB0F-7E45C5A1EF2F}"/>
              </a:ext>
            </a:extLst>
          </p:cNvPr>
          <p:cNvSpPr>
            <a:spLocks noGrp="1"/>
          </p:cNvSpPr>
          <p:nvPr>
            <p:ph type="pic" sz="quarter" idx="14"/>
          </p:nvPr>
        </p:nvSpPr>
        <p:spPr>
          <a:xfrm>
            <a:off x="-2" y="2675067"/>
            <a:ext cx="7962902" cy="7221234"/>
          </a:xfrm>
          <a:custGeom>
            <a:avLst/>
            <a:gdLst>
              <a:gd name="connsiteX0" fmla="*/ 586332 w 7962902"/>
              <a:gd name="connsiteY0" fmla="*/ 994 h 7221234"/>
              <a:gd name="connsiteX1" fmla="*/ 7531804 w 7962902"/>
              <a:gd name="connsiteY1" fmla="*/ 4274636 h 7221234"/>
              <a:gd name="connsiteX2" fmla="*/ 6435880 w 7962902"/>
              <a:gd name="connsiteY2" fmla="*/ 7206829 h 7221234"/>
              <a:gd name="connsiteX3" fmla="*/ 2879 w 7962902"/>
              <a:gd name="connsiteY3" fmla="*/ 5540244 h 7221234"/>
              <a:gd name="connsiteX4" fmla="*/ 13 w 7962902"/>
              <a:gd name="connsiteY4" fmla="*/ 58804 h 7221234"/>
              <a:gd name="connsiteX5" fmla="*/ 586332 w 7962902"/>
              <a:gd name="connsiteY5" fmla="*/ 994 h 7221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62902" h="7221234">
                <a:moveTo>
                  <a:pt x="586332" y="994"/>
                </a:moveTo>
                <a:cubicBezTo>
                  <a:pt x="3530792" y="-64338"/>
                  <a:pt x="6616855" y="3109459"/>
                  <a:pt x="7531804" y="4274636"/>
                </a:cubicBezTo>
                <a:cubicBezTo>
                  <a:pt x="8507749" y="5517491"/>
                  <a:pt x="7690701" y="6995894"/>
                  <a:pt x="6435880" y="7206829"/>
                </a:cubicBezTo>
                <a:cubicBezTo>
                  <a:pt x="5181059" y="7417763"/>
                  <a:pt x="1849117" y="5237581"/>
                  <a:pt x="2879" y="5540244"/>
                </a:cubicBezTo>
                <a:cubicBezTo>
                  <a:pt x="13384" y="5525361"/>
                  <a:pt x="-464" y="71683"/>
                  <a:pt x="13" y="58804"/>
                </a:cubicBezTo>
                <a:cubicBezTo>
                  <a:pt x="194367" y="24101"/>
                  <a:pt x="390035" y="5350"/>
                  <a:pt x="586332" y="994"/>
                </a:cubicBezTo>
                <a:close/>
              </a:path>
            </a:pathLst>
          </a:custGeom>
          <a:noFill/>
        </p:spPr>
        <p:txBody>
          <a:bodyPr wrap="square">
            <a:noAutofit/>
          </a:bodyPr>
          <a:lstStyle>
            <a:lvl1pPr marL="0" indent="0" algn="ctr">
              <a:buNone/>
              <a:defRPr sz="32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444752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6D7F77E-5501-4144-BDC3-D4E4FAF8DC84}"/>
              </a:ext>
            </a:extLst>
          </p:cNvPr>
          <p:cNvSpPr>
            <a:spLocks noGrp="1"/>
          </p:cNvSpPr>
          <p:nvPr>
            <p:ph type="pic" sz="quarter" idx="14"/>
          </p:nvPr>
        </p:nvSpPr>
        <p:spPr>
          <a:xfrm>
            <a:off x="0" y="0"/>
            <a:ext cx="13589001" cy="10972802"/>
          </a:xfrm>
          <a:custGeom>
            <a:avLst/>
            <a:gdLst>
              <a:gd name="connsiteX0" fmla="*/ 0 w 13589001"/>
              <a:gd name="connsiteY0" fmla="*/ 0 h 10972802"/>
              <a:gd name="connsiteX1" fmla="*/ 13589001 w 13589001"/>
              <a:gd name="connsiteY1" fmla="*/ 0 h 10972802"/>
              <a:gd name="connsiteX2" fmla="*/ 0 w 13589001"/>
              <a:gd name="connsiteY2" fmla="*/ 10972802 h 10972802"/>
            </a:gdLst>
            <a:ahLst/>
            <a:cxnLst>
              <a:cxn ang="0">
                <a:pos x="connsiteX0" y="connsiteY0"/>
              </a:cxn>
              <a:cxn ang="0">
                <a:pos x="connsiteX1" y="connsiteY1"/>
              </a:cxn>
              <a:cxn ang="0">
                <a:pos x="connsiteX2" y="connsiteY2"/>
              </a:cxn>
            </a:cxnLst>
            <a:rect l="l" t="t" r="r" b="b"/>
            <a:pathLst>
              <a:path w="13589001" h="10972802">
                <a:moveTo>
                  <a:pt x="0" y="0"/>
                </a:moveTo>
                <a:lnTo>
                  <a:pt x="13589001" y="0"/>
                </a:lnTo>
                <a:cubicBezTo>
                  <a:pt x="4614276" y="2020632"/>
                  <a:pt x="7895078" y="9591612"/>
                  <a:pt x="0" y="10972802"/>
                </a:cubicBezTo>
                <a:close/>
              </a:path>
            </a:pathLst>
          </a:custGeom>
          <a:solidFill>
            <a:schemeClr val="bg1">
              <a:lumMod val="95000"/>
            </a:schemeClr>
          </a:solidFill>
        </p:spPr>
        <p:txBody>
          <a:bodyPr wrap="square">
            <a:noAutofit/>
          </a:bodyPr>
          <a:lstStyle>
            <a:lvl1pPr marL="0" indent="0" algn="ctr">
              <a:buNone/>
              <a:defRPr sz="3200">
                <a:solidFill>
                  <a:schemeClr val="bg1">
                    <a:lumMod val="85000"/>
                  </a:schemeClr>
                </a:solidFill>
              </a:defRPr>
            </a:lvl1pPr>
          </a:lstStyle>
          <a:p>
            <a:endParaRPr lang="id-ID"/>
          </a:p>
        </p:txBody>
      </p:sp>
    </p:spTree>
    <p:extLst>
      <p:ext uri="{BB962C8B-B14F-4D97-AF65-F5344CB8AC3E}">
        <p14:creationId xmlns:p14="http://schemas.microsoft.com/office/powerpoint/2010/main" val="3704613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772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6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580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90604B41-5D34-4264-AAC0-482CEE702C6C}"/>
              </a:ext>
            </a:extLst>
          </p:cNvPr>
          <p:cNvSpPr/>
          <p:nvPr userDrawn="1"/>
        </p:nvSpPr>
        <p:spPr>
          <a:xfrm flipV="1">
            <a:off x="1786830" y="-1"/>
            <a:ext cx="6252519" cy="8204886"/>
          </a:xfrm>
          <a:prstGeom prst="round2SameRect">
            <a:avLst>
              <a:gd name="adj1" fmla="val 7374"/>
              <a:gd name="adj2" fmla="val 0"/>
            </a:avLst>
          </a:prstGeom>
          <a:gradFill>
            <a:gsLst>
              <a:gs pos="2000">
                <a:schemeClr val="accent1"/>
              </a:gs>
              <a:gs pos="10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a:extLst>
              <a:ext uri="{FF2B5EF4-FFF2-40B4-BE49-F238E27FC236}">
                <a16:creationId xmlns:a16="http://schemas.microsoft.com/office/drawing/2014/main" id="{1080F70B-C764-40F2-BA21-8914F873D9D2}"/>
              </a:ext>
            </a:extLst>
          </p:cNvPr>
          <p:cNvSpPr>
            <a:spLocks noGrp="1"/>
          </p:cNvSpPr>
          <p:nvPr>
            <p:ph type="pic" sz="quarter" idx="12"/>
          </p:nvPr>
        </p:nvSpPr>
        <p:spPr>
          <a:xfrm>
            <a:off x="2034480" y="-1"/>
            <a:ext cx="6252519" cy="7901941"/>
          </a:xfrm>
          <a:prstGeom prst="round2SameRect">
            <a:avLst>
              <a:gd name="adj1" fmla="val 0"/>
              <a:gd name="adj2" fmla="val 8226"/>
            </a:avLst>
          </a:prstGeom>
          <a:solidFill>
            <a:schemeClr val="bg1">
              <a:lumMod val="95000"/>
              <a:alpha val="40000"/>
            </a:schemeClr>
          </a:solidFill>
          <a:effectLst>
            <a:outerShdw blurRad="1270000" dist="1346200" dir="8100000" sx="90000" sy="90000" algn="tr" rotWithShape="0">
              <a:prstClr val="black">
                <a:alpha val="40000"/>
              </a:prstClr>
            </a:outerShdw>
          </a:effectLst>
        </p:spPr>
        <p:txBody>
          <a:bodyPr wrap="square">
            <a:noAutofit/>
          </a:bodyPr>
          <a:lstStyle>
            <a:lvl1pPr marL="0" indent="0">
              <a:buNone/>
              <a:defRPr sz="1800"/>
            </a:lvl1pPr>
          </a:lstStyle>
          <a:p>
            <a:endParaRPr lang="en-US" dirty="0"/>
          </a:p>
          <a:p>
            <a:r>
              <a:rPr lang="en-US" dirty="0"/>
              <a:t>Picture</a:t>
            </a:r>
          </a:p>
        </p:txBody>
      </p:sp>
    </p:spTree>
    <p:extLst>
      <p:ext uri="{BB962C8B-B14F-4D97-AF65-F5344CB8AC3E}">
        <p14:creationId xmlns:p14="http://schemas.microsoft.com/office/powerpoint/2010/main" val="2701327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11F3CD9-3A88-42DF-B153-A78955F15986}"/>
              </a:ext>
            </a:extLst>
          </p:cNvPr>
          <p:cNvSpPr>
            <a:spLocks noGrp="1"/>
          </p:cNvSpPr>
          <p:nvPr>
            <p:ph type="pic" sz="quarter" idx="15"/>
          </p:nvPr>
        </p:nvSpPr>
        <p:spPr>
          <a:xfrm>
            <a:off x="3237470" y="4359456"/>
            <a:ext cx="4149375" cy="4149375"/>
          </a:xfrm>
          <a:custGeom>
            <a:avLst/>
            <a:gdLst>
              <a:gd name="connsiteX0" fmla="*/ 2074688 w 4149375"/>
              <a:gd name="connsiteY0" fmla="*/ 0 h 4149375"/>
              <a:gd name="connsiteX1" fmla="*/ 4149375 w 4149375"/>
              <a:gd name="connsiteY1" fmla="*/ 2074688 h 4149375"/>
              <a:gd name="connsiteX2" fmla="*/ 2074688 w 4149375"/>
              <a:gd name="connsiteY2" fmla="*/ 4149375 h 4149375"/>
              <a:gd name="connsiteX3" fmla="*/ 0 w 4149375"/>
              <a:gd name="connsiteY3" fmla="*/ 2074688 h 4149375"/>
            </a:gdLst>
            <a:ahLst/>
            <a:cxnLst>
              <a:cxn ang="0">
                <a:pos x="connsiteX0" y="connsiteY0"/>
              </a:cxn>
              <a:cxn ang="0">
                <a:pos x="connsiteX1" y="connsiteY1"/>
              </a:cxn>
              <a:cxn ang="0">
                <a:pos x="connsiteX2" y="connsiteY2"/>
              </a:cxn>
              <a:cxn ang="0">
                <a:pos x="connsiteX3" y="connsiteY3"/>
              </a:cxn>
            </a:cxnLst>
            <a:rect l="l" t="t" r="r" b="b"/>
            <a:pathLst>
              <a:path w="4149375" h="4149375">
                <a:moveTo>
                  <a:pt x="2074688" y="0"/>
                </a:moveTo>
                <a:lnTo>
                  <a:pt x="4149375" y="2074688"/>
                </a:lnTo>
                <a:lnTo>
                  <a:pt x="2074688" y="4149375"/>
                </a:lnTo>
                <a:lnTo>
                  <a:pt x="0" y="2074688"/>
                </a:lnTo>
                <a:close/>
              </a:path>
            </a:pathLst>
          </a:custGeom>
          <a:solidFill>
            <a:schemeClr val="bg1">
              <a:lumMod val="95000"/>
            </a:schemeClr>
          </a:solidFill>
          <a:effectLst>
            <a:outerShdw blurRad="1270000" dist="1473200" sx="80000" sy="80000" algn="l" rotWithShape="0">
              <a:prstClr val="black">
                <a:alpha val="40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dirty="0"/>
          </a:p>
          <a:p>
            <a:r>
              <a:rPr lang="en-US" dirty="0"/>
              <a:t>Picture</a:t>
            </a:r>
          </a:p>
        </p:txBody>
      </p:sp>
      <p:sp>
        <p:nvSpPr>
          <p:cNvPr id="13" name="Picture Placeholder 12">
            <a:extLst>
              <a:ext uri="{FF2B5EF4-FFF2-40B4-BE49-F238E27FC236}">
                <a16:creationId xmlns:a16="http://schemas.microsoft.com/office/drawing/2014/main" id="{5E5DE3DC-1A4B-4D26-A2A6-3A22903451A3}"/>
              </a:ext>
            </a:extLst>
          </p:cNvPr>
          <p:cNvSpPr>
            <a:spLocks noGrp="1"/>
          </p:cNvSpPr>
          <p:nvPr>
            <p:ph type="pic" sz="quarter" idx="14"/>
          </p:nvPr>
        </p:nvSpPr>
        <p:spPr>
          <a:xfrm>
            <a:off x="15748004" y="1143466"/>
            <a:ext cx="1850076" cy="1850074"/>
          </a:xfrm>
          <a:custGeom>
            <a:avLst/>
            <a:gdLst>
              <a:gd name="connsiteX0" fmla="*/ 925038 w 1850076"/>
              <a:gd name="connsiteY0" fmla="*/ 0 h 1850074"/>
              <a:gd name="connsiteX1" fmla="*/ 1850076 w 1850076"/>
              <a:gd name="connsiteY1" fmla="*/ 925037 h 1850074"/>
              <a:gd name="connsiteX2" fmla="*/ 925038 w 1850076"/>
              <a:gd name="connsiteY2" fmla="*/ 1850074 h 1850074"/>
              <a:gd name="connsiteX3" fmla="*/ 0 w 1850076"/>
              <a:gd name="connsiteY3" fmla="*/ 925037 h 1850074"/>
            </a:gdLst>
            <a:ahLst/>
            <a:cxnLst>
              <a:cxn ang="0">
                <a:pos x="connsiteX0" y="connsiteY0"/>
              </a:cxn>
              <a:cxn ang="0">
                <a:pos x="connsiteX1" y="connsiteY1"/>
              </a:cxn>
              <a:cxn ang="0">
                <a:pos x="connsiteX2" y="connsiteY2"/>
              </a:cxn>
              <a:cxn ang="0">
                <a:pos x="connsiteX3" y="connsiteY3"/>
              </a:cxn>
            </a:cxnLst>
            <a:rect l="l" t="t" r="r" b="b"/>
            <a:pathLst>
              <a:path w="1850076" h="1850074">
                <a:moveTo>
                  <a:pt x="925038" y="0"/>
                </a:moveTo>
                <a:lnTo>
                  <a:pt x="1850076" y="925037"/>
                </a:lnTo>
                <a:lnTo>
                  <a:pt x="925038" y="1850074"/>
                </a:lnTo>
                <a:lnTo>
                  <a:pt x="0" y="925037"/>
                </a:lnTo>
                <a:close/>
              </a:path>
            </a:pathLst>
          </a:custGeom>
          <a:solidFill>
            <a:schemeClr val="bg1">
              <a:lumMod val="95000"/>
            </a:schemeClr>
          </a:solidFill>
          <a:effectLst>
            <a:outerShdw blurRad="1270000" dist="609600" dir="10800000" sx="80000" sy="80000" algn="r" rotWithShape="0">
              <a:prstClr val="black">
                <a:alpha val="40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dirty="0"/>
          </a:p>
          <a:p>
            <a:r>
              <a:rPr lang="en-US" dirty="0"/>
              <a:t>Picture</a:t>
            </a:r>
          </a:p>
        </p:txBody>
      </p:sp>
      <p:sp>
        <p:nvSpPr>
          <p:cNvPr id="11" name="Picture Placeholder 10">
            <a:extLst>
              <a:ext uri="{FF2B5EF4-FFF2-40B4-BE49-F238E27FC236}">
                <a16:creationId xmlns:a16="http://schemas.microsoft.com/office/drawing/2014/main" id="{0421994A-8B73-4CA9-81DC-FDE1DDAF8B33}"/>
              </a:ext>
            </a:extLst>
          </p:cNvPr>
          <p:cNvSpPr>
            <a:spLocks noGrp="1"/>
          </p:cNvSpPr>
          <p:nvPr>
            <p:ph type="pic" sz="quarter" idx="13"/>
          </p:nvPr>
        </p:nvSpPr>
        <p:spPr>
          <a:xfrm>
            <a:off x="898978" y="2568698"/>
            <a:ext cx="1850076" cy="1850074"/>
          </a:xfrm>
          <a:custGeom>
            <a:avLst/>
            <a:gdLst>
              <a:gd name="connsiteX0" fmla="*/ 925038 w 1850076"/>
              <a:gd name="connsiteY0" fmla="*/ 0 h 1850074"/>
              <a:gd name="connsiteX1" fmla="*/ 1850076 w 1850076"/>
              <a:gd name="connsiteY1" fmla="*/ 925037 h 1850074"/>
              <a:gd name="connsiteX2" fmla="*/ 925038 w 1850076"/>
              <a:gd name="connsiteY2" fmla="*/ 1850074 h 1850074"/>
              <a:gd name="connsiteX3" fmla="*/ 0 w 1850076"/>
              <a:gd name="connsiteY3" fmla="*/ 925037 h 1850074"/>
            </a:gdLst>
            <a:ahLst/>
            <a:cxnLst>
              <a:cxn ang="0">
                <a:pos x="connsiteX0" y="connsiteY0"/>
              </a:cxn>
              <a:cxn ang="0">
                <a:pos x="connsiteX1" y="connsiteY1"/>
              </a:cxn>
              <a:cxn ang="0">
                <a:pos x="connsiteX2" y="connsiteY2"/>
              </a:cxn>
              <a:cxn ang="0">
                <a:pos x="connsiteX3" y="connsiteY3"/>
              </a:cxn>
            </a:cxnLst>
            <a:rect l="l" t="t" r="r" b="b"/>
            <a:pathLst>
              <a:path w="1850076" h="1850074">
                <a:moveTo>
                  <a:pt x="925038" y="0"/>
                </a:moveTo>
                <a:lnTo>
                  <a:pt x="1850076" y="925037"/>
                </a:lnTo>
                <a:lnTo>
                  <a:pt x="925038" y="1850074"/>
                </a:lnTo>
                <a:lnTo>
                  <a:pt x="0" y="925037"/>
                </a:lnTo>
                <a:close/>
              </a:path>
            </a:pathLst>
          </a:custGeom>
          <a:solidFill>
            <a:schemeClr val="bg1">
              <a:lumMod val="95000"/>
            </a:schemeClr>
          </a:solidFill>
          <a:effectLst>
            <a:outerShdw blurRad="1270000" dist="660400" sx="80000" sy="80000" algn="l" rotWithShape="0">
              <a:prstClr val="black">
                <a:alpha val="40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dirty="0"/>
          </a:p>
          <a:p>
            <a:r>
              <a:rPr lang="en-US" dirty="0"/>
              <a:t>Picture</a:t>
            </a:r>
          </a:p>
        </p:txBody>
      </p:sp>
      <p:sp>
        <p:nvSpPr>
          <p:cNvPr id="9" name="Picture Placeholder 8">
            <a:extLst>
              <a:ext uri="{FF2B5EF4-FFF2-40B4-BE49-F238E27FC236}">
                <a16:creationId xmlns:a16="http://schemas.microsoft.com/office/drawing/2014/main" id="{73BF5CA1-7F17-4489-AD25-0A87BFC8CC55}"/>
              </a:ext>
            </a:extLst>
          </p:cNvPr>
          <p:cNvSpPr>
            <a:spLocks noGrp="1"/>
          </p:cNvSpPr>
          <p:nvPr>
            <p:ph type="pic" sz="quarter" idx="12"/>
          </p:nvPr>
        </p:nvSpPr>
        <p:spPr>
          <a:xfrm>
            <a:off x="4449131" y="-765680"/>
            <a:ext cx="3555912" cy="3555912"/>
          </a:xfrm>
          <a:custGeom>
            <a:avLst/>
            <a:gdLst>
              <a:gd name="connsiteX0" fmla="*/ 1777956 w 3555912"/>
              <a:gd name="connsiteY0" fmla="*/ 0 h 3555912"/>
              <a:gd name="connsiteX1" fmla="*/ 3555912 w 3555912"/>
              <a:gd name="connsiteY1" fmla="*/ 1777956 h 3555912"/>
              <a:gd name="connsiteX2" fmla="*/ 1777956 w 3555912"/>
              <a:gd name="connsiteY2" fmla="*/ 3555912 h 3555912"/>
              <a:gd name="connsiteX3" fmla="*/ 0 w 3555912"/>
              <a:gd name="connsiteY3" fmla="*/ 1777956 h 3555912"/>
            </a:gdLst>
            <a:ahLst/>
            <a:cxnLst>
              <a:cxn ang="0">
                <a:pos x="connsiteX0" y="connsiteY0"/>
              </a:cxn>
              <a:cxn ang="0">
                <a:pos x="connsiteX1" y="connsiteY1"/>
              </a:cxn>
              <a:cxn ang="0">
                <a:pos x="connsiteX2" y="connsiteY2"/>
              </a:cxn>
              <a:cxn ang="0">
                <a:pos x="connsiteX3" y="connsiteY3"/>
              </a:cxn>
            </a:cxnLst>
            <a:rect l="l" t="t" r="r" b="b"/>
            <a:pathLst>
              <a:path w="3555912" h="3555912">
                <a:moveTo>
                  <a:pt x="1777956" y="0"/>
                </a:moveTo>
                <a:lnTo>
                  <a:pt x="3555912" y="1777956"/>
                </a:lnTo>
                <a:lnTo>
                  <a:pt x="1777956" y="3555912"/>
                </a:lnTo>
                <a:lnTo>
                  <a:pt x="0" y="1777956"/>
                </a:lnTo>
                <a:close/>
              </a:path>
            </a:pathLst>
          </a:custGeom>
          <a:solidFill>
            <a:schemeClr val="bg1">
              <a:lumMod val="95000"/>
            </a:schemeClr>
          </a:solidFill>
          <a:effectLst>
            <a:outerShdw blurRad="1270000" dist="1473200" sx="80000" sy="80000" algn="l" rotWithShape="0">
              <a:prstClr val="black">
                <a:alpha val="40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dirty="0"/>
          </a:p>
          <a:p>
            <a:r>
              <a:rPr lang="en-US" dirty="0"/>
              <a:t>Picture</a:t>
            </a:r>
          </a:p>
        </p:txBody>
      </p:sp>
      <p:sp>
        <p:nvSpPr>
          <p:cNvPr id="19" name="Picture Placeholder 18">
            <a:extLst>
              <a:ext uri="{FF2B5EF4-FFF2-40B4-BE49-F238E27FC236}">
                <a16:creationId xmlns:a16="http://schemas.microsoft.com/office/drawing/2014/main" id="{07526FE4-ECA1-4A7B-8E2C-98709737AC95}"/>
              </a:ext>
            </a:extLst>
          </p:cNvPr>
          <p:cNvSpPr>
            <a:spLocks noGrp="1"/>
          </p:cNvSpPr>
          <p:nvPr>
            <p:ph type="pic" sz="quarter" idx="17"/>
          </p:nvPr>
        </p:nvSpPr>
        <p:spPr>
          <a:xfrm>
            <a:off x="5261253" y="6681262"/>
            <a:ext cx="7059992" cy="7059992"/>
          </a:xfrm>
          <a:custGeom>
            <a:avLst/>
            <a:gdLst>
              <a:gd name="connsiteX0" fmla="*/ 3529996 w 7059992"/>
              <a:gd name="connsiteY0" fmla="*/ 0 h 7059992"/>
              <a:gd name="connsiteX1" fmla="*/ 7059992 w 7059992"/>
              <a:gd name="connsiteY1" fmla="*/ 3529996 h 7059992"/>
              <a:gd name="connsiteX2" fmla="*/ 3529996 w 7059992"/>
              <a:gd name="connsiteY2" fmla="*/ 7059992 h 7059992"/>
              <a:gd name="connsiteX3" fmla="*/ 0 w 7059992"/>
              <a:gd name="connsiteY3" fmla="*/ 3529996 h 7059992"/>
            </a:gdLst>
            <a:ahLst/>
            <a:cxnLst>
              <a:cxn ang="0">
                <a:pos x="connsiteX0" y="connsiteY0"/>
              </a:cxn>
              <a:cxn ang="0">
                <a:pos x="connsiteX1" y="connsiteY1"/>
              </a:cxn>
              <a:cxn ang="0">
                <a:pos x="connsiteX2" y="connsiteY2"/>
              </a:cxn>
              <a:cxn ang="0">
                <a:pos x="connsiteX3" y="connsiteY3"/>
              </a:cxn>
            </a:cxnLst>
            <a:rect l="l" t="t" r="r" b="b"/>
            <a:pathLst>
              <a:path w="7059992" h="7059992">
                <a:moveTo>
                  <a:pt x="3529996" y="0"/>
                </a:moveTo>
                <a:lnTo>
                  <a:pt x="7059992" y="3529996"/>
                </a:lnTo>
                <a:lnTo>
                  <a:pt x="3529996" y="7059992"/>
                </a:lnTo>
                <a:lnTo>
                  <a:pt x="0" y="3529996"/>
                </a:lnTo>
                <a:close/>
              </a:path>
            </a:pathLst>
          </a:custGeom>
          <a:solidFill>
            <a:schemeClr val="bg1">
              <a:lumMod val="95000"/>
            </a:schemeClr>
          </a:solidFill>
          <a:effectLst>
            <a:outerShdw blurRad="1270000" dist="2540000" dir="16200000" sx="80000" sy="80000" rotWithShape="0">
              <a:prstClr val="black">
                <a:alpha val="40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dirty="0"/>
          </a:p>
          <a:p>
            <a:r>
              <a:rPr lang="en-US" dirty="0"/>
              <a:t>Picture</a:t>
            </a:r>
          </a:p>
        </p:txBody>
      </p:sp>
      <p:sp>
        <p:nvSpPr>
          <p:cNvPr id="17" name="Picture Placeholder 16">
            <a:extLst>
              <a:ext uri="{FF2B5EF4-FFF2-40B4-BE49-F238E27FC236}">
                <a16:creationId xmlns:a16="http://schemas.microsoft.com/office/drawing/2014/main" id="{48C894DE-6F3D-48E8-8B09-814327362E29}"/>
              </a:ext>
            </a:extLst>
          </p:cNvPr>
          <p:cNvSpPr>
            <a:spLocks noGrp="1"/>
          </p:cNvSpPr>
          <p:nvPr>
            <p:ph type="pic" sz="quarter" idx="16"/>
          </p:nvPr>
        </p:nvSpPr>
        <p:spPr>
          <a:xfrm>
            <a:off x="10787000" y="3456883"/>
            <a:ext cx="5886042" cy="5886042"/>
          </a:xfrm>
          <a:custGeom>
            <a:avLst/>
            <a:gdLst>
              <a:gd name="connsiteX0" fmla="*/ 2943021 w 5886042"/>
              <a:gd name="connsiteY0" fmla="*/ 0 h 5886042"/>
              <a:gd name="connsiteX1" fmla="*/ 5886042 w 5886042"/>
              <a:gd name="connsiteY1" fmla="*/ 2943021 h 5886042"/>
              <a:gd name="connsiteX2" fmla="*/ 2943021 w 5886042"/>
              <a:gd name="connsiteY2" fmla="*/ 5886042 h 5886042"/>
              <a:gd name="connsiteX3" fmla="*/ 0 w 5886042"/>
              <a:gd name="connsiteY3" fmla="*/ 2943021 h 5886042"/>
            </a:gdLst>
            <a:ahLst/>
            <a:cxnLst>
              <a:cxn ang="0">
                <a:pos x="connsiteX0" y="connsiteY0"/>
              </a:cxn>
              <a:cxn ang="0">
                <a:pos x="connsiteX1" y="connsiteY1"/>
              </a:cxn>
              <a:cxn ang="0">
                <a:pos x="connsiteX2" y="connsiteY2"/>
              </a:cxn>
              <a:cxn ang="0">
                <a:pos x="connsiteX3" y="connsiteY3"/>
              </a:cxn>
            </a:cxnLst>
            <a:rect l="l" t="t" r="r" b="b"/>
            <a:pathLst>
              <a:path w="5886042" h="5886042">
                <a:moveTo>
                  <a:pt x="2943021" y="0"/>
                </a:moveTo>
                <a:lnTo>
                  <a:pt x="5886042" y="2943021"/>
                </a:lnTo>
                <a:lnTo>
                  <a:pt x="2943021" y="5886042"/>
                </a:lnTo>
                <a:lnTo>
                  <a:pt x="0" y="2943021"/>
                </a:lnTo>
                <a:close/>
              </a:path>
            </a:pathLst>
          </a:custGeom>
          <a:solidFill>
            <a:schemeClr val="bg1">
              <a:lumMod val="95000"/>
            </a:schemeClr>
          </a:solidFill>
          <a:effectLst>
            <a:outerShdw blurRad="1270000" dist="2540000" dir="10800000" sx="80000" sy="80000" algn="r" rotWithShape="0">
              <a:prstClr val="black">
                <a:alpha val="40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dirty="0"/>
          </a:p>
          <a:p>
            <a:r>
              <a:rPr lang="en-US" dirty="0"/>
              <a:t>Picture</a:t>
            </a:r>
          </a:p>
        </p:txBody>
      </p:sp>
    </p:spTree>
    <p:extLst>
      <p:ext uri="{BB962C8B-B14F-4D97-AF65-F5344CB8AC3E}">
        <p14:creationId xmlns:p14="http://schemas.microsoft.com/office/powerpoint/2010/main" val="1870646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4404E201-8DCA-4C76-81D3-A099ED374738}"/>
              </a:ext>
            </a:extLst>
          </p:cNvPr>
          <p:cNvSpPr>
            <a:spLocks noGrp="1"/>
          </p:cNvSpPr>
          <p:nvPr>
            <p:ph type="pic" sz="quarter" idx="10"/>
          </p:nvPr>
        </p:nvSpPr>
        <p:spPr>
          <a:xfrm>
            <a:off x="0" y="0"/>
            <a:ext cx="19477038" cy="6459794"/>
          </a:xfrm>
          <a:prstGeom prst="rect">
            <a:avLst/>
          </a:prstGeom>
          <a:solidFill>
            <a:schemeClr val="bg1">
              <a:lumMod val="95000"/>
              <a:alpha val="30000"/>
            </a:schemeClr>
          </a:solidFill>
        </p:spPr>
        <p:txBody>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921038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32F08F43-5075-4D81-B359-FC34B9C9F998}"/>
              </a:ext>
            </a:extLst>
          </p:cNvPr>
          <p:cNvSpPr/>
          <p:nvPr userDrawn="1"/>
        </p:nvSpPr>
        <p:spPr>
          <a:xfrm>
            <a:off x="2272992" y="2326648"/>
            <a:ext cx="8384764" cy="5050921"/>
          </a:xfrm>
          <a:prstGeom prst="roundRect">
            <a:avLst>
              <a:gd name="adj" fmla="val 1456"/>
            </a:avLst>
          </a:prstGeom>
          <a:gradFill flip="none" rotWithShape="1">
            <a:gsLst>
              <a:gs pos="2000">
                <a:schemeClr val="accent1"/>
              </a:gs>
              <a:gs pos="100000">
                <a:schemeClr val="accent5"/>
              </a:gs>
            </a:gsLst>
            <a:lin ang="2700000" scaled="1"/>
            <a:tileRect/>
          </a:gradFill>
          <a:ln>
            <a:noFill/>
          </a:ln>
          <a:effectLst>
            <a:outerShdw blurRad="1270000" sx="90000" sy="90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Picture Placeholder 3">
            <a:extLst>
              <a:ext uri="{FF2B5EF4-FFF2-40B4-BE49-F238E27FC236}">
                <a16:creationId xmlns:a16="http://schemas.microsoft.com/office/drawing/2014/main" id="{4485ACDF-E25F-4F8B-9AE1-45FCB86F3466}"/>
              </a:ext>
            </a:extLst>
          </p:cNvPr>
          <p:cNvSpPr>
            <a:spLocks noGrp="1"/>
          </p:cNvSpPr>
          <p:nvPr>
            <p:ph type="pic" sz="quarter" idx="11"/>
          </p:nvPr>
        </p:nvSpPr>
        <p:spPr>
          <a:xfrm>
            <a:off x="1925862" y="3296344"/>
            <a:ext cx="9079024" cy="5082063"/>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a:outerShdw blurRad="1270000" dist="889000" dir="5400000" sx="95000" sy="95000" algn="t" rotWithShape="0">
              <a:prstClr val="black">
                <a:alpha val="40000"/>
              </a:prstClr>
            </a:outerShdw>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grpSp>
        <p:nvGrpSpPr>
          <p:cNvPr id="3" name="Group 2">
            <a:extLst>
              <a:ext uri="{FF2B5EF4-FFF2-40B4-BE49-F238E27FC236}">
                <a16:creationId xmlns:a16="http://schemas.microsoft.com/office/drawing/2014/main" id="{E6A6CB71-7419-4B98-8350-B1D20C470033}"/>
              </a:ext>
            </a:extLst>
          </p:cNvPr>
          <p:cNvGrpSpPr/>
          <p:nvPr userDrawn="1"/>
        </p:nvGrpSpPr>
        <p:grpSpPr>
          <a:xfrm>
            <a:off x="1925863" y="2708332"/>
            <a:ext cx="9079023" cy="588012"/>
            <a:chOff x="3179886" y="2083564"/>
            <a:chExt cx="5702858" cy="369350"/>
          </a:xfrm>
          <a:effectLst/>
        </p:grpSpPr>
        <p:grpSp>
          <p:nvGrpSpPr>
            <p:cNvPr id="4" name="Group 3">
              <a:extLst>
                <a:ext uri="{FF2B5EF4-FFF2-40B4-BE49-F238E27FC236}">
                  <a16:creationId xmlns:a16="http://schemas.microsoft.com/office/drawing/2014/main" id="{0FE4B201-700E-4B77-B7E9-3EC6B104034C}"/>
                </a:ext>
              </a:extLst>
            </p:cNvPr>
            <p:cNvGrpSpPr/>
            <p:nvPr/>
          </p:nvGrpSpPr>
          <p:grpSpPr>
            <a:xfrm>
              <a:off x="3179886" y="2083564"/>
              <a:ext cx="5702858" cy="369350"/>
              <a:chOff x="3179886" y="2083564"/>
              <a:chExt cx="5702858" cy="369350"/>
            </a:xfrm>
          </p:grpSpPr>
          <p:sp>
            <p:nvSpPr>
              <p:cNvPr id="6" name="Round Same Side Corner Rectangle 1">
                <a:extLst>
                  <a:ext uri="{FF2B5EF4-FFF2-40B4-BE49-F238E27FC236}">
                    <a16:creationId xmlns:a16="http://schemas.microsoft.com/office/drawing/2014/main" id="{750FEC46-6992-46DB-A226-1F64EDB9F349}"/>
                  </a:ext>
                </a:extLst>
              </p:cNvPr>
              <p:cNvSpPr/>
              <p:nvPr/>
            </p:nvSpPr>
            <p:spPr>
              <a:xfrm>
                <a:off x="3179886" y="2083564"/>
                <a:ext cx="5702858" cy="369350"/>
              </a:xfrm>
              <a:prstGeom prst="round2SameRect">
                <a:avLst>
                  <a:gd name="adj1" fmla="val 14928"/>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7" name="Group 6">
                <a:extLst>
                  <a:ext uri="{FF2B5EF4-FFF2-40B4-BE49-F238E27FC236}">
                    <a16:creationId xmlns:a16="http://schemas.microsoft.com/office/drawing/2014/main" id="{B8E63F27-0282-4576-887C-C633099AC269}"/>
                  </a:ext>
                </a:extLst>
              </p:cNvPr>
              <p:cNvGrpSpPr/>
              <p:nvPr/>
            </p:nvGrpSpPr>
            <p:grpSpPr>
              <a:xfrm>
                <a:off x="3382010" y="2233949"/>
                <a:ext cx="341854" cy="82531"/>
                <a:chOff x="3382010" y="2233949"/>
                <a:chExt cx="341854" cy="82531"/>
              </a:xfrm>
            </p:grpSpPr>
            <p:sp>
              <p:nvSpPr>
                <p:cNvPr id="8" name="Oval 7">
                  <a:extLst>
                    <a:ext uri="{FF2B5EF4-FFF2-40B4-BE49-F238E27FC236}">
                      <a16:creationId xmlns:a16="http://schemas.microsoft.com/office/drawing/2014/main" id="{C6735357-4CC0-463A-9795-6581392FD121}"/>
                    </a:ext>
                  </a:extLst>
                </p:cNvPr>
                <p:cNvSpPr/>
                <p:nvPr/>
              </p:nvSpPr>
              <p:spPr>
                <a:xfrm>
                  <a:off x="3382010" y="2233949"/>
                  <a:ext cx="82531" cy="82531"/>
                </a:xfrm>
                <a:prstGeom prst="ellipse">
                  <a:avLst/>
                </a:prstGeom>
                <a:gradFill>
                  <a:gsLst>
                    <a:gs pos="100000">
                      <a:schemeClr val="accent1"/>
                    </a:gs>
                    <a:gs pos="0">
                      <a:schemeClr val="accent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4818E3B8-C48D-4C22-837D-3CD39476A84C}"/>
                    </a:ext>
                  </a:extLst>
                </p:cNvPr>
                <p:cNvSpPr/>
                <p:nvPr/>
              </p:nvSpPr>
              <p:spPr>
                <a:xfrm>
                  <a:off x="3511671" y="2233949"/>
                  <a:ext cx="82531" cy="82531"/>
                </a:xfrm>
                <a:prstGeom prst="ellipse">
                  <a:avLst/>
                </a:prstGeom>
                <a:gradFill>
                  <a:gsLst>
                    <a:gs pos="100000">
                      <a:schemeClr val="accent2"/>
                    </a:gs>
                    <a:gs pos="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C2210FE7-84B7-44C3-9215-A4B5752EC631}"/>
                    </a:ext>
                  </a:extLst>
                </p:cNvPr>
                <p:cNvSpPr/>
                <p:nvPr/>
              </p:nvSpPr>
              <p:spPr>
                <a:xfrm>
                  <a:off x="3641333" y="2233949"/>
                  <a:ext cx="82531" cy="82531"/>
                </a:xfrm>
                <a:prstGeom prst="ellipse">
                  <a:avLst/>
                </a:prstGeom>
                <a:gradFill>
                  <a:gsLst>
                    <a:gs pos="100000">
                      <a:schemeClr val="accent3"/>
                    </a:gs>
                    <a:gs pos="0">
                      <a:schemeClr val="accent3">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5" name="Rounded Rectangle 23">
              <a:extLst>
                <a:ext uri="{FF2B5EF4-FFF2-40B4-BE49-F238E27FC236}">
                  <a16:creationId xmlns:a16="http://schemas.microsoft.com/office/drawing/2014/main" id="{69C7C34F-F431-4329-AA39-C8355217F67F}"/>
                </a:ext>
              </a:extLst>
            </p:cNvPr>
            <p:cNvSpPr/>
            <p:nvPr/>
          </p:nvSpPr>
          <p:spPr>
            <a:xfrm>
              <a:off x="3965020" y="2182834"/>
              <a:ext cx="2674620" cy="18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solidFill>
                    <a:schemeClr val="tx1">
                      <a:lumMod val="65000"/>
                      <a:lumOff val="35000"/>
                    </a:schemeClr>
                  </a:solidFill>
                  <a:latin typeface="Segoe UI Light" panose="020B0502040204020203" pitchFamily="34" charset="0"/>
                  <a:cs typeface="Segoe UI Light" panose="020B0502040204020203" pitchFamily="34" charset="0"/>
                </a:rPr>
                <a:t>http://www.website.com</a:t>
              </a:r>
            </a:p>
          </p:txBody>
        </p:sp>
      </p:grpSp>
    </p:spTree>
    <p:extLst>
      <p:ext uri="{BB962C8B-B14F-4D97-AF65-F5344CB8AC3E}">
        <p14:creationId xmlns:p14="http://schemas.microsoft.com/office/powerpoint/2010/main" val="1576591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2000">
              <a:srgbClr val="2E3252"/>
            </a:gs>
            <a:gs pos="100000">
              <a:srgbClr val="161828"/>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3B431E2-E625-499D-A988-BE3FC04191F6}"/>
              </a:ext>
            </a:extLst>
          </p:cNvPr>
          <p:cNvGrpSpPr/>
          <p:nvPr userDrawn="1"/>
        </p:nvGrpSpPr>
        <p:grpSpPr>
          <a:xfrm>
            <a:off x="18570696" y="4709413"/>
            <a:ext cx="316544" cy="1553977"/>
            <a:chOff x="15428633" y="4561123"/>
            <a:chExt cx="388619" cy="1907805"/>
          </a:xfrm>
        </p:grpSpPr>
        <p:sp>
          <p:nvSpPr>
            <p:cNvPr id="18" name="Freeform 85">
              <a:extLst>
                <a:ext uri="{FF2B5EF4-FFF2-40B4-BE49-F238E27FC236}">
                  <a16:creationId xmlns:a16="http://schemas.microsoft.com/office/drawing/2014/main" id="{99947856-F618-4871-9764-945FDE9D70CC}"/>
                </a:ext>
              </a:extLst>
            </p:cNvPr>
            <p:cNvSpPr>
              <a:spLocks noChangeArrowheads="1"/>
            </p:cNvSpPr>
            <p:nvPr userDrawn="1"/>
          </p:nvSpPr>
          <p:spPr bwMode="auto">
            <a:xfrm>
              <a:off x="15448546" y="5390938"/>
              <a:ext cx="348793" cy="280359"/>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alpha val="25000"/>
              </a:schemeClr>
            </a:solidFill>
            <a:ln>
              <a:noFill/>
            </a:ln>
            <a:effectLst/>
          </p:spPr>
          <p:txBody>
            <a:bodyPr wrap="none" lIns="34290" tIns="17145" rIns="34290" bIns="17145" anchor="ctr"/>
            <a:lstStyle/>
            <a:p>
              <a:endParaRPr lang="en-US" dirty="0">
                <a:solidFill>
                  <a:schemeClr val="bg1">
                    <a:alpha val="70000"/>
                  </a:schemeClr>
                </a:solidFill>
              </a:endParaRPr>
            </a:p>
          </p:txBody>
        </p:sp>
        <p:grpSp>
          <p:nvGrpSpPr>
            <p:cNvPr id="19" name="Group 18">
              <a:extLst>
                <a:ext uri="{FF2B5EF4-FFF2-40B4-BE49-F238E27FC236}">
                  <a16:creationId xmlns:a16="http://schemas.microsoft.com/office/drawing/2014/main" id="{E03D124F-B1CF-4A24-B49A-89A7BF041471}"/>
                </a:ext>
              </a:extLst>
            </p:cNvPr>
            <p:cNvGrpSpPr/>
            <p:nvPr userDrawn="1"/>
          </p:nvGrpSpPr>
          <p:grpSpPr>
            <a:xfrm>
              <a:off x="15428633" y="6172173"/>
              <a:ext cx="388619" cy="296755"/>
              <a:chOff x="10541000" y="3240088"/>
              <a:chExt cx="1282701" cy="979487"/>
            </a:xfrm>
            <a:solidFill>
              <a:schemeClr val="bg1">
                <a:alpha val="25000"/>
              </a:schemeClr>
            </a:solidFill>
          </p:grpSpPr>
          <p:sp>
            <p:nvSpPr>
              <p:cNvPr id="21" name="Freeform 5">
                <a:extLst>
                  <a:ext uri="{FF2B5EF4-FFF2-40B4-BE49-F238E27FC236}">
                    <a16:creationId xmlns:a16="http://schemas.microsoft.com/office/drawing/2014/main" id="{418E5FDA-F79D-42CB-8453-8AF4206D431A}"/>
                  </a:ext>
                </a:extLst>
              </p:cNvPr>
              <p:cNvSpPr>
                <a:spLocks/>
              </p:cNvSpPr>
              <p:nvPr userDrawn="1"/>
            </p:nvSpPr>
            <p:spPr bwMode="auto">
              <a:xfrm>
                <a:off x="10541000" y="3240088"/>
                <a:ext cx="984250" cy="979487"/>
              </a:xfrm>
              <a:custGeom>
                <a:avLst/>
                <a:gdLst>
                  <a:gd name="T0" fmla="*/ 2709 w 2709"/>
                  <a:gd name="T1" fmla="*/ 1204 h 2709"/>
                  <a:gd name="T2" fmla="*/ 1445 w 2709"/>
                  <a:gd name="T3" fmla="*/ 1204 h 2709"/>
                  <a:gd name="T4" fmla="*/ 1445 w 2709"/>
                  <a:gd name="T5" fmla="*/ 1626 h 2709"/>
                  <a:gd name="T6" fmla="*/ 2216 w 2709"/>
                  <a:gd name="T7" fmla="*/ 1626 h 2709"/>
                  <a:gd name="T8" fmla="*/ 1355 w 2709"/>
                  <a:gd name="T9" fmla="*/ 2258 h 2709"/>
                  <a:gd name="T10" fmla="*/ 452 w 2709"/>
                  <a:gd name="T11" fmla="*/ 1355 h 2709"/>
                  <a:gd name="T12" fmla="*/ 1355 w 2709"/>
                  <a:gd name="T13" fmla="*/ 452 h 2709"/>
                  <a:gd name="T14" fmla="*/ 1997 w 2709"/>
                  <a:gd name="T15" fmla="*/ 720 h 2709"/>
                  <a:gd name="T16" fmla="*/ 2303 w 2709"/>
                  <a:gd name="T17" fmla="*/ 387 h 2709"/>
                  <a:gd name="T18" fmla="*/ 1355 w 2709"/>
                  <a:gd name="T19" fmla="*/ 0 h 2709"/>
                  <a:gd name="T20" fmla="*/ 0 w 2709"/>
                  <a:gd name="T21" fmla="*/ 1355 h 2709"/>
                  <a:gd name="T22" fmla="*/ 1355 w 2709"/>
                  <a:gd name="T23" fmla="*/ 2709 h 2709"/>
                  <a:gd name="T24" fmla="*/ 2709 w 2709"/>
                  <a:gd name="T25" fmla="*/ 1626 h 2709"/>
                  <a:gd name="T26" fmla="*/ 2709 w 2709"/>
                  <a:gd name="T27" fmla="*/ 1204 h 2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9" h="2709">
                    <a:moveTo>
                      <a:pt x="2709" y="1204"/>
                    </a:moveTo>
                    <a:lnTo>
                      <a:pt x="1445" y="1204"/>
                    </a:lnTo>
                    <a:lnTo>
                      <a:pt x="1445" y="1626"/>
                    </a:lnTo>
                    <a:lnTo>
                      <a:pt x="2216" y="1626"/>
                    </a:lnTo>
                    <a:cubicBezTo>
                      <a:pt x="2101" y="1992"/>
                      <a:pt x="1759" y="2258"/>
                      <a:pt x="1355" y="2258"/>
                    </a:cubicBezTo>
                    <a:cubicBezTo>
                      <a:pt x="856" y="2258"/>
                      <a:pt x="452" y="1854"/>
                      <a:pt x="452" y="1355"/>
                    </a:cubicBezTo>
                    <a:cubicBezTo>
                      <a:pt x="452" y="856"/>
                      <a:pt x="856" y="452"/>
                      <a:pt x="1355" y="452"/>
                    </a:cubicBezTo>
                    <a:cubicBezTo>
                      <a:pt x="1606" y="452"/>
                      <a:pt x="1833" y="554"/>
                      <a:pt x="1997" y="720"/>
                    </a:cubicBezTo>
                    <a:lnTo>
                      <a:pt x="2303" y="387"/>
                    </a:lnTo>
                    <a:cubicBezTo>
                      <a:pt x="2058" y="148"/>
                      <a:pt x="1724" y="0"/>
                      <a:pt x="1355" y="0"/>
                    </a:cubicBezTo>
                    <a:cubicBezTo>
                      <a:pt x="607" y="0"/>
                      <a:pt x="0" y="607"/>
                      <a:pt x="0" y="1355"/>
                    </a:cubicBezTo>
                    <a:cubicBezTo>
                      <a:pt x="0" y="2103"/>
                      <a:pt x="607" y="2709"/>
                      <a:pt x="1355" y="2709"/>
                    </a:cubicBezTo>
                    <a:cubicBezTo>
                      <a:pt x="2010" y="2709"/>
                      <a:pt x="2584" y="2244"/>
                      <a:pt x="2709" y="1626"/>
                    </a:cubicBezTo>
                    <a:lnTo>
                      <a:pt x="2709" y="1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6">
                <a:extLst>
                  <a:ext uri="{FF2B5EF4-FFF2-40B4-BE49-F238E27FC236}">
                    <a16:creationId xmlns:a16="http://schemas.microsoft.com/office/drawing/2014/main" id="{C5581D24-749C-46A7-AF9A-F2EE843F648C}"/>
                  </a:ext>
                </a:extLst>
              </p:cNvPr>
              <p:cNvSpPr>
                <a:spLocks/>
              </p:cNvSpPr>
              <p:nvPr userDrawn="1"/>
            </p:nvSpPr>
            <p:spPr bwMode="auto">
              <a:xfrm>
                <a:off x="11555413" y="3581400"/>
                <a:ext cx="268288" cy="268287"/>
              </a:xfrm>
              <a:custGeom>
                <a:avLst/>
                <a:gdLst>
                  <a:gd name="T0" fmla="*/ 739 w 739"/>
                  <a:gd name="T1" fmla="*/ 258 h 739"/>
                  <a:gd name="T2" fmla="*/ 480 w 739"/>
                  <a:gd name="T3" fmla="*/ 258 h 739"/>
                  <a:gd name="T4" fmla="*/ 480 w 739"/>
                  <a:gd name="T5" fmla="*/ 0 h 739"/>
                  <a:gd name="T6" fmla="*/ 258 w 739"/>
                  <a:gd name="T7" fmla="*/ 0 h 739"/>
                  <a:gd name="T8" fmla="*/ 258 w 739"/>
                  <a:gd name="T9" fmla="*/ 258 h 739"/>
                  <a:gd name="T10" fmla="*/ 0 w 739"/>
                  <a:gd name="T11" fmla="*/ 258 h 739"/>
                  <a:gd name="T12" fmla="*/ 0 w 739"/>
                  <a:gd name="T13" fmla="*/ 480 h 739"/>
                  <a:gd name="T14" fmla="*/ 258 w 739"/>
                  <a:gd name="T15" fmla="*/ 480 h 739"/>
                  <a:gd name="T16" fmla="*/ 258 w 739"/>
                  <a:gd name="T17" fmla="*/ 739 h 739"/>
                  <a:gd name="T18" fmla="*/ 480 w 739"/>
                  <a:gd name="T19" fmla="*/ 739 h 739"/>
                  <a:gd name="T20" fmla="*/ 480 w 739"/>
                  <a:gd name="T21" fmla="*/ 480 h 739"/>
                  <a:gd name="T22" fmla="*/ 739 w 739"/>
                  <a:gd name="T23" fmla="*/ 480 h 739"/>
                  <a:gd name="T24" fmla="*/ 739 w 739"/>
                  <a:gd name="T25" fmla="*/ 258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9" h="739">
                    <a:moveTo>
                      <a:pt x="739" y="258"/>
                    </a:moveTo>
                    <a:lnTo>
                      <a:pt x="480" y="258"/>
                    </a:lnTo>
                    <a:lnTo>
                      <a:pt x="480" y="0"/>
                    </a:lnTo>
                    <a:lnTo>
                      <a:pt x="258" y="0"/>
                    </a:lnTo>
                    <a:lnTo>
                      <a:pt x="258" y="258"/>
                    </a:lnTo>
                    <a:lnTo>
                      <a:pt x="0" y="258"/>
                    </a:lnTo>
                    <a:lnTo>
                      <a:pt x="0" y="480"/>
                    </a:lnTo>
                    <a:lnTo>
                      <a:pt x="258" y="480"/>
                    </a:lnTo>
                    <a:lnTo>
                      <a:pt x="258" y="739"/>
                    </a:lnTo>
                    <a:lnTo>
                      <a:pt x="480" y="739"/>
                    </a:lnTo>
                    <a:lnTo>
                      <a:pt x="480" y="480"/>
                    </a:lnTo>
                    <a:lnTo>
                      <a:pt x="739" y="480"/>
                    </a:lnTo>
                    <a:lnTo>
                      <a:pt x="739" y="2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0" name="Freeform 75">
              <a:extLst>
                <a:ext uri="{FF2B5EF4-FFF2-40B4-BE49-F238E27FC236}">
                  <a16:creationId xmlns:a16="http://schemas.microsoft.com/office/drawing/2014/main" id="{F72649AF-FB11-4B41-86F7-3292ADF51563}"/>
                </a:ext>
              </a:extLst>
            </p:cNvPr>
            <p:cNvSpPr>
              <a:spLocks noChangeArrowheads="1"/>
            </p:cNvSpPr>
            <p:nvPr userDrawn="1"/>
          </p:nvSpPr>
          <p:spPr bwMode="auto">
            <a:xfrm>
              <a:off x="15534382" y="4561123"/>
              <a:ext cx="177121" cy="328939"/>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alpha val="25000"/>
              </a:schemeClr>
            </a:solidFill>
            <a:ln>
              <a:noFill/>
            </a:ln>
            <a:effectLst/>
          </p:spPr>
          <p:txBody>
            <a:bodyPr wrap="none" lIns="34290" tIns="17145" rIns="34290" bIns="17145" anchor="ctr"/>
            <a:lstStyle/>
            <a:p>
              <a:endParaRPr lang="en-US" dirty="0">
                <a:solidFill>
                  <a:schemeClr val="bg1">
                    <a:lumMod val="85000"/>
                  </a:schemeClr>
                </a:solidFill>
              </a:endParaRPr>
            </a:p>
          </p:txBody>
        </p:sp>
      </p:grpSp>
      <p:sp>
        <p:nvSpPr>
          <p:cNvPr id="24" name="TextBox 23">
            <a:extLst>
              <a:ext uri="{FF2B5EF4-FFF2-40B4-BE49-F238E27FC236}">
                <a16:creationId xmlns:a16="http://schemas.microsoft.com/office/drawing/2014/main" id="{3C91E29A-ADD2-44A1-B44F-089A4C66EC5C}"/>
              </a:ext>
            </a:extLst>
          </p:cNvPr>
          <p:cNvSpPr txBox="1"/>
          <p:nvPr userDrawn="1"/>
        </p:nvSpPr>
        <p:spPr>
          <a:xfrm rot="10800000" flipV="1">
            <a:off x="17971062" y="9953375"/>
            <a:ext cx="1515812" cy="523220"/>
          </a:xfrm>
          <a:prstGeom prst="rect">
            <a:avLst/>
          </a:prstGeom>
          <a:noFill/>
        </p:spPr>
        <p:txBody>
          <a:bodyPr wrap="square" rtlCol="0">
            <a:spAutoFit/>
          </a:bodyPr>
          <a:lstStyle/>
          <a:p>
            <a:pPr algn="ctr"/>
            <a:fld id="{260E2A6B-A809-4840-BF14-8648BC0BDF87}" type="slidenum">
              <a:rPr lang="id-ID" sz="2800" b="0" i="0" smtClean="0">
                <a:solidFill>
                  <a:schemeClr val="bg1"/>
                </a:solidFill>
                <a:latin typeface="Nexa Light" panose="02000000000000000000" pitchFamily="50" charset="0"/>
                <a:ea typeface="Roboto Condensed" panose="02000000000000000000" pitchFamily="2" charset="0"/>
                <a:cs typeface="Segoe UI" panose="020B0502040204020203" pitchFamily="34" charset="0"/>
              </a:rPr>
              <a:pPr algn="ctr"/>
              <a:t>‹#›</a:t>
            </a:fld>
            <a:endParaRPr lang="id-ID" sz="8800" b="0" i="0" dirty="0">
              <a:solidFill>
                <a:schemeClr val="bg1"/>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16" name="TextBox 15">
            <a:extLst>
              <a:ext uri="{FF2B5EF4-FFF2-40B4-BE49-F238E27FC236}">
                <a16:creationId xmlns:a16="http://schemas.microsoft.com/office/drawing/2014/main" id="{7735A50B-EE5E-4A42-86C3-FE9C95A8CB5A}"/>
              </a:ext>
            </a:extLst>
          </p:cNvPr>
          <p:cNvSpPr txBox="1"/>
          <p:nvPr userDrawn="1"/>
        </p:nvSpPr>
        <p:spPr>
          <a:xfrm rot="16200000" flipH="1">
            <a:off x="-1193345" y="5332512"/>
            <a:ext cx="3563588" cy="307777"/>
          </a:xfrm>
          <a:prstGeom prst="rect">
            <a:avLst/>
          </a:prstGeom>
          <a:noFill/>
        </p:spPr>
        <p:txBody>
          <a:bodyPr wrap="square" rtlCol="0">
            <a:spAutoFit/>
          </a:bodyPr>
          <a:lstStyle/>
          <a:p>
            <a:pPr algn="ctr"/>
            <a:r>
              <a:rPr lang="id-ID" sz="1400" strike="noStrike" spc="6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WWW.WEBSITE.COM</a:t>
            </a:r>
          </a:p>
        </p:txBody>
      </p:sp>
      <p:sp>
        <p:nvSpPr>
          <p:cNvPr id="41" name="Freeform: Shape 40">
            <a:extLst>
              <a:ext uri="{FF2B5EF4-FFF2-40B4-BE49-F238E27FC236}">
                <a16:creationId xmlns:a16="http://schemas.microsoft.com/office/drawing/2014/main" id="{E2A49FA4-18DF-4B30-8FCC-A66C4A75D12A}"/>
              </a:ext>
            </a:extLst>
          </p:cNvPr>
          <p:cNvSpPr/>
          <p:nvPr userDrawn="1"/>
        </p:nvSpPr>
        <p:spPr>
          <a:xfrm>
            <a:off x="1" y="9226102"/>
            <a:ext cx="1807516" cy="1746697"/>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000"/>
                </a:schemeClr>
              </a:gs>
              <a:gs pos="0">
                <a:srgbClr val="181B2C">
                  <a:alpha val="3000"/>
                </a:srgbClr>
              </a:gs>
              <a:gs pos="55000">
                <a:schemeClr val="accent5">
                  <a:alpha val="33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Freeform: Shape 41">
            <a:extLst>
              <a:ext uri="{FF2B5EF4-FFF2-40B4-BE49-F238E27FC236}">
                <a16:creationId xmlns:a16="http://schemas.microsoft.com/office/drawing/2014/main" id="{7588A25B-A995-438C-92F8-ED727DCDCA36}"/>
              </a:ext>
            </a:extLst>
          </p:cNvPr>
          <p:cNvSpPr/>
          <p:nvPr userDrawn="1"/>
        </p:nvSpPr>
        <p:spPr>
          <a:xfrm>
            <a:off x="1289" y="8702817"/>
            <a:ext cx="535778" cy="1136676"/>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gs>
              <a:gs pos="100000">
                <a:schemeClr val="accent5"/>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Freeform: Shape 42">
            <a:extLst>
              <a:ext uri="{FF2B5EF4-FFF2-40B4-BE49-F238E27FC236}">
                <a16:creationId xmlns:a16="http://schemas.microsoft.com/office/drawing/2014/main" id="{E7A57BD8-7519-4547-B141-F0C77A0B9785}"/>
              </a:ext>
            </a:extLst>
          </p:cNvPr>
          <p:cNvSpPr/>
          <p:nvPr userDrawn="1"/>
        </p:nvSpPr>
        <p:spPr>
          <a:xfrm>
            <a:off x="16609630" y="3"/>
            <a:ext cx="2876340" cy="2441325"/>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Freeform: Shape 43">
            <a:extLst>
              <a:ext uri="{FF2B5EF4-FFF2-40B4-BE49-F238E27FC236}">
                <a16:creationId xmlns:a16="http://schemas.microsoft.com/office/drawing/2014/main" id="{E786F1AB-BE5F-4A66-81F3-6AE7816AB27F}"/>
              </a:ext>
            </a:extLst>
          </p:cNvPr>
          <p:cNvSpPr/>
          <p:nvPr userDrawn="1"/>
        </p:nvSpPr>
        <p:spPr>
          <a:xfrm>
            <a:off x="18630612" y="554996"/>
            <a:ext cx="860546" cy="2742799"/>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gs>
              <a:gs pos="100000">
                <a:schemeClr val="accent5"/>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3" name="Group 12">
            <a:extLst>
              <a:ext uri="{FF2B5EF4-FFF2-40B4-BE49-F238E27FC236}">
                <a16:creationId xmlns:a16="http://schemas.microsoft.com/office/drawing/2014/main" id="{1E02804A-3ADC-4186-9999-E0CA3712560B}"/>
              </a:ext>
            </a:extLst>
          </p:cNvPr>
          <p:cNvGrpSpPr/>
          <p:nvPr userDrawn="1"/>
        </p:nvGrpSpPr>
        <p:grpSpPr>
          <a:xfrm>
            <a:off x="1877786" y="10061097"/>
            <a:ext cx="3717813" cy="307777"/>
            <a:chOff x="1173828" y="9898598"/>
            <a:chExt cx="3717813" cy="307777"/>
          </a:xfrm>
        </p:grpSpPr>
        <p:sp>
          <p:nvSpPr>
            <p:cNvPr id="14" name="TextBox 13">
              <a:extLst>
                <a:ext uri="{FF2B5EF4-FFF2-40B4-BE49-F238E27FC236}">
                  <a16:creationId xmlns:a16="http://schemas.microsoft.com/office/drawing/2014/main" id="{E5294DB5-4F15-4350-8DB2-CC70581E0275}"/>
                </a:ext>
              </a:extLst>
            </p:cNvPr>
            <p:cNvSpPr txBox="1"/>
            <p:nvPr/>
          </p:nvSpPr>
          <p:spPr>
            <a:xfrm>
              <a:off x="1173828" y="9898598"/>
              <a:ext cx="3717813" cy="307777"/>
            </a:xfrm>
            <a:prstGeom prst="rect">
              <a:avLst/>
            </a:prstGeom>
            <a:noFill/>
          </p:spPr>
          <p:txBody>
            <a:bodyPr wrap="none" rtlCol="0">
              <a:spAutoFit/>
            </a:bodyPr>
            <a:lstStyle/>
            <a:p>
              <a:pPr algn="l"/>
              <a:r>
                <a:rPr lang="en-US" sz="1400" b="0" spc="300" dirty="0">
                  <a:solidFill>
                    <a:schemeClr val="bg1"/>
                  </a:solidFill>
                  <a:latin typeface="Nexa Light" panose="02000000000000000000" pitchFamily="50" charset="0"/>
                  <a:ea typeface="Roboto Condensed" panose="02000000000000000000" pitchFamily="2" charset="0"/>
                  <a:cs typeface="Segoe UI" panose="020B0502040204020203" pitchFamily="34" charset="0"/>
                </a:rPr>
                <a:t>VISIONARY</a:t>
              </a:r>
              <a:r>
                <a:rPr lang="en-US" sz="1400" spc="300" dirty="0">
                  <a:solidFill>
                    <a:schemeClr val="bg1"/>
                  </a:solidFill>
                  <a:latin typeface="Nexa Light" panose="02000000000000000000" pitchFamily="50" charset="0"/>
                  <a:ea typeface="Roboto Condensed" panose="02000000000000000000" pitchFamily="2" charset="0"/>
                  <a:cs typeface="Segoe UI" panose="020B0502040204020203" pitchFamily="34" charset="0"/>
                </a:rPr>
                <a:t>  </a:t>
              </a:r>
              <a:r>
                <a:rPr lang="en-US" sz="1400" spc="3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2017.ALL RIGHTS</a:t>
              </a:r>
              <a:endParaRPr lang="id-ID" sz="1400" spc="300" dirty="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15" name="Rectangle 14">
              <a:extLst>
                <a:ext uri="{FF2B5EF4-FFF2-40B4-BE49-F238E27FC236}">
                  <a16:creationId xmlns:a16="http://schemas.microsoft.com/office/drawing/2014/main" id="{5C36F5BF-2CC2-4252-A018-E1F214EBF2B3}"/>
                </a:ext>
              </a:extLst>
            </p:cNvPr>
            <p:cNvSpPr/>
            <p:nvPr userDrawn="1"/>
          </p:nvSpPr>
          <p:spPr>
            <a:xfrm>
              <a:off x="2624660" y="9977803"/>
              <a:ext cx="10800" cy="14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Nexa Light" panose="02000000000000000000" pitchFamily="50" charset="0"/>
              </a:endParaRPr>
            </a:p>
          </p:txBody>
        </p:sp>
      </p:grpSp>
      <p:sp>
        <p:nvSpPr>
          <p:cNvPr id="8" name="Text Placeholder 2">
            <a:extLst>
              <a:ext uri="{FF2B5EF4-FFF2-40B4-BE49-F238E27FC236}">
                <a16:creationId xmlns:a16="http://schemas.microsoft.com/office/drawing/2014/main" id="{79187864-A6A5-448E-86E6-A6A6045F2239}"/>
              </a:ext>
            </a:extLst>
          </p:cNvPr>
          <p:cNvSpPr txBox="1">
            <a:spLocks/>
          </p:cNvSpPr>
          <p:nvPr/>
        </p:nvSpPr>
        <p:spPr>
          <a:xfrm>
            <a:off x="2455707" y="678449"/>
            <a:ext cx="1767422" cy="456960"/>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r>
              <a:rPr lang="en-US" sz="2800" b="0" dirty="0">
                <a:gradFill flip="none" rotWithShape="1">
                  <a:gsLst>
                    <a:gs pos="55000">
                      <a:schemeClr val="bg1"/>
                    </a:gs>
                    <a:gs pos="100000">
                      <a:schemeClr val="bg1">
                        <a:alpha val="0"/>
                      </a:schemeClr>
                    </a:gs>
                  </a:gsLst>
                  <a:lin ang="5400000" scaled="0"/>
                  <a:tileRect/>
                </a:gradFill>
                <a:latin typeface="Nexa Bold" panose="02000000000000000000" pitchFamily="50" charset="0"/>
              </a:rPr>
              <a:t>visionary</a:t>
            </a:r>
            <a:endParaRPr lang="id-ID" sz="2800" b="0" dirty="0">
              <a:gradFill flip="none" rotWithShape="1">
                <a:gsLst>
                  <a:gs pos="55000">
                    <a:schemeClr val="bg1"/>
                  </a:gs>
                  <a:gs pos="100000">
                    <a:schemeClr val="bg1">
                      <a:alpha val="0"/>
                    </a:schemeClr>
                  </a:gs>
                </a:gsLst>
                <a:lin ang="5400000" scaled="0"/>
                <a:tileRect/>
              </a:gradFill>
              <a:latin typeface="Nexa Bold" panose="02000000000000000000" pitchFamily="50" charset="0"/>
            </a:endParaRPr>
          </a:p>
        </p:txBody>
      </p:sp>
      <p:grpSp>
        <p:nvGrpSpPr>
          <p:cNvPr id="48" name="Group 47">
            <a:extLst>
              <a:ext uri="{FF2B5EF4-FFF2-40B4-BE49-F238E27FC236}">
                <a16:creationId xmlns:a16="http://schemas.microsoft.com/office/drawing/2014/main" id="{6111497B-E9D7-44FE-B860-983ED09B105D}"/>
              </a:ext>
            </a:extLst>
          </p:cNvPr>
          <p:cNvGrpSpPr/>
          <p:nvPr/>
        </p:nvGrpSpPr>
        <p:grpSpPr>
          <a:xfrm>
            <a:off x="1877786" y="669393"/>
            <a:ext cx="507652" cy="475072"/>
            <a:chOff x="9403349" y="4996764"/>
            <a:chExt cx="961294" cy="899602"/>
          </a:xfrm>
        </p:grpSpPr>
        <p:sp>
          <p:nvSpPr>
            <p:cNvPr id="49" name="Freeform: Shape 48">
              <a:extLst>
                <a:ext uri="{FF2B5EF4-FFF2-40B4-BE49-F238E27FC236}">
                  <a16:creationId xmlns:a16="http://schemas.microsoft.com/office/drawing/2014/main" id="{A293BEC3-A233-445F-8EE8-1A5FF23B16CC}"/>
                </a:ext>
              </a:extLst>
            </p:cNvPr>
            <p:cNvSpPr/>
            <p:nvPr/>
          </p:nvSpPr>
          <p:spPr>
            <a:xfrm>
              <a:off x="9403349" y="4996764"/>
              <a:ext cx="961294" cy="899602"/>
            </a:xfrm>
            <a:custGeom>
              <a:avLst/>
              <a:gdLst>
                <a:gd name="connsiteX0" fmla="*/ 711807 w 961294"/>
                <a:gd name="connsiteY0" fmla="*/ 0 h 899602"/>
                <a:gd name="connsiteX1" fmla="*/ 749381 w 961294"/>
                <a:gd name="connsiteY1" fmla="*/ 20395 h 899602"/>
                <a:gd name="connsiteX2" fmla="*/ 961294 w 961294"/>
                <a:gd name="connsiteY2" fmla="*/ 418955 h 899602"/>
                <a:gd name="connsiteX3" fmla="*/ 480647 w 961294"/>
                <a:gd name="connsiteY3" fmla="*/ 899602 h 899602"/>
                <a:gd name="connsiteX4" fmla="*/ 0 w 961294"/>
                <a:gd name="connsiteY4" fmla="*/ 418955 h 899602"/>
                <a:gd name="connsiteX5" fmla="*/ 211913 w 961294"/>
                <a:gd name="connsiteY5" fmla="*/ 20395 h 899602"/>
                <a:gd name="connsiteX6" fmla="*/ 249486 w 961294"/>
                <a:gd name="connsiteY6" fmla="*/ 1 h 899602"/>
                <a:gd name="connsiteX7" fmla="*/ 480646 w 961294"/>
                <a:gd name="connsiteY7" fmla="*/ 311004 h 89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294" h="899602">
                  <a:moveTo>
                    <a:pt x="711807" y="0"/>
                  </a:moveTo>
                  <a:lnTo>
                    <a:pt x="749381" y="20395"/>
                  </a:lnTo>
                  <a:cubicBezTo>
                    <a:pt x="877234" y="106771"/>
                    <a:pt x="961294" y="253047"/>
                    <a:pt x="961294" y="418955"/>
                  </a:cubicBezTo>
                  <a:cubicBezTo>
                    <a:pt x="961294" y="684409"/>
                    <a:pt x="746101" y="899602"/>
                    <a:pt x="480647" y="899602"/>
                  </a:cubicBezTo>
                  <a:cubicBezTo>
                    <a:pt x="215193" y="899602"/>
                    <a:pt x="0" y="684409"/>
                    <a:pt x="0" y="418955"/>
                  </a:cubicBezTo>
                  <a:cubicBezTo>
                    <a:pt x="0" y="253047"/>
                    <a:pt x="84060" y="106771"/>
                    <a:pt x="211913" y="20395"/>
                  </a:cubicBezTo>
                  <a:lnTo>
                    <a:pt x="249486" y="1"/>
                  </a:lnTo>
                  <a:lnTo>
                    <a:pt x="480646" y="311004"/>
                  </a:lnTo>
                  <a:close/>
                </a:path>
              </a:pathLst>
            </a:custGeom>
            <a:noFill/>
            <a:ln w="31750">
              <a:gradFill>
                <a:gsLst>
                  <a:gs pos="0">
                    <a:schemeClr val="accent1"/>
                  </a:gs>
                  <a:gs pos="100000">
                    <a:schemeClr val="accent5">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p>
          </p:txBody>
        </p:sp>
        <p:sp>
          <p:nvSpPr>
            <p:cNvPr id="50" name="Freeform: Shape 49">
              <a:extLst>
                <a:ext uri="{FF2B5EF4-FFF2-40B4-BE49-F238E27FC236}">
                  <a16:creationId xmlns:a16="http://schemas.microsoft.com/office/drawing/2014/main" id="{9F4CC283-E299-4E25-B8A5-F7289B60DD53}"/>
                </a:ext>
              </a:extLst>
            </p:cNvPr>
            <p:cNvSpPr/>
            <p:nvPr/>
          </p:nvSpPr>
          <p:spPr>
            <a:xfrm>
              <a:off x="9628629" y="5312361"/>
              <a:ext cx="510734" cy="477958"/>
            </a:xfrm>
            <a:custGeom>
              <a:avLst/>
              <a:gdLst>
                <a:gd name="connsiteX0" fmla="*/ 711807 w 961294"/>
                <a:gd name="connsiteY0" fmla="*/ 0 h 899602"/>
                <a:gd name="connsiteX1" fmla="*/ 749381 w 961294"/>
                <a:gd name="connsiteY1" fmla="*/ 20395 h 899602"/>
                <a:gd name="connsiteX2" fmla="*/ 961294 w 961294"/>
                <a:gd name="connsiteY2" fmla="*/ 418955 h 899602"/>
                <a:gd name="connsiteX3" fmla="*/ 480647 w 961294"/>
                <a:gd name="connsiteY3" fmla="*/ 899602 h 899602"/>
                <a:gd name="connsiteX4" fmla="*/ 0 w 961294"/>
                <a:gd name="connsiteY4" fmla="*/ 418955 h 899602"/>
                <a:gd name="connsiteX5" fmla="*/ 211913 w 961294"/>
                <a:gd name="connsiteY5" fmla="*/ 20395 h 899602"/>
                <a:gd name="connsiteX6" fmla="*/ 249486 w 961294"/>
                <a:gd name="connsiteY6" fmla="*/ 1 h 899602"/>
                <a:gd name="connsiteX7" fmla="*/ 480646 w 961294"/>
                <a:gd name="connsiteY7" fmla="*/ 311004 h 89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294" h="899602">
                  <a:moveTo>
                    <a:pt x="711807" y="0"/>
                  </a:moveTo>
                  <a:lnTo>
                    <a:pt x="749381" y="20395"/>
                  </a:lnTo>
                  <a:cubicBezTo>
                    <a:pt x="877234" y="106771"/>
                    <a:pt x="961294" y="253047"/>
                    <a:pt x="961294" y="418955"/>
                  </a:cubicBezTo>
                  <a:cubicBezTo>
                    <a:pt x="961294" y="684409"/>
                    <a:pt x="746101" y="899602"/>
                    <a:pt x="480647" y="899602"/>
                  </a:cubicBezTo>
                  <a:cubicBezTo>
                    <a:pt x="215193" y="899602"/>
                    <a:pt x="0" y="684409"/>
                    <a:pt x="0" y="418955"/>
                  </a:cubicBezTo>
                  <a:cubicBezTo>
                    <a:pt x="0" y="253047"/>
                    <a:pt x="84060" y="106771"/>
                    <a:pt x="211913" y="20395"/>
                  </a:cubicBezTo>
                  <a:lnTo>
                    <a:pt x="249486" y="1"/>
                  </a:lnTo>
                  <a:lnTo>
                    <a:pt x="480646" y="311004"/>
                  </a:lnTo>
                  <a:close/>
                </a:path>
              </a:pathLst>
            </a:custGeom>
            <a:noFill/>
            <a:ln w="31750">
              <a:gradFill>
                <a:gsLst>
                  <a:gs pos="0">
                    <a:schemeClr val="accent1"/>
                  </a:gs>
                  <a:gs pos="100000">
                    <a:schemeClr val="accent5">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a:p>
          </p:txBody>
        </p:sp>
      </p:grpSp>
    </p:spTree>
    <p:extLst>
      <p:ext uri="{BB962C8B-B14F-4D97-AF65-F5344CB8AC3E}">
        <p14:creationId xmlns:p14="http://schemas.microsoft.com/office/powerpoint/2010/main" val="1085604113"/>
      </p:ext>
    </p:extLst>
  </p:cSld>
  <p:clrMap bg1="lt1" tx1="dk1" bg2="lt2" tx2="dk2" accent1="accent1" accent2="accent2" accent3="accent3" accent4="accent4" accent5="accent5" accent6="accent6" hlink="hlink" folHlink="folHlink"/>
  <p:sldLayoutIdLst>
    <p:sldLayoutId id="2147483651" r:id="rId1"/>
    <p:sldLayoutId id="2147483685"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7" r:id="rId25"/>
    <p:sldLayoutId id="2147483688" r:id="rId26"/>
    <p:sldLayoutId id="2147483689" r:id="rId27"/>
    <p:sldLayoutId id="2147483690" r:id="rId28"/>
    <p:sldLayoutId id="2147483691" r:id="rId29"/>
    <p:sldLayoutId id="2147483711" r:id="rId30"/>
    <p:sldLayoutId id="2147483712"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10" r:id="rId44"/>
    <p:sldLayoutId id="2147483704" r:id="rId45"/>
    <p:sldLayoutId id="2147483705" r:id="rId46"/>
    <p:sldLayoutId id="2147483706" r:id="rId47"/>
    <p:sldLayoutId id="2147483707" r:id="rId48"/>
    <p:sldLayoutId id="2147483708" r:id="rId49"/>
    <p:sldLayoutId id="2147483709" r:id="rId5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1460754" rtl="0" eaLnBrk="1" latinLnBrk="0" hangingPunct="1">
        <a:lnSpc>
          <a:spcPct val="90000"/>
        </a:lnSpc>
        <a:spcBef>
          <a:spcPct val="0"/>
        </a:spcBef>
        <a:buNone/>
        <a:defRPr sz="7029" kern="1200">
          <a:solidFill>
            <a:schemeClr val="tx1"/>
          </a:solidFill>
          <a:latin typeface="+mj-lt"/>
          <a:ea typeface="+mj-ea"/>
          <a:cs typeface="+mj-cs"/>
        </a:defRPr>
      </a:lvl1pPr>
    </p:titleStyle>
    <p:bodyStyle>
      <a:lvl1pPr marL="365189" indent="-365189" algn="l" defTabSz="1460754" rtl="0" eaLnBrk="1" latinLnBrk="0" hangingPunct="1">
        <a:lnSpc>
          <a:spcPct val="90000"/>
        </a:lnSpc>
        <a:spcBef>
          <a:spcPts val="1598"/>
        </a:spcBef>
        <a:buFont typeface="Arial" panose="020B0604020202020204" pitchFamily="34" charset="0"/>
        <a:buChar char="•"/>
        <a:defRPr sz="4473" kern="1200">
          <a:solidFill>
            <a:schemeClr val="tx1"/>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p:bodyStyle>
    <p:otherStyle>
      <a:defPPr>
        <a:defRPr lang="en-US"/>
      </a:defPPr>
      <a:lvl1pPr marL="0" algn="l" defTabSz="1460754" rtl="0" eaLnBrk="1" latinLnBrk="0" hangingPunct="1">
        <a:defRPr sz="2876" kern="1200">
          <a:solidFill>
            <a:schemeClr val="tx1"/>
          </a:solidFill>
          <a:latin typeface="+mn-lt"/>
          <a:ea typeface="+mn-ea"/>
          <a:cs typeface="+mn-cs"/>
        </a:defRPr>
      </a:lvl1pPr>
      <a:lvl2pPr marL="730377" algn="l" defTabSz="1460754" rtl="0" eaLnBrk="1" latinLnBrk="0" hangingPunct="1">
        <a:defRPr sz="2876" kern="1200">
          <a:solidFill>
            <a:schemeClr val="tx1"/>
          </a:solidFill>
          <a:latin typeface="+mn-lt"/>
          <a:ea typeface="+mn-ea"/>
          <a:cs typeface="+mn-cs"/>
        </a:defRPr>
      </a:lvl2pPr>
      <a:lvl3pPr marL="1460754" algn="l" defTabSz="1460754" rtl="0" eaLnBrk="1" latinLnBrk="0" hangingPunct="1">
        <a:defRPr sz="2876" kern="1200">
          <a:solidFill>
            <a:schemeClr val="tx1"/>
          </a:solidFill>
          <a:latin typeface="+mn-lt"/>
          <a:ea typeface="+mn-ea"/>
          <a:cs typeface="+mn-cs"/>
        </a:defRPr>
      </a:lvl3pPr>
      <a:lvl4pPr marL="2191131" algn="l" defTabSz="1460754" rtl="0" eaLnBrk="1" latinLnBrk="0" hangingPunct="1">
        <a:defRPr sz="2876" kern="1200">
          <a:solidFill>
            <a:schemeClr val="tx1"/>
          </a:solidFill>
          <a:latin typeface="+mn-lt"/>
          <a:ea typeface="+mn-ea"/>
          <a:cs typeface="+mn-cs"/>
        </a:defRPr>
      </a:lvl4pPr>
      <a:lvl5pPr marL="2921508" algn="l" defTabSz="1460754" rtl="0" eaLnBrk="1" latinLnBrk="0" hangingPunct="1">
        <a:defRPr sz="2876" kern="1200">
          <a:solidFill>
            <a:schemeClr val="tx1"/>
          </a:solidFill>
          <a:latin typeface="+mn-lt"/>
          <a:ea typeface="+mn-ea"/>
          <a:cs typeface="+mn-cs"/>
        </a:defRPr>
      </a:lvl5pPr>
      <a:lvl6pPr marL="3651885" algn="l" defTabSz="1460754" rtl="0" eaLnBrk="1" latinLnBrk="0" hangingPunct="1">
        <a:defRPr sz="2876" kern="1200">
          <a:solidFill>
            <a:schemeClr val="tx1"/>
          </a:solidFill>
          <a:latin typeface="+mn-lt"/>
          <a:ea typeface="+mn-ea"/>
          <a:cs typeface="+mn-cs"/>
        </a:defRPr>
      </a:lvl6pPr>
      <a:lvl7pPr marL="4382262" algn="l" defTabSz="1460754" rtl="0" eaLnBrk="1" latinLnBrk="0" hangingPunct="1">
        <a:defRPr sz="2876" kern="1200">
          <a:solidFill>
            <a:schemeClr val="tx1"/>
          </a:solidFill>
          <a:latin typeface="+mn-lt"/>
          <a:ea typeface="+mn-ea"/>
          <a:cs typeface="+mn-cs"/>
        </a:defRPr>
      </a:lvl7pPr>
      <a:lvl8pPr marL="5112639" algn="l" defTabSz="1460754" rtl="0" eaLnBrk="1" latinLnBrk="0" hangingPunct="1">
        <a:defRPr sz="2876" kern="1200">
          <a:solidFill>
            <a:schemeClr val="tx1"/>
          </a:solidFill>
          <a:latin typeface="+mn-lt"/>
          <a:ea typeface="+mn-ea"/>
          <a:cs typeface="+mn-cs"/>
        </a:defRPr>
      </a:lvl8pPr>
      <a:lvl9pPr marL="5843016" algn="l" defTabSz="1460754" rtl="0" eaLnBrk="1" latinLnBrk="0" hangingPunct="1">
        <a:defRPr sz="28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B258D16-7AF5-4C80-9F62-7F9587E2F093}"/>
              </a:ext>
            </a:extLst>
          </p:cNvPr>
          <p:cNvSpPr/>
          <p:nvPr userDrawn="1"/>
        </p:nvSpPr>
        <p:spPr>
          <a:xfrm>
            <a:off x="0" y="6750622"/>
            <a:ext cx="4369192" cy="4222178"/>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4000"/>
                </a:schemeClr>
              </a:gs>
              <a:gs pos="0">
                <a:srgbClr val="181B2C">
                  <a:alpha val="40000"/>
                </a:srgbClr>
              </a:gs>
              <a:gs pos="55000">
                <a:schemeClr val="accent5">
                  <a:alpha val="47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Shape 14">
            <a:extLst>
              <a:ext uri="{FF2B5EF4-FFF2-40B4-BE49-F238E27FC236}">
                <a16:creationId xmlns:a16="http://schemas.microsoft.com/office/drawing/2014/main" id="{DCDAD1C0-58A6-44B4-BF4C-12D48C723ADE}"/>
              </a:ext>
            </a:extLst>
          </p:cNvPr>
          <p:cNvSpPr/>
          <p:nvPr userDrawn="1"/>
        </p:nvSpPr>
        <p:spPr>
          <a:xfrm>
            <a:off x="3114" y="5485718"/>
            <a:ext cx="1295101" cy="274761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alpha val="79000"/>
                </a:schemeClr>
              </a:gs>
              <a:gs pos="100000">
                <a:schemeClr val="accent5">
                  <a:alpha val="50000"/>
                </a:schemeClr>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Shape 15">
            <a:extLst>
              <a:ext uri="{FF2B5EF4-FFF2-40B4-BE49-F238E27FC236}">
                <a16:creationId xmlns:a16="http://schemas.microsoft.com/office/drawing/2014/main" id="{26AC2027-1898-40CD-955F-EDE23EE778F4}"/>
              </a:ext>
            </a:extLst>
          </p:cNvPr>
          <p:cNvSpPr/>
          <p:nvPr/>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Freeform: Shape 16">
            <a:extLst>
              <a:ext uri="{FF2B5EF4-FFF2-40B4-BE49-F238E27FC236}">
                <a16:creationId xmlns:a16="http://schemas.microsoft.com/office/drawing/2014/main" id="{C2814FC5-435F-4276-99AE-465599FF2BA1}"/>
              </a:ext>
            </a:extLst>
          </p:cNvPr>
          <p:cNvSpPr/>
          <p:nvPr/>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alpha val="79000"/>
                </a:schemeClr>
              </a:gs>
              <a:gs pos="100000">
                <a:schemeClr val="accent5">
                  <a:alpha val="5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 Placeholder 2">
            <a:extLst>
              <a:ext uri="{FF2B5EF4-FFF2-40B4-BE49-F238E27FC236}">
                <a16:creationId xmlns:a16="http://schemas.microsoft.com/office/drawing/2014/main" id="{56D1133E-63D0-4BED-9212-18EF3C680DEC}"/>
              </a:ext>
            </a:extLst>
          </p:cNvPr>
          <p:cNvSpPr txBox="1">
            <a:spLocks/>
          </p:cNvSpPr>
          <p:nvPr/>
        </p:nvSpPr>
        <p:spPr>
          <a:xfrm>
            <a:off x="7380787" y="4573105"/>
            <a:ext cx="6832218" cy="1773462"/>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endParaRPr lang="id-ID" sz="11500" b="0" dirty="0">
              <a:gradFill flip="none" rotWithShape="1">
                <a:gsLst>
                  <a:gs pos="55000">
                    <a:schemeClr val="bg1"/>
                  </a:gs>
                  <a:gs pos="100000">
                    <a:schemeClr val="bg1">
                      <a:alpha val="0"/>
                    </a:schemeClr>
                  </a:gs>
                </a:gsLst>
                <a:lin ang="5400000" scaled="0"/>
                <a:tileRect/>
              </a:gradFill>
              <a:latin typeface="Nexa Bold" panose="02000000000000000000" pitchFamily="50" charset="0"/>
            </a:endParaRPr>
          </a:p>
        </p:txBody>
      </p:sp>
      <p:sp>
        <p:nvSpPr>
          <p:cNvPr id="2" name="TextBox 1">
            <a:extLst>
              <a:ext uri="{FF2B5EF4-FFF2-40B4-BE49-F238E27FC236}">
                <a16:creationId xmlns:a16="http://schemas.microsoft.com/office/drawing/2014/main" id="{40EFBC35-7587-2CE0-93AB-ED0AC7E56652}"/>
              </a:ext>
            </a:extLst>
          </p:cNvPr>
          <p:cNvSpPr txBox="1"/>
          <p:nvPr/>
        </p:nvSpPr>
        <p:spPr>
          <a:xfrm>
            <a:off x="3683195" y="4220572"/>
            <a:ext cx="12110648" cy="2215991"/>
          </a:xfrm>
          <a:prstGeom prst="rect">
            <a:avLst/>
          </a:prstGeom>
          <a:noFill/>
        </p:spPr>
        <p:txBody>
          <a:bodyPr wrap="square" rtlCol="0">
            <a:spAutoFit/>
          </a:bodyPr>
          <a:lstStyle/>
          <a:p>
            <a:pPr algn="ctr"/>
            <a:r>
              <a:rPr lang="en-US" sz="13800" spc="-479" dirty="0">
                <a:solidFill>
                  <a:schemeClr val="bg1"/>
                </a:solidFill>
                <a:latin typeface="+mj-lt"/>
              </a:rPr>
              <a:t> Vector Algebra</a:t>
            </a:r>
          </a:p>
        </p:txBody>
      </p:sp>
      <p:sp>
        <p:nvSpPr>
          <p:cNvPr id="3" name="TextBox 2">
            <a:extLst>
              <a:ext uri="{FF2B5EF4-FFF2-40B4-BE49-F238E27FC236}">
                <a16:creationId xmlns:a16="http://schemas.microsoft.com/office/drawing/2014/main" id="{A1583DC0-46B7-2DAF-30FD-8E630DFC666C}"/>
              </a:ext>
            </a:extLst>
          </p:cNvPr>
          <p:cNvSpPr txBox="1"/>
          <p:nvPr/>
        </p:nvSpPr>
        <p:spPr>
          <a:xfrm>
            <a:off x="7806802" y="9900250"/>
            <a:ext cx="10852834" cy="534890"/>
          </a:xfrm>
          <a:prstGeom prst="rect">
            <a:avLst/>
          </a:prstGeom>
          <a:noFill/>
        </p:spPr>
        <p:txBody>
          <a:bodyPr wrap="square" rtlCol="0">
            <a:spAutoFit/>
          </a:bodyPr>
          <a:lstStyle/>
          <a:p>
            <a:pPr algn="r"/>
            <a:r>
              <a:rPr lang="en-US" sz="2876" dirty="0">
                <a:solidFill>
                  <a:schemeClr val="bg1"/>
                </a:solidFill>
              </a:rPr>
              <a:t>Vikith 240970107</a:t>
            </a:r>
          </a:p>
        </p:txBody>
      </p:sp>
    </p:spTree>
    <p:extLst>
      <p:ext uri="{BB962C8B-B14F-4D97-AF65-F5344CB8AC3E}">
        <p14:creationId xmlns:p14="http://schemas.microsoft.com/office/powerpoint/2010/main" val="1599391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C38A6C6-153B-FE07-E7D6-5BF80DB3DAA9}"/>
              </a:ext>
            </a:extLst>
          </p:cNvPr>
          <p:cNvSpPr txBox="1"/>
          <p:nvPr/>
        </p:nvSpPr>
        <p:spPr>
          <a:xfrm>
            <a:off x="-2566414" y="1960691"/>
            <a:ext cx="14131052" cy="923330"/>
          </a:xfrm>
          <a:prstGeom prst="rect">
            <a:avLst/>
          </a:prstGeom>
          <a:noFill/>
        </p:spPr>
        <p:txBody>
          <a:bodyPr wrap="square" rtlCol="0">
            <a:spAutoFit/>
          </a:bodyPr>
          <a:lstStyle/>
          <a:p>
            <a:pPr algn="ctr"/>
            <a:r>
              <a:rPr lang="en-IN" sz="5400" b="1" dirty="0">
                <a:solidFill>
                  <a:schemeClr val="bg1"/>
                </a:solidFill>
              </a:rPr>
              <a:t>Example :</a:t>
            </a:r>
          </a:p>
        </p:txBody>
      </p:sp>
      <p:pic>
        <p:nvPicPr>
          <p:cNvPr id="3" name="Picture 2" descr="A black background with white text&#10;&#10;Description automatically generated">
            <a:extLst>
              <a:ext uri="{FF2B5EF4-FFF2-40B4-BE49-F238E27FC236}">
                <a16:creationId xmlns:a16="http://schemas.microsoft.com/office/drawing/2014/main" id="{E51C972C-F6B8-B5D0-A006-DAC23A9AA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974" y="1960691"/>
            <a:ext cx="12756116" cy="7369310"/>
          </a:xfrm>
          <a:prstGeom prst="rect">
            <a:avLst/>
          </a:prstGeom>
        </p:spPr>
      </p:pic>
    </p:spTree>
    <p:extLst>
      <p:ext uri="{BB962C8B-B14F-4D97-AF65-F5344CB8AC3E}">
        <p14:creationId xmlns:p14="http://schemas.microsoft.com/office/powerpoint/2010/main" val="2366069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7F02A-F730-DD3E-F516-2E729AF4ACD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3A4598-3179-791B-4172-B0B23DDD4EBB}"/>
              </a:ext>
            </a:extLst>
          </p:cNvPr>
          <p:cNvSpPr txBox="1"/>
          <p:nvPr/>
        </p:nvSpPr>
        <p:spPr>
          <a:xfrm>
            <a:off x="1452821" y="2081038"/>
            <a:ext cx="9739992" cy="3170099"/>
          </a:xfrm>
          <a:prstGeom prst="rect">
            <a:avLst/>
          </a:prstGeom>
          <a:noFill/>
        </p:spPr>
        <p:txBody>
          <a:bodyPr wrap="square">
            <a:spAutoFit/>
          </a:bodyPr>
          <a:lstStyle/>
          <a:p>
            <a:r>
              <a:rPr lang="en-US" sz="4000" b="1" dirty="0">
                <a:solidFill>
                  <a:schemeClr val="bg1"/>
                </a:solidFill>
              </a:rPr>
              <a:t>Physics and Engineering</a:t>
            </a:r>
            <a:endParaRPr lang="en-US" sz="4000" dirty="0">
              <a:solidFill>
                <a:schemeClr val="bg1"/>
              </a:solidFill>
            </a:endParaRPr>
          </a:p>
          <a:p>
            <a:pPr lvl="3">
              <a:buFont typeface="Arial" panose="020B0604020202020204" pitchFamily="34" charset="0"/>
              <a:buChar char="•"/>
            </a:pPr>
            <a:r>
              <a:rPr lang="en-US" sz="4000" b="1" dirty="0">
                <a:solidFill>
                  <a:schemeClr val="bg1"/>
                </a:solidFill>
              </a:rPr>
              <a:t>Forces and Motion</a:t>
            </a:r>
            <a:r>
              <a:rPr lang="en-US" sz="4000" dirty="0">
                <a:solidFill>
                  <a:schemeClr val="bg1"/>
                </a:solidFill>
              </a:rPr>
              <a:t>: Vectors help represent forces acting on an object, making it possible to calculate resultant forces, displacements, and velocities.</a:t>
            </a:r>
          </a:p>
        </p:txBody>
      </p:sp>
      <p:sp>
        <p:nvSpPr>
          <p:cNvPr id="3" name="TextBox 2">
            <a:extLst>
              <a:ext uri="{FF2B5EF4-FFF2-40B4-BE49-F238E27FC236}">
                <a16:creationId xmlns:a16="http://schemas.microsoft.com/office/drawing/2014/main" id="{9DB63E11-5C69-A2F1-3D1F-2FE22473A46E}"/>
              </a:ext>
            </a:extLst>
          </p:cNvPr>
          <p:cNvSpPr txBox="1"/>
          <p:nvPr/>
        </p:nvSpPr>
        <p:spPr>
          <a:xfrm>
            <a:off x="8116220" y="5649709"/>
            <a:ext cx="9739992" cy="4154984"/>
          </a:xfrm>
          <a:prstGeom prst="rect">
            <a:avLst/>
          </a:prstGeom>
          <a:noFill/>
        </p:spPr>
        <p:txBody>
          <a:bodyPr wrap="square">
            <a:spAutoFit/>
          </a:bodyPr>
          <a:lstStyle/>
          <a:p>
            <a:r>
              <a:rPr lang="en-US" sz="4400" b="1" dirty="0">
                <a:solidFill>
                  <a:schemeClr val="bg1"/>
                </a:solidFill>
              </a:rPr>
              <a:t>Computer Graphics and Game Development</a:t>
            </a:r>
            <a:endParaRPr lang="en-US" sz="4400" dirty="0">
              <a:solidFill>
                <a:schemeClr val="bg1"/>
              </a:solidFill>
            </a:endParaRPr>
          </a:p>
          <a:p>
            <a:pPr>
              <a:buFont typeface="Arial" panose="020B0604020202020204" pitchFamily="34" charset="0"/>
              <a:buChar char="•"/>
            </a:pPr>
            <a:r>
              <a:rPr lang="en-US" sz="4400" b="1" dirty="0">
                <a:solidFill>
                  <a:schemeClr val="bg1"/>
                </a:solidFill>
              </a:rPr>
              <a:t>3D Modeling</a:t>
            </a:r>
            <a:r>
              <a:rPr lang="en-US" sz="4400" dirty="0">
                <a:solidFill>
                  <a:schemeClr val="bg1"/>
                </a:solidFill>
              </a:rPr>
              <a:t>: Vector algebra is used to manipulate and transform objects in 3D space, including rotation, scaling, and translation.</a:t>
            </a:r>
          </a:p>
        </p:txBody>
      </p:sp>
      <p:pic>
        <p:nvPicPr>
          <p:cNvPr id="6" name="Picture 5" descr="A yellow hand pointing at a point&#10;&#10;Description automatically generated">
            <a:extLst>
              <a:ext uri="{FF2B5EF4-FFF2-40B4-BE49-F238E27FC236}">
                <a16:creationId xmlns:a16="http://schemas.microsoft.com/office/drawing/2014/main" id="{1A59FED4-67AC-097A-CE6B-39A330A36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172" y="841491"/>
            <a:ext cx="5508105" cy="4303207"/>
          </a:xfrm>
          <a:prstGeom prst="rect">
            <a:avLst/>
          </a:prstGeom>
        </p:spPr>
      </p:pic>
      <p:pic>
        <p:nvPicPr>
          <p:cNvPr id="9" name="Picture 8" descr="A cube with arrows pointing at the center&#10;&#10;Description automatically generated">
            <a:extLst>
              <a:ext uri="{FF2B5EF4-FFF2-40B4-BE49-F238E27FC236}">
                <a16:creationId xmlns:a16="http://schemas.microsoft.com/office/drawing/2014/main" id="{0D85859C-2F3D-0B53-4831-4BA155040BB7}"/>
              </a:ext>
            </a:extLst>
          </p:cNvPr>
          <p:cNvPicPr>
            <a:picLocks noChangeAspect="1"/>
          </p:cNvPicPr>
          <p:nvPr/>
        </p:nvPicPr>
        <p:blipFill>
          <a:blip r:embed="rId3">
            <a:extLst>
              <a:ext uri="{28A0092B-C50C-407E-A947-70E740481C1C}">
                <a14:useLocalDpi xmlns:a14="http://schemas.microsoft.com/office/drawing/2010/main" val="0"/>
              </a:ext>
            </a:extLst>
          </a:blip>
          <a:srcRect l="16246" t="16473" r="28140" b="10771"/>
          <a:stretch/>
        </p:blipFill>
        <p:spPr>
          <a:xfrm>
            <a:off x="2979683" y="5814506"/>
            <a:ext cx="4587765" cy="4154984"/>
          </a:xfrm>
          <a:prstGeom prst="rect">
            <a:avLst/>
          </a:prstGeom>
        </p:spPr>
      </p:pic>
      <p:sp>
        <p:nvSpPr>
          <p:cNvPr id="4" name="TextBox 3">
            <a:extLst>
              <a:ext uri="{FF2B5EF4-FFF2-40B4-BE49-F238E27FC236}">
                <a16:creationId xmlns:a16="http://schemas.microsoft.com/office/drawing/2014/main" id="{9E52B96C-4E41-0C7E-AE16-166EFA773848}"/>
              </a:ext>
            </a:extLst>
          </p:cNvPr>
          <p:cNvSpPr txBox="1"/>
          <p:nvPr/>
        </p:nvSpPr>
        <p:spPr>
          <a:xfrm>
            <a:off x="-704694" y="968356"/>
            <a:ext cx="13690910" cy="830997"/>
          </a:xfrm>
          <a:prstGeom prst="rect">
            <a:avLst/>
          </a:prstGeom>
          <a:noFill/>
        </p:spPr>
        <p:txBody>
          <a:bodyPr wrap="square" rtlCol="0">
            <a:spAutoFit/>
          </a:bodyPr>
          <a:lstStyle/>
          <a:p>
            <a:pPr algn="ctr"/>
            <a:r>
              <a:rPr lang="en-IN" sz="4800" b="1" u="sng" dirty="0">
                <a:solidFill>
                  <a:schemeClr val="bg1"/>
                </a:solidFill>
              </a:rPr>
              <a:t>Applications across various fields</a:t>
            </a:r>
          </a:p>
        </p:txBody>
      </p:sp>
    </p:spTree>
    <p:extLst>
      <p:ext uri="{BB962C8B-B14F-4D97-AF65-F5344CB8AC3E}">
        <p14:creationId xmlns:p14="http://schemas.microsoft.com/office/powerpoint/2010/main" val="2177332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30DA9-8684-2268-0C56-7CD6BFE62D5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E5F8B091-E54E-9E69-E032-F31EDE33D33E}"/>
              </a:ext>
            </a:extLst>
          </p:cNvPr>
          <p:cNvSpPr txBox="1"/>
          <p:nvPr/>
        </p:nvSpPr>
        <p:spPr>
          <a:xfrm>
            <a:off x="4425183" y="4378404"/>
            <a:ext cx="9739992" cy="2215991"/>
          </a:xfrm>
          <a:prstGeom prst="rect">
            <a:avLst/>
          </a:prstGeom>
          <a:noFill/>
        </p:spPr>
        <p:txBody>
          <a:bodyPr wrap="square">
            <a:spAutoFit/>
          </a:bodyPr>
          <a:lstStyle/>
          <a:p>
            <a:pPr algn="ctr"/>
            <a:r>
              <a:rPr lang="en-US" sz="13800" b="1" dirty="0">
                <a:solidFill>
                  <a:schemeClr val="bg1"/>
                </a:solidFill>
              </a:rPr>
              <a:t>Thank You</a:t>
            </a:r>
            <a:endParaRPr lang="en-IN" sz="13800" dirty="0">
              <a:solidFill>
                <a:schemeClr val="bg1"/>
              </a:solidFill>
            </a:endParaRPr>
          </a:p>
        </p:txBody>
      </p:sp>
    </p:spTree>
    <p:extLst>
      <p:ext uri="{BB962C8B-B14F-4D97-AF65-F5344CB8AC3E}">
        <p14:creationId xmlns:p14="http://schemas.microsoft.com/office/powerpoint/2010/main" val="2925101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A1182-BC4D-F97E-0F89-0ED68A05C879}"/>
              </a:ext>
            </a:extLst>
          </p:cNvPr>
          <p:cNvSpPr txBox="1"/>
          <p:nvPr/>
        </p:nvSpPr>
        <p:spPr>
          <a:xfrm>
            <a:off x="1965541" y="2042174"/>
            <a:ext cx="14131052" cy="923330"/>
          </a:xfrm>
          <a:prstGeom prst="rect">
            <a:avLst/>
          </a:prstGeom>
          <a:noFill/>
        </p:spPr>
        <p:txBody>
          <a:bodyPr wrap="square" rtlCol="0">
            <a:spAutoFit/>
          </a:bodyPr>
          <a:lstStyle/>
          <a:p>
            <a:r>
              <a:rPr lang="en-IN" sz="5400" b="1" dirty="0">
                <a:solidFill>
                  <a:schemeClr val="bg1"/>
                </a:solidFill>
              </a:rPr>
              <a:t>What is </a:t>
            </a:r>
            <a:r>
              <a:rPr lang="en-IN" sz="5400" b="1" dirty="0">
                <a:solidFill>
                  <a:schemeClr val="bg1"/>
                </a:solidFill>
                <a:latin typeface="Lato" panose="020F0502020204030203" pitchFamily="34" charset="0"/>
                <a:ea typeface="Lato" panose="020F0502020204030203" pitchFamily="34" charset="0"/>
                <a:cs typeface="Lato" panose="020F0502020204030203" pitchFamily="34" charset="0"/>
              </a:rPr>
              <a:t>Vector</a:t>
            </a:r>
            <a:r>
              <a:rPr lang="en-IN" sz="5400" b="1" dirty="0">
                <a:solidFill>
                  <a:schemeClr val="bg1"/>
                </a:solidFill>
              </a:rPr>
              <a:t>?</a:t>
            </a:r>
          </a:p>
        </p:txBody>
      </p:sp>
      <p:sp>
        <p:nvSpPr>
          <p:cNvPr id="3" name="TextBox 2">
            <a:extLst>
              <a:ext uri="{FF2B5EF4-FFF2-40B4-BE49-F238E27FC236}">
                <a16:creationId xmlns:a16="http://schemas.microsoft.com/office/drawing/2014/main" id="{1842CCD3-E059-E48B-2C33-07DE808CF087}"/>
              </a:ext>
            </a:extLst>
          </p:cNvPr>
          <p:cNvSpPr txBox="1"/>
          <p:nvPr/>
        </p:nvSpPr>
        <p:spPr>
          <a:xfrm>
            <a:off x="1965541" y="3406938"/>
            <a:ext cx="14131052" cy="1323439"/>
          </a:xfrm>
          <a:prstGeom prst="rect">
            <a:avLst/>
          </a:prstGeom>
          <a:noFill/>
        </p:spPr>
        <p:txBody>
          <a:bodyPr wrap="square" rtlCol="0">
            <a:spAutoFit/>
          </a:bodyPr>
          <a:lstStyle/>
          <a:p>
            <a:r>
              <a:rPr lang="en-US" sz="4000" dirty="0">
                <a:solidFill>
                  <a:schemeClr val="bg1"/>
                </a:solidFill>
              </a:rPr>
              <a:t>A vector is a quantity which has both </a:t>
            </a:r>
          </a:p>
          <a:p>
            <a:r>
              <a:rPr lang="en-US" sz="4000" dirty="0">
                <a:solidFill>
                  <a:schemeClr val="bg1"/>
                </a:solidFill>
              </a:rPr>
              <a:t>magnitude and direction</a:t>
            </a:r>
          </a:p>
        </p:txBody>
      </p:sp>
      <p:pic>
        <p:nvPicPr>
          <p:cNvPr id="15" name="Picture 14" descr="A diagram of a direction&#10;&#10;Description automatically generated">
            <a:extLst>
              <a:ext uri="{FF2B5EF4-FFF2-40B4-BE49-F238E27FC236}">
                <a16:creationId xmlns:a16="http://schemas.microsoft.com/office/drawing/2014/main" id="{AF08877F-8146-ECDC-C36E-C127C750C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0739" y="2216717"/>
            <a:ext cx="11089199" cy="6539366"/>
          </a:xfrm>
          <a:prstGeom prst="rect">
            <a:avLst/>
          </a:prstGeom>
        </p:spPr>
      </p:pic>
      <p:sp>
        <p:nvSpPr>
          <p:cNvPr id="17" name="TextBox 16">
            <a:extLst>
              <a:ext uri="{FF2B5EF4-FFF2-40B4-BE49-F238E27FC236}">
                <a16:creationId xmlns:a16="http://schemas.microsoft.com/office/drawing/2014/main" id="{B271B278-DB12-7342-E72F-427D6D69912E}"/>
              </a:ext>
            </a:extLst>
          </p:cNvPr>
          <p:cNvSpPr txBox="1"/>
          <p:nvPr/>
        </p:nvSpPr>
        <p:spPr>
          <a:xfrm>
            <a:off x="1965541" y="5932181"/>
            <a:ext cx="14131052" cy="2554545"/>
          </a:xfrm>
          <a:prstGeom prst="rect">
            <a:avLst/>
          </a:prstGeom>
          <a:noFill/>
        </p:spPr>
        <p:txBody>
          <a:bodyPr wrap="square" rtlCol="0">
            <a:spAutoFit/>
          </a:bodyPr>
          <a:lstStyle/>
          <a:p>
            <a:r>
              <a:rPr lang="en-US" sz="4000" dirty="0">
                <a:solidFill>
                  <a:schemeClr val="bg1"/>
                </a:solidFill>
              </a:rPr>
              <a:t>For example : velocity, </a:t>
            </a:r>
          </a:p>
          <a:p>
            <a:r>
              <a:rPr lang="en-US" sz="4000" dirty="0">
                <a:solidFill>
                  <a:schemeClr val="bg1"/>
                </a:solidFill>
              </a:rPr>
              <a:t>displacement, acceleration, </a:t>
            </a:r>
          </a:p>
          <a:p>
            <a:r>
              <a:rPr lang="en-US" sz="4000" dirty="0">
                <a:solidFill>
                  <a:schemeClr val="bg1"/>
                </a:solidFill>
              </a:rPr>
              <a:t>force are all vector quantities that </a:t>
            </a:r>
          </a:p>
          <a:p>
            <a:r>
              <a:rPr lang="en-US" sz="4000" dirty="0">
                <a:solidFill>
                  <a:schemeClr val="bg1"/>
                </a:solidFill>
              </a:rPr>
              <a:t>have a magnitude as well as a direction.</a:t>
            </a:r>
          </a:p>
        </p:txBody>
      </p:sp>
    </p:spTree>
    <p:extLst>
      <p:ext uri="{BB962C8B-B14F-4D97-AF65-F5344CB8AC3E}">
        <p14:creationId xmlns:p14="http://schemas.microsoft.com/office/powerpoint/2010/main" val="360473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4756620-92D7-18DB-CD1F-C2978433B5BD}"/>
              </a:ext>
            </a:extLst>
          </p:cNvPr>
          <p:cNvSpPr txBox="1"/>
          <p:nvPr/>
        </p:nvSpPr>
        <p:spPr>
          <a:xfrm>
            <a:off x="1839417" y="3639138"/>
            <a:ext cx="14131052" cy="6075509"/>
          </a:xfrm>
          <a:prstGeom prst="rect">
            <a:avLst/>
          </a:prstGeom>
          <a:noFill/>
        </p:spPr>
        <p:txBody>
          <a:bodyPr wrap="square" rtlCol="0">
            <a:spAutoFit/>
          </a:bodyPr>
          <a:lstStyle/>
          <a:p>
            <a:pPr>
              <a:lnSpc>
                <a:spcPct val="200000"/>
              </a:lnSpc>
            </a:pPr>
            <a:r>
              <a:rPr lang="en-US" sz="4000" dirty="0">
                <a:solidFill>
                  <a:schemeClr val="bg1"/>
                </a:solidFill>
              </a:rPr>
              <a:t>Vector A⃗ can be expressed</a:t>
            </a:r>
          </a:p>
          <a:p>
            <a:pPr>
              <a:lnSpc>
                <a:spcPct val="200000"/>
              </a:lnSpc>
            </a:pPr>
            <a:r>
              <a:rPr lang="en-US" sz="4000" dirty="0">
                <a:solidFill>
                  <a:schemeClr val="bg1"/>
                </a:solidFill>
              </a:rPr>
              <a:t> in Cartesian coordinates as:</a:t>
            </a:r>
          </a:p>
          <a:p>
            <a:pPr>
              <a:lnSpc>
                <a:spcPct val="200000"/>
              </a:lnSpc>
            </a:pPr>
            <a:endParaRPr lang="en-US" sz="4000" dirty="0">
              <a:solidFill>
                <a:schemeClr val="bg1"/>
              </a:solidFill>
            </a:endParaRPr>
          </a:p>
          <a:p>
            <a:pPr>
              <a:lnSpc>
                <a:spcPct val="200000"/>
              </a:lnSpc>
            </a:pPr>
            <a:r>
              <a:rPr lang="en-US" sz="4000" dirty="0">
                <a:solidFill>
                  <a:schemeClr val="bg1"/>
                </a:solidFill>
              </a:rPr>
              <a:t>where a, b, and c are real numbers representing the components along the x, y, and z axes, respectively.</a:t>
            </a:r>
          </a:p>
        </p:txBody>
      </p:sp>
      <p:sp>
        <p:nvSpPr>
          <p:cNvPr id="2" name="TextBox 1">
            <a:extLst>
              <a:ext uri="{FF2B5EF4-FFF2-40B4-BE49-F238E27FC236}">
                <a16:creationId xmlns:a16="http://schemas.microsoft.com/office/drawing/2014/main" id="{4A2E21A4-1939-C9AD-E5D8-46BFAB81DC63}"/>
              </a:ext>
            </a:extLst>
          </p:cNvPr>
          <p:cNvSpPr txBox="1"/>
          <p:nvPr/>
        </p:nvSpPr>
        <p:spPr>
          <a:xfrm>
            <a:off x="1322614" y="2343970"/>
            <a:ext cx="14206984" cy="1107996"/>
          </a:xfrm>
          <a:prstGeom prst="rect">
            <a:avLst/>
          </a:prstGeom>
          <a:noFill/>
        </p:spPr>
        <p:txBody>
          <a:bodyPr wrap="square" rtlCol="0">
            <a:spAutoFit/>
          </a:bodyPr>
          <a:lstStyle/>
          <a:p>
            <a:r>
              <a:rPr lang="en-IN" sz="6600" b="1" dirty="0">
                <a:solidFill>
                  <a:schemeClr val="bg1"/>
                </a:solidFill>
              </a:rPr>
              <a:t>How To </a:t>
            </a:r>
            <a:r>
              <a:rPr lang="en-IN" sz="6600" b="1" dirty="0" err="1">
                <a:solidFill>
                  <a:schemeClr val="bg1"/>
                </a:solidFill>
              </a:rPr>
              <a:t>Representat</a:t>
            </a:r>
            <a:r>
              <a:rPr lang="en-IN" sz="6600" b="1" dirty="0">
                <a:solidFill>
                  <a:schemeClr val="bg1"/>
                </a:solidFill>
              </a:rPr>
              <a:t> Vectors ?</a:t>
            </a:r>
          </a:p>
        </p:txBody>
      </p:sp>
      <p:pic>
        <p:nvPicPr>
          <p:cNvPr id="6" name="Picture 5">
            <a:extLst>
              <a:ext uri="{FF2B5EF4-FFF2-40B4-BE49-F238E27FC236}">
                <a16:creationId xmlns:a16="http://schemas.microsoft.com/office/drawing/2014/main" id="{F41F9747-0580-BBFA-D37E-8CEA031BF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040" y="6386401"/>
            <a:ext cx="4479421" cy="976556"/>
          </a:xfrm>
          <a:prstGeom prst="rect">
            <a:avLst/>
          </a:prstGeom>
        </p:spPr>
      </p:pic>
      <p:pic>
        <p:nvPicPr>
          <p:cNvPr id="18" name="Picture 17" descr="A diagram of a diagram of a diagram&#10;&#10;Description automatically generated with medium confidence">
            <a:extLst>
              <a:ext uri="{FF2B5EF4-FFF2-40B4-BE49-F238E27FC236}">
                <a16:creationId xmlns:a16="http://schemas.microsoft.com/office/drawing/2014/main" id="{9E25050B-20D4-D5FD-D534-861760996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6103" y="2343970"/>
            <a:ext cx="8546031" cy="4711111"/>
          </a:xfrm>
          <a:prstGeom prst="rect">
            <a:avLst/>
          </a:prstGeom>
        </p:spPr>
      </p:pic>
    </p:spTree>
    <p:extLst>
      <p:ext uri="{BB962C8B-B14F-4D97-AF65-F5344CB8AC3E}">
        <p14:creationId xmlns:p14="http://schemas.microsoft.com/office/powerpoint/2010/main" val="112285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B258D16-7AF5-4C80-9F62-7F9587E2F093}"/>
              </a:ext>
            </a:extLst>
          </p:cNvPr>
          <p:cNvSpPr/>
          <p:nvPr userDrawn="1"/>
        </p:nvSpPr>
        <p:spPr>
          <a:xfrm>
            <a:off x="0" y="6750622"/>
            <a:ext cx="4369192" cy="4222178"/>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981450">
                <a:moveTo>
                  <a:pt x="0" y="0"/>
                </a:moveTo>
                <a:cubicBezTo>
                  <a:pt x="762000" y="1189072"/>
                  <a:pt x="2584450" y="1190447"/>
                  <a:pt x="3200400" y="1720566"/>
                </a:cubicBezTo>
                <a:cubicBezTo>
                  <a:pt x="3816350" y="2250685"/>
                  <a:pt x="3971925" y="2641175"/>
                  <a:pt x="4152900" y="3981450"/>
                </a:cubicBezTo>
                <a:lnTo>
                  <a:pt x="0" y="3981450"/>
                </a:lnTo>
                <a:lnTo>
                  <a:pt x="0" y="0"/>
                </a:lnTo>
                <a:close/>
              </a:path>
            </a:pathLst>
          </a:custGeom>
          <a:gradFill flip="none" rotWithShape="1">
            <a:gsLst>
              <a:gs pos="100000">
                <a:schemeClr val="accent1">
                  <a:alpha val="44000"/>
                </a:schemeClr>
              </a:gs>
              <a:gs pos="0">
                <a:srgbClr val="181B2C">
                  <a:alpha val="40000"/>
                </a:srgbClr>
              </a:gs>
              <a:gs pos="55000">
                <a:schemeClr val="accent5">
                  <a:alpha val="47000"/>
                </a:schemeClr>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Shape 14">
            <a:extLst>
              <a:ext uri="{FF2B5EF4-FFF2-40B4-BE49-F238E27FC236}">
                <a16:creationId xmlns:a16="http://schemas.microsoft.com/office/drawing/2014/main" id="{DCDAD1C0-58A6-44B4-BF4C-12D48C723ADE}"/>
              </a:ext>
            </a:extLst>
          </p:cNvPr>
          <p:cNvSpPr/>
          <p:nvPr userDrawn="1"/>
        </p:nvSpPr>
        <p:spPr>
          <a:xfrm>
            <a:off x="3114" y="5485718"/>
            <a:ext cx="1295101" cy="2747613"/>
          </a:xfrm>
          <a:custGeom>
            <a:avLst/>
            <a:gdLst>
              <a:gd name="connsiteX0" fmla="*/ 0 w 1189942"/>
              <a:gd name="connsiteY0" fmla="*/ 0 h 2524513"/>
              <a:gd name="connsiteX1" fmla="*/ 175601 w 1189942"/>
              <a:gd name="connsiteY1" fmla="*/ 17702 h 2524513"/>
              <a:gd name="connsiteX2" fmla="*/ 1189942 w 1189942"/>
              <a:gd name="connsiteY2" fmla="*/ 1262256 h 2524513"/>
              <a:gd name="connsiteX3" fmla="*/ 175601 w 1189942"/>
              <a:gd name="connsiteY3" fmla="*/ 2506811 h 2524513"/>
              <a:gd name="connsiteX4" fmla="*/ 0 w 1189942"/>
              <a:gd name="connsiteY4" fmla="*/ 2524513 h 252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42" h="2524513">
                <a:moveTo>
                  <a:pt x="0" y="0"/>
                </a:moveTo>
                <a:lnTo>
                  <a:pt x="175601" y="17702"/>
                </a:lnTo>
                <a:cubicBezTo>
                  <a:pt x="754484" y="136158"/>
                  <a:pt x="1189942" y="648354"/>
                  <a:pt x="1189942" y="1262256"/>
                </a:cubicBezTo>
                <a:cubicBezTo>
                  <a:pt x="1189942" y="1876159"/>
                  <a:pt x="754484" y="2388354"/>
                  <a:pt x="175601" y="2506811"/>
                </a:cubicBezTo>
                <a:lnTo>
                  <a:pt x="0" y="2524513"/>
                </a:lnTo>
                <a:close/>
              </a:path>
            </a:pathLst>
          </a:custGeom>
          <a:gradFill>
            <a:gsLst>
              <a:gs pos="2000">
                <a:schemeClr val="accent1">
                  <a:alpha val="79000"/>
                </a:schemeClr>
              </a:gs>
              <a:gs pos="100000">
                <a:schemeClr val="accent5">
                  <a:alpha val="50000"/>
                </a:schemeClr>
              </a:gs>
            </a:gsLst>
            <a:path path="circle">
              <a:fillToRect l="50000" t="-80000" r="50000" b="180000"/>
            </a:path>
          </a:gradFill>
          <a:ln>
            <a:noFill/>
          </a:ln>
          <a:effectLst>
            <a:outerShdw blurRad="1270000" dist="6223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Shape 15">
            <a:extLst>
              <a:ext uri="{FF2B5EF4-FFF2-40B4-BE49-F238E27FC236}">
                <a16:creationId xmlns:a16="http://schemas.microsoft.com/office/drawing/2014/main" id="{26AC2027-1898-40CD-955F-EDE23EE778F4}"/>
              </a:ext>
            </a:extLst>
          </p:cNvPr>
          <p:cNvSpPr/>
          <p:nvPr/>
        </p:nvSpPr>
        <p:spPr>
          <a:xfrm>
            <a:off x="13922478" y="2"/>
            <a:ext cx="5558654" cy="4717968"/>
          </a:xfrm>
          <a:custGeom>
            <a:avLst/>
            <a:gdLst>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671011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27927"/>
              <a:gd name="connsiteX1" fmla="*/ 2502569 w 6039853"/>
              <a:gd name="connsiteY1" fmla="*/ 1925053 h 6327927"/>
              <a:gd name="connsiteX2" fmla="*/ 2839453 w 6039853"/>
              <a:gd name="connsiteY2" fmla="*/ 4932948 h 6327927"/>
              <a:gd name="connsiteX3" fmla="*/ 6039853 w 6039853"/>
              <a:gd name="connsiteY3" fmla="*/ 6304548 h 6327927"/>
              <a:gd name="connsiteX4" fmla="*/ 5967664 w 6039853"/>
              <a:gd name="connsiteY4" fmla="*/ 0 h 6327927"/>
              <a:gd name="connsiteX5" fmla="*/ 0 w 6039853"/>
              <a:gd name="connsiteY5" fmla="*/ 0 h 6327927"/>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5967664 w 6039853"/>
              <a:gd name="connsiteY4" fmla="*/ 0 h 6354071"/>
              <a:gd name="connsiteX5" fmla="*/ 0 w 6039853"/>
              <a:gd name="connsiteY5" fmla="*/ 0 h 6354071"/>
              <a:gd name="connsiteX0" fmla="*/ 0 w 6039853"/>
              <a:gd name="connsiteY0" fmla="*/ 0 h 6354071"/>
              <a:gd name="connsiteX1" fmla="*/ 2502569 w 6039853"/>
              <a:gd name="connsiteY1" fmla="*/ 1925053 h 6354071"/>
              <a:gd name="connsiteX2" fmla="*/ 2839453 w 6039853"/>
              <a:gd name="connsiteY2" fmla="*/ 4932948 h 6354071"/>
              <a:gd name="connsiteX3" fmla="*/ 6039853 w 6039853"/>
              <a:gd name="connsiteY3" fmla="*/ 6304548 h 6354071"/>
              <a:gd name="connsiteX4" fmla="*/ 6005764 w 6039853"/>
              <a:gd name="connsiteY4" fmla="*/ 0 h 6354071"/>
              <a:gd name="connsiteX5" fmla="*/ 0 w 6039853"/>
              <a:gd name="connsiteY5" fmla="*/ 0 h 6354071"/>
              <a:gd name="connsiteX0" fmla="*/ 0 w 6005764"/>
              <a:gd name="connsiteY0" fmla="*/ 0 h 6290613"/>
              <a:gd name="connsiteX1" fmla="*/ 2502569 w 6005764"/>
              <a:gd name="connsiteY1" fmla="*/ 1925053 h 6290613"/>
              <a:gd name="connsiteX2" fmla="*/ 2839453 w 6005764"/>
              <a:gd name="connsiteY2" fmla="*/ 4932948 h 6290613"/>
              <a:gd name="connsiteX3" fmla="*/ 6001753 w 6005764"/>
              <a:gd name="connsiteY3" fmla="*/ 6266448 h 6290613"/>
              <a:gd name="connsiteX4" fmla="*/ 6005764 w 6005764"/>
              <a:gd name="connsiteY4" fmla="*/ 0 h 6290613"/>
              <a:gd name="connsiteX5" fmla="*/ 0 w 6005764"/>
              <a:gd name="connsiteY5" fmla="*/ 0 h 6290613"/>
              <a:gd name="connsiteX0" fmla="*/ 0 w 6005764"/>
              <a:gd name="connsiteY0" fmla="*/ 0 h 6300010"/>
              <a:gd name="connsiteX1" fmla="*/ 2502569 w 6005764"/>
              <a:gd name="connsiteY1" fmla="*/ 1925053 h 6300010"/>
              <a:gd name="connsiteX2" fmla="*/ 2839453 w 6005764"/>
              <a:gd name="connsiteY2" fmla="*/ 4932948 h 6300010"/>
              <a:gd name="connsiteX3" fmla="*/ 6001753 w 6005764"/>
              <a:gd name="connsiteY3" fmla="*/ 6266448 h 6300010"/>
              <a:gd name="connsiteX4" fmla="*/ 6005764 w 6005764"/>
              <a:gd name="connsiteY4" fmla="*/ 0 h 6300010"/>
              <a:gd name="connsiteX5" fmla="*/ 0 w 6005764"/>
              <a:gd name="connsiteY5" fmla="*/ 0 h 6300010"/>
              <a:gd name="connsiteX0" fmla="*/ 0 w 6005764"/>
              <a:gd name="connsiteY0" fmla="*/ 0 h 6301252"/>
              <a:gd name="connsiteX1" fmla="*/ 2502569 w 6005764"/>
              <a:gd name="connsiteY1" fmla="*/ 1925053 h 6301252"/>
              <a:gd name="connsiteX2" fmla="*/ 2839453 w 6005764"/>
              <a:gd name="connsiteY2" fmla="*/ 4932948 h 6301252"/>
              <a:gd name="connsiteX3" fmla="*/ 6001753 w 6005764"/>
              <a:gd name="connsiteY3" fmla="*/ 6266448 h 6301252"/>
              <a:gd name="connsiteX4" fmla="*/ 6005764 w 6005764"/>
              <a:gd name="connsiteY4" fmla="*/ 0 h 6301252"/>
              <a:gd name="connsiteX5" fmla="*/ 0 w 6005764"/>
              <a:gd name="connsiteY5" fmla="*/ 0 h 6301252"/>
              <a:gd name="connsiteX0" fmla="*/ 0 w 6005764"/>
              <a:gd name="connsiteY0" fmla="*/ 0 h 6328404"/>
              <a:gd name="connsiteX1" fmla="*/ 2502569 w 6005764"/>
              <a:gd name="connsiteY1" fmla="*/ 1925053 h 6328404"/>
              <a:gd name="connsiteX2" fmla="*/ 2839453 w 6005764"/>
              <a:gd name="connsiteY2" fmla="*/ 4932948 h 6328404"/>
              <a:gd name="connsiteX3" fmla="*/ 6001753 w 6005764"/>
              <a:gd name="connsiteY3" fmla="*/ 6266448 h 6328404"/>
              <a:gd name="connsiteX4" fmla="*/ 6005764 w 6005764"/>
              <a:gd name="connsiteY4" fmla="*/ 0 h 6328404"/>
              <a:gd name="connsiteX5" fmla="*/ 0 w 6005764"/>
              <a:gd name="connsiteY5" fmla="*/ 0 h 6328404"/>
              <a:gd name="connsiteX0" fmla="*/ 0 w 6005764"/>
              <a:gd name="connsiteY0" fmla="*/ 0 h 6321734"/>
              <a:gd name="connsiteX1" fmla="*/ 2502569 w 6005764"/>
              <a:gd name="connsiteY1" fmla="*/ 1925053 h 6321734"/>
              <a:gd name="connsiteX2" fmla="*/ 3273143 w 6005764"/>
              <a:gd name="connsiteY2" fmla="*/ 4856415 h 6321734"/>
              <a:gd name="connsiteX3" fmla="*/ 6001753 w 6005764"/>
              <a:gd name="connsiteY3" fmla="*/ 6266448 h 6321734"/>
              <a:gd name="connsiteX4" fmla="*/ 6005764 w 6005764"/>
              <a:gd name="connsiteY4" fmla="*/ 0 h 6321734"/>
              <a:gd name="connsiteX5" fmla="*/ 0 w 6005764"/>
              <a:gd name="connsiteY5" fmla="*/ 0 h 6321734"/>
              <a:gd name="connsiteX0" fmla="*/ 0 w 6005764"/>
              <a:gd name="connsiteY0" fmla="*/ 0 h 6312022"/>
              <a:gd name="connsiteX1" fmla="*/ 2502569 w 6005764"/>
              <a:gd name="connsiteY1" fmla="*/ 1925053 h 6312022"/>
              <a:gd name="connsiteX2" fmla="*/ 3273143 w 6005764"/>
              <a:gd name="connsiteY2" fmla="*/ 4856415 h 6312022"/>
              <a:gd name="connsiteX3" fmla="*/ 6001753 w 6005764"/>
              <a:gd name="connsiteY3" fmla="*/ 6266448 h 6312022"/>
              <a:gd name="connsiteX4" fmla="*/ 6005764 w 6005764"/>
              <a:gd name="connsiteY4" fmla="*/ 0 h 6312022"/>
              <a:gd name="connsiteX5" fmla="*/ 0 w 6005764"/>
              <a:gd name="connsiteY5" fmla="*/ 0 h 6312022"/>
              <a:gd name="connsiteX0" fmla="*/ 0 w 6005764"/>
              <a:gd name="connsiteY0" fmla="*/ 0 h 6312023"/>
              <a:gd name="connsiteX1" fmla="*/ 2502569 w 6005764"/>
              <a:gd name="connsiteY1" fmla="*/ 1925053 h 6312023"/>
              <a:gd name="connsiteX2" fmla="*/ 3145587 w 6005764"/>
              <a:gd name="connsiteY2" fmla="*/ 4856415 h 6312023"/>
              <a:gd name="connsiteX3" fmla="*/ 6001753 w 6005764"/>
              <a:gd name="connsiteY3" fmla="*/ 6266448 h 6312023"/>
              <a:gd name="connsiteX4" fmla="*/ 6005764 w 6005764"/>
              <a:gd name="connsiteY4" fmla="*/ 0 h 6312023"/>
              <a:gd name="connsiteX5" fmla="*/ 0 w 6005764"/>
              <a:gd name="connsiteY5" fmla="*/ 0 h 6312023"/>
              <a:gd name="connsiteX0" fmla="*/ 0 w 6005764"/>
              <a:gd name="connsiteY0" fmla="*/ 0 h 6318150"/>
              <a:gd name="connsiteX1" fmla="*/ 2502569 w 6005764"/>
              <a:gd name="connsiteY1" fmla="*/ 1925053 h 6318150"/>
              <a:gd name="connsiteX2" fmla="*/ 3145587 w 6005764"/>
              <a:gd name="connsiteY2" fmla="*/ 4856415 h 6318150"/>
              <a:gd name="connsiteX3" fmla="*/ 6001753 w 6005764"/>
              <a:gd name="connsiteY3" fmla="*/ 6266448 h 6318150"/>
              <a:gd name="connsiteX4" fmla="*/ 6005764 w 6005764"/>
              <a:gd name="connsiteY4" fmla="*/ 0 h 6318150"/>
              <a:gd name="connsiteX5" fmla="*/ 0 w 6005764"/>
              <a:gd name="connsiteY5" fmla="*/ 0 h 63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5764" h="6318150">
                <a:moveTo>
                  <a:pt x="0" y="0"/>
                </a:moveTo>
                <a:cubicBezTo>
                  <a:pt x="66174" y="1417720"/>
                  <a:pt x="1978305" y="1115651"/>
                  <a:pt x="2502569" y="1925053"/>
                </a:cubicBezTo>
                <a:cubicBezTo>
                  <a:pt x="3026834" y="2734456"/>
                  <a:pt x="2714790" y="3661059"/>
                  <a:pt x="3145587" y="4856415"/>
                </a:cubicBezTo>
                <a:cubicBezTo>
                  <a:pt x="3576384" y="6051771"/>
                  <a:pt x="4643187" y="6477001"/>
                  <a:pt x="6001753" y="6266448"/>
                </a:cubicBezTo>
                <a:lnTo>
                  <a:pt x="6005764" y="0"/>
                </a:lnTo>
                <a:lnTo>
                  <a:pt x="0" y="0"/>
                </a:lnTo>
                <a:close/>
              </a:path>
            </a:pathLst>
          </a:custGeom>
          <a:gradFill>
            <a:gsLst>
              <a:gs pos="100000">
                <a:schemeClr val="accent1">
                  <a:alpha val="40000"/>
                </a:schemeClr>
              </a:gs>
              <a:gs pos="0">
                <a:srgbClr val="181B2C">
                  <a:alpha val="25000"/>
                </a:srgbClr>
              </a:gs>
              <a:gs pos="55000">
                <a:schemeClr val="accent5">
                  <a:alpha val="4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Freeform: Shape 16">
            <a:extLst>
              <a:ext uri="{FF2B5EF4-FFF2-40B4-BE49-F238E27FC236}">
                <a16:creationId xmlns:a16="http://schemas.microsoft.com/office/drawing/2014/main" id="{C2814FC5-435F-4276-99AE-465599FF2BA1}"/>
              </a:ext>
            </a:extLst>
          </p:cNvPr>
          <p:cNvSpPr/>
          <p:nvPr/>
        </p:nvSpPr>
        <p:spPr>
          <a:xfrm>
            <a:off x="17828114" y="1072550"/>
            <a:ext cx="1663044" cy="5300581"/>
          </a:xfrm>
          <a:custGeom>
            <a:avLst/>
            <a:gdLst>
              <a:gd name="connsiteX0" fmla="*/ 2561234 w 2585297"/>
              <a:gd name="connsiteY0" fmla="*/ 0 h 6906127"/>
              <a:gd name="connsiteX1" fmla="*/ 780560 w 2585297"/>
              <a:gd name="connsiteY1" fmla="*/ 1852863 h 6906127"/>
              <a:gd name="connsiteX2" fmla="*/ 82728 w 2585297"/>
              <a:gd name="connsiteY2" fmla="*/ 4932948 h 6906127"/>
              <a:gd name="connsiteX3" fmla="*/ 2585297 w 2585297"/>
              <a:gd name="connsiteY3" fmla="*/ 6906127 h 6906127"/>
              <a:gd name="connsiteX4" fmla="*/ 2561234 w 2585297"/>
              <a:gd name="connsiteY4" fmla="*/ 0 h 6906127"/>
              <a:gd name="connsiteX0" fmla="*/ 2561234 w 2585297"/>
              <a:gd name="connsiteY0" fmla="*/ 10370 h 6916497"/>
              <a:gd name="connsiteX1" fmla="*/ 780560 w 2585297"/>
              <a:gd name="connsiteY1" fmla="*/ 1863233 h 6916497"/>
              <a:gd name="connsiteX2" fmla="*/ 82728 w 2585297"/>
              <a:gd name="connsiteY2" fmla="*/ 4943318 h 6916497"/>
              <a:gd name="connsiteX3" fmla="*/ 2585297 w 2585297"/>
              <a:gd name="connsiteY3" fmla="*/ 6916497 h 6916497"/>
              <a:gd name="connsiteX4" fmla="*/ 2561234 w 2585297"/>
              <a:gd name="connsiteY4" fmla="*/ 10370 h 6916497"/>
              <a:gd name="connsiteX0" fmla="*/ 2547392 w 2571455"/>
              <a:gd name="connsiteY0" fmla="*/ 8277 h 6914404"/>
              <a:gd name="connsiteX1" fmla="*/ 938168 w 2571455"/>
              <a:gd name="connsiteY1" fmla="*/ 2184990 h 6914404"/>
              <a:gd name="connsiteX2" fmla="*/ 68886 w 2571455"/>
              <a:gd name="connsiteY2" fmla="*/ 4941225 h 6914404"/>
              <a:gd name="connsiteX3" fmla="*/ 2571455 w 2571455"/>
              <a:gd name="connsiteY3" fmla="*/ 6914404 h 6914404"/>
              <a:gd name="connsiteX4" fmla="*/ 2547392 w 2571455"/>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94895 w 2618958"/>
              <a:gd name="connsiteY0" fmla="*/ 8277 h 6914404"/>
              <a:gd name="connsiteX1" fmla="*/ 985671 w 2618958"/>
              <a:gd name="connsiteY1" fmla="*/ 2184990 h 6914404"/>
              <a:gd name="connsiteX2" fmla="*/ 116389 w 2618958"/>
              <a:gd name="connsiteY2" fmla="*/ 4941225 h 6914404"/>
              <a:gd name="connsiteX3" fmla="*/ 2618958 w 2618958"/>
              <a:gd name="connsiteY3" fmla="*/ 6914404 h 6914404"/>
              <a:gd name="connsiteX4" fmla="*/ 2594895 w 2618958"/>
              <a:gd name="connsiteY4" fmla="*/ 8277 h 6914404"/>
              <a:gd name="connsiteX0" fmla="*/ 2517149 w 2541212"/>
              <a:gd name="connsiteY0" fmla="*/ 8277 h 6914404"/>
              <a:gd name="connsiteX1" fmla="*/ 907925 w 2541212"/>
              <a:gd name="connsiteY1" fmla="*/ 2184990 h 6914404"/>
              <a:gd name="connsiteX2" fmla="*/ 38643 w 2541212"/>
              <a:gd name="connsiteY2" fmla="*/ 4941225 h 6914404"/>
              <a:gd name="connsiteX3" fmla="*/ 2541212 w 2541212"/>
              <a:gd name="connsiteY3" fmla="*/ 6914404 h 6914404"/>
              <a:gd name="connsiteX4" fmla="*/ 2517149 w 2541212"/>
              <a:gd name="connsiteY4" fmla="*/ 8277 h 6914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12" h="6914404">
                <a:moveTo>
                  <a:pt x="2517149" y="8277"/>
                </a:moveTo>
                <a:cubicBezTo>
                  <a:pt x="614154" y="-124071"/>
                  <a:pt x="1321009" y="1362832"/>
                  <a:pt x="907925" y="2184990"/>
                </a:cubicBezTo>
                <a:cubicBezTo>
                  <a:pt x="494841" y="3007148"/>
                  <a:pt x="-166896" y="3508464"/>
                  <a:pt x="38643" y="4941225"/>
                </a:cubicBezTo>
                <a:cubicBezTo>
                  <a:pt x="358482" y="6183486"/>
                  <a:pt x="1573672" y="6806120"/>
                  <a:pt x="2541212" y="6914404"/>
                </a:cubicBezTo>
                <a:lnTo>
                  <a:pt x="2517149" y="8277"/>
                </a:lnTo>
                <a:close/>
              </a:path>
            </a:pathLst>
          </a:custGeom>
          <a:gradFill>
            <a:gsLst>
              <a:gs pos="2000">
                <a:schemeClr val="accent1">
                  <a:alpha val="79000"/>
                </a:schemeClr>
              </a:gs>
              <a:gs pos="100000">
                <a:schemeClr val="accent5">
                  <a:alpha val="5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 Placeholder 2">
            <a:extLst>
              <a:ext uri="{FF2B5EF4-FFF2-40B4-BE49-F238E27FC236}">
                <a16:creationId xmlns:a16="http://schemas.microsoft.com/office/drawing/2014/main" id="{56D1133E-63D0-4BED-9212-18EF3C680DEC}"/>
              </a:ext>
            </a:extLst>
          </p:cNvPr>
          <p:cNvSpPr txBox="1">
            <a:spLocks/>
          </p:cNvSpPr>
          <p:nvPr/>
        </p:nvSpPr>
        <p:spPr>
          <a:xfrm>
            <a:off x="7380787" y="4573105"/>
            <a:ext cx="6832218" cy="1773462"/>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gn="l"/>
            <a:endParaRPr lang="id-ID" sz="11500" b="0" dirty="0">
              <a:gradFill flip="none" rotWithShape="1">
                <a:gsLst>
                  <a:gs pos="55000">
                    <a:schemeClr val="bg1"/>
                  </a:gs>
                  <a:gs pos="100000">
                    <a:schemeClr val="bg1">
                      <a:alpha val="0"/>
                    </a:schemeClr>
                  </a:gs>
                </a:gsLst>
                <a:lin ang="5400000" scaled="0"/>
                <a:tileRect/>
              </a:gradFill>
              <a:latin typeface="Nexa Bold" panose="02000000000000000000" pitchFamily="50" charset="0"/>
            </a:endParaRPr>
          </a:p>
        </p:txBody>
      </p:sp>
      <p:sp>
        <p:nvSpPr>
          <p:cNvPr id="4" name="TextBox 3">
            <a:extLst>
              <a:ext uri="{FF2B5EF4-FFF2-40B4-BE49-F238E27FC236}">
                <a16:creationId xmlns:a16="http://schemas.microsoft.com/office/drawing/2014/main" id="{47C32785-7089-5586-BB9C-25101CDD7C65}"/>
              </a:ext>
            </a:extLst>
          </p:cNvPr>
          <p:cNvSpPr txBox="1"/>
          <p:nvPr/>
        </p:nvSpPr>
        <p:spPr>
          <a:xfrm>
            <a:off x="5399923" y="2358986"/>
            <a:ext cx="11301882" cy="1446550"/>
          </a:xfrm>
          <a:prstGeom prst="rect">
            <a:avLst/>
          </a:prstGeom>
          <a:noFill/>
        </p:spPr>
        <p:txBody>
          <a:bodyPr wrap="square" rtlCol="0">
            <a:spAutoFit/>
          </a:bodyPr>
          <a:lstStyle/>
          <a:p>
            <a:r>
              <a:rPr lang="en-IN" sz="8800" b="1" dirty="0">
                <a:solidFill>
                  <a:schemeClr val="bg1"/>
                </a:solidFill>
                <a:latin typeface="Lato" panose="020F0502020204030203" pitchFamily="34" charset="0"/>
                <a:ea typeface="Lato" panose="020F0502020204030203" pitchFamily="34" charset="0"/>
                <a:cs typeface="Lato" panose="020F0502020204030203" pitchFamily="34" charset="0"/>
              </a:rPr>
              <a:t>Types of vectors?</a:t>
            </a:r>
          </a:p>
        </p:txBody>
      </p:sp>
      <p:sp>
        <p:nvSpPr>
          <p:cNvPr id="6" name="TextBox 5">
            <a:extLst>
              <a:ext uri="{FF2B5EF4-FFF2-40B4-BE49-F238E27FC236}">
                <a16:creationId xmlns:a16="http://schemas.microsoft.com/office/drawing/2014/main" id="{FAB28E20-C6B1-C23E-865B-8BED58F76AFE}"/>
              </a:ext>
            </a:extLst>
          </p:cNvPr>
          <p:cNvSpPr txBox="1"/>
          <p:nvPr/>
        </p:nvSpPr>
        <p:spPr>
          <a:xfrm>
            <a:off x="5789458" y="4392259"/>
            <a:ext cx="7325123" cy="33304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3600" dirty="0">
                <a:solidFill>
                  <a:schemeClr val="bg1"/>
                </a:solidFill>
              </a:rPr>
              <a:t>Zero Vector</a:t>
            </a:r>
          </a:p>
          <a:p>
            <a:pPr marL="285750" indent="-285750">
              <a:lnSpc>
                <a:spcPct val="150000"/>
              </a:lnSpc>
              <a:buFont typeface="Arial" panose="020B0604020202020204" pitchFamily="34" charset="0"/>
              <a:buChar char="•"/>
            </a:pPr>
            <a:r>
              <a:rPr lang="en-IN" sz="3600" dirty="0">
                <a:solidFill>
                  <a:schemeClr val="bg1"/>
                </a:solidFill>
              </a:rPr>
              <a:t>Unit Vector</a:t>
            </a:r>
          </a:p>
          <a:p>
            <a:pPr marL="285750" indent="-285750">
              <a:lnSpc>
                <a:spcPct val="150000"/>
              </a:lnSpc>
              <a:buFont typeface="Arial" panose="020B0604020202020204" pitchFamily="34" charset="0"/>
              <a:buChar char="•"/>
            </a:pPr>
            <a:r>
              <a:rPr lang="en-IN" sz="3600" dirty="0">
                <a:solidFill>
                  <a:schemeClr val="bg1"/>
                </a:solidFill>
              </a:rPr>
              <a:t>Equal Vector</a:t>
            </a:r>
          </a:p>
          <a:p>
            <a:pPr marL="285750" indent="-285750">
              <a:lnSpc>
                <a:spcPct val="150000"/>
              </a:lnSpc>
              <a:buFont typeface="Arial" panose="020B0604020202020204" pitchFamily="34" charset="0"/>
              <a:buChar char="•"/>
            </a:pPr>
            <a:r>
              <a:rPr lang="en-IN" sz="3600" dirty="0">
                <a:solidFill>
                  <a:schemeClr val="bg1"/>
                </a:solidFill>
              </a:rPr>
              <a:t>Position Vector</a:t>
            </a:r>
          </a:p>
        </p:txBody>
      </p:sp>
      <p:sp>
        <p:nvSpPr>
          <p:cNvPr id="7" name="TextBox 6">
            <a:extLst>
              <a:ext uri="{FF2B5EF4-FFF2-40B4-BE49-F238E27FC236}">
                <a16:creationId xmlns:a16="http://schemas.microsoft.com/office/drawing/2014/main" id="{E4FF56ED-AD71-B465-C0F2-48744F81EA8E}"/>
              </a:ext>
            </a:extLst>
          </p:cNvPr>
          <p:cNvSpPr txBox="1"/>
          <p:nvPr/>
        </p:nvSpPr>
        <p:spPr>
          <a:xfrm>
            <a:off x="10793518" y="4360057"/>
            <a:ext cx="7325123" cy="16684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3600" dirty="0">
                <a:solidFill>
                  <a:schemeClr val="bg1"/>
                </a:solidFill>
              </a:rPr>
              <a:t>Co-initial Vector</a:t>
            </a:r>
          </a:p>
          <a:p>
            <a:pPr marL="285750" indent="-285750">
              <a:lnSpc>
                <a:spcPct val="150000"/>
              </a:lnSpc>
              <a:buFont typeface="Arial" panose="020B0604020202020204" pitchFamily="34" charset="0"/>
              <a:buChar char="•"/>
            </a:pPr>
            <a:r>
              <a:rPr lang="en-IN" sz="3600" dirty="0">
                <a:solidFill>
                  <a:schemeClr val="bg1"/>
                </a:solidFill>
              </a:rPr>
              <a:t>Collinear Vector</a:t>
            </a:r>
          </a:p>
        </p:txBody>
      </p:sp>
    </p:spTree>
    <p:extLst>
      <p:ext uri="{BB962C8B-B14F-4D97-AF65-F5344CB8AC3E}">
        <p14:creationId xmlns:p14="http://schemas.microsoft.com/office/powerpoint/2010/main" val="1512705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A1182-BC4D-F97E-0F89-0ED68A05C879}"/>
              </a:ext>
            </a:extLst>
          </p:cNvPr>
          <p:cNvSpPr txBox="1"/>
          <p:nvPr/>
        </p:nvSpPr>
        <p:spPr>
          <a:xfrm>
            <a:off x="3124869" y="1503331"/>
            <a:ext cx="14131052" cy="923330"/>
          </a:xfrm>
          <a:prstGeom prst="rect">
            <a:avLst/>
          </a:prstGeom>
          <a:noFill/>
        </p:spPr>
        <p:txBody>
          <a:bodyPr wrap="square" rtlCol="0">
            <a:spAutoFit/>
          </a:bodyPr>
          <a:lstStyle/>
          <a:p>
            <a:r>
              <a:rPr lang="en-IN" sz="5400" b="1" dirty="0">
                <a:solidFill>
                  <a:schemeClr val="bg1"/>
                </a:solidFill>
              </a:rPr>
              <a:t>Zero Vectors</a:t>
            </a:r>
          </a:p>
        </p:txBody>
      </p:sp>
      <p:sp>
        <p:nvSpPr>
          <p:cNvPr id="3" name="TextBox 2">
            <a:extLst>
              <a:ext uri="{FF2B5EF4-FFF2-40B4-BE49-F238E27FC236}">
                <a16:creationId xmlns:a16="http://schemas.microsoft.com/office/drawing/2014/main" id="{1842CCD3-E059-E48B-2C33-07DE808CF087}"/>
              </a:ext>
            </a:extLst>
          </p:cNvPr>
          <p:cNvSpPr txBox="1"/>
          <p:nvPr/>
        </p:nvSpPr>
        <p:spPr>
          <a:xfrm>
            <a:off x="-1657712" y="2699782"/>
            <a:ext cx="13269016" cy="1754326"/>
          </a:xfrm>
          <a:prstGeom prst="rect">
            <a:avLst/>
          </a:prstGeom>
          <a:noFill/>
        </p:spPr>
        <p:txBody>
          <a:bodyPr wrap="square" rtlCol="0">
            <a:spAutoFit/>
          </a:bodyPr>
          <a:lstStyle/>
          <a:p>
            <a:pPr algn="ctr"/>
            <a:r>
              <a:rPr lang="en-US" sz="3600" dirty="0">
                <a:solidFill>
                  <a:schemeClr val="bg1"/>
                </a:solidFill>
              </a:rPr>
              <a:t>Vectors that have 0 magnitude and </a:t>
            </a:r>
          </a:p>
          <a:p>
            <a:pPr algn="ctr"/>
            <a:r>
              <a:rPr lang="en-US" sz="3600" dirty="0">
                <a:solidFill>
                  <a:schemeClr val="bg1"/>
                </a:solidFill>
              </a:rPr>
              <a:t>no </a:t>
            </a:r>
            <a:r>
              <a:rPr lang="en-US" sz="3600" dirty="0" err="1">
                <a:solidFill>
                  <a:schemeClr val="bg1"/>
                </a:solidFill>
              </a:rPr>
              <a:t>direction.are</a:t>
            </a:r>
            <a:r>
              <a:rPr lang="en-US" sz="3600" dirty="0">
                <a:solidFill>
                  <a:schemeClr val="bg1"/>
                </a:solidFill>
              </a:rPr>
              <a:t> called </a:t>
            </a:r>
          </a:p>
          <a:p>
            <a:pPr algn="ctr"/>
            <a:r>
              <a:rPr lang="en-US" sz="3600" dirty="0">
                <a:solidFill>
                  <a:schemeClr val="bg1"/>
                </a:solidFill>
              </a:rPr>
              <a:t>zero vectors. </a:t>
            </a:r>
          </a:p>
        </p:txBody>
      </p:sp>
      <p:sp>
        <p:nvSpPr>
          <p:cNvPr id="7" name="TextBox 6">
            <a:extLst>
              <a:ext uri="{FF2B5EF4-FFF2-40B4-BE49-F238E27FC236}">
                <a16:creationId xmlns:a16="http://schemas.microsoft.com/office/drawing/2014/main" id="{69A46CA6-E5DC-D08C-7FAE-F77EE8648487}"/>
              </a:ext>
            </a:extLst>
          </p:cNvPr>
          <p:cNvSpPr txBox="1"/>
          <p:nvPr/>
        </p:nvSpPr>
        <p:spPr>
          <a:xfrm>
            <a:off x="3260940" y="6287439"/>
            <a:ext cx="14131052" cy="923330"/>
          </a:xfrm>
          <a:prstGeom prst="rect">
            <a:avLst/>
          </a:prstGeom>
          <a:noFill/>
        </p:spPr>
        <p:txBody>
          <a:bodyPr wrap="square" rtlCol="0">
            <a:spAutoFit/>
          </a:bodyPr>
          <a:lstStyle/>
          <a:p>
            <a:r>
              <a:rPr lang="en-IN" sz="5400" b="1" dirty="0">
                <a:solidFill>
                  <a:schemeClr val="bg1"/>
                </a:solidFill>
              </a:rPr>
              <a:t>Unit Vectors</a:t>
            </a:r>
          </a:p>
        </p:txBody>
      </p:sp>
      <p:sp>
        <p:nvSpPr>
          <p:cNvPr id="9" name="TextBox 8">
            <a:extLst>
              <a:ext uri="{FF2B5EF4-FFF2-40B4-BE49-F238E27FC236}">
                <a16:creationId xmlns:a16="http://schemas.microsoft.com/office/drawing/2014/main" id="{9A1399E8-4F4A-0E09-8A95-D438408E5636}"/>
              </a:ext>
            </a:extLst>
          </p:cNvPr>
          <p:cNvSpPr txBox="1"/>
          <p:nvPr/>
        </p:nvSpPr>
        <p:spPr>
          <a:xfrm>
            <a:off x="-1262073" y="7461112"/>
            <a:ext cx="13269016" cy="1754326"/>
          </a:xfrm>
          <a:prstGeom prst="rect">
            <a:avLst/>
          </a:prstGeom>
          <a:noFill/>
        </p:spPr>
        <p:txBody>
          <a:bodyPr wrap="square" rtlCol="0">
            <a:spAutoFit/>
          </a:bodyPr>
          <a:lstStyle/>
          <a:p>
            <a:pPr algn="ctr"/>
            <a:r>
              <a:rPr lang="en-US" sz="3600" dirty="0">
                <a:solidFill>
                  <a:schemeClr val="bg1"/>
                </a:solidFill>
              </a:rPr>
              <a:t>Vectors that have magnitude </a:t>
            </a:r>
          </a:p>
          <a:p>
            <a:pPr algn="ctr"/>
            <a:r>
              <a:rPr lang="en-US" sz="3600" dirty="0">
                <a:solidFill>
                  <a:schemeClr val="bg1"/>
                </a:solidFill>
              </a:rPr>
              <a:t>equals to 1 are called unit </a:t>
            </a:r>
          </a:p>
          <a:p>
            <a:pPr algn="ctr"/>
            <a:r>
              <a:rPr lang="en-US" sz="3600" dirty="0">
                <a:solidFill>
                  <a:schemeClr val="bg1"/>
                </a:solidFill>
              </a:rPr>
              <a:t>vectors, denoted by </a:t>
            </a:r>
            <a:r>
              <a:rPr lang="en-US" sz="3600" dirty="0">
                <a:solidFill>
                  <a:schemeClr val="bg1"/>
                </a:solidFill>
                <a:effectLst/>
              </a:rPr>
              <a:t>^a</a:t>
            </a:r>
            <a:r>
              <a:rPr lang="en-US" sz="3600" dirty="0">
                <a:solidFill>
                  <a:schemeClr val="bg1"/>
                </a:solidFill>
              </a:rPr>
              <a:t>. </a:t>
            </a:r>
          </a:p>
        </p:txBody>
      </p:sp>
      <p:pic>
        <p:nvPicPr>
          <p:cNvPr id="19" name="Picture 18" descr="A white arrow pointing to a black background&#10;&#10;Description automatically generated">
            <a:extLst>
              <a:ext uri="{FF2B5EF4-FFF2-40B4-BE49-F238E27FC236}">
                <a16:creationId xmlns:a16="http://schemas.microsoft.com/office/drawing/2014/main" id="{23C74989-C75B-96F5-874E-772E10C31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6466" y="927507"/>
            <a:ext cx="8117333" cy="4380783"/>
          </a:xfrm>
          <a:prstGeom prst="rect">
            <a:avLst/>
          </a:prstGeom>
        </p:spPr>
      </p:pic>
      <p:pic>
        <p:nvPicPr>
          <p:cNvPr id="23" name="Picture 22" descr="A diagram of a diagram of a diagram&#10;&#10;Description automatically generated with medium confidence">
            <a:extLst>
              <a:ext uri="{FF2B5EF4-FFF2-40B4-BE49-F238E27FC236}">
                <a16:creationId xmlns:a16="http://schemas.microsoft.com/office/drawing/2014/main" id="{6B2C4B63-2B8C-B6C2-981C-1C0B5D401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306" y="5013135"/>
            <a:ext cx="10346471" cy="5703627"/>
          </a:xfrm>
          <a:prstGeom prst="rect">
            <a:avLst/>
          </a:prstGeom>
        </p:spPr>
      </p:pic>
    </p:spTree>
    <p:extLst>
      <p:ext uri="{BB962C8B-B14F-4D97-AF65-F5344CB8AC3E}">
        <p14:creationId xmlns:p14="http://schemas.microsoft.com/office/powerpoint/2010/main" val="2921883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03910-7A79-334B-A5B6-6C001483419B}"/>
              </a:ext>
            </a:extLst>
          </p:cNvPr>
          <p:cNvSpPr txBox="1"/>
          <p:nvPr/>
        </p:nvSpPr>
        <p:spPr>
          <a:xfrm>
            <a:off x="-2547482" y="1721909"/>
            <a:ext cx="14131052" cy="923330"/>
          </a:xfrm>
          <a:prstGeom prst="rect">
            <a:avLst/>
          </a:prstGeom>
          <a:noFill/>
        </p:spPr>
        <p:txBody>
          <a:bodyPr wrap="square" rtlCol="0">
            <a:spAutoFit/>
          </a:bodyPr>
          <a:lstStyle/>
          <a:p>
            <a:pPr algn="ctr"/>
            <a:r>
              <a:rPr lang="en-IN" sz="5400" b="1" dirty="0">
                <a:solidFill>
                  <a:schemeClr val="bg1"/>
                </a:solidFill>
              </a:rPr>
              <a:t>Co-initial Vectors</a:t>
            </a:r>
          </a:p>
        </p:txBody>
      </p:sp>
      <p:sp>
        <p:nvSpPr>
          <p:cNvPr id="3" name="TextBox 2">
            <a:extLst>
              <a:ext uri="{FF2B5EF4-FFF2-40B4-BE49-F238E27FC236}">
                <a16:creationId xmlns:a16="http://schemas.microsoft.com/office/drawing/2014/main" id="{5DBE46C0-0A38-1D31-2008-678E8E8A8439}"/>
              </a:ext>
            </a:extLst>
          </p:cNvPr>
          <p:cNvSpPr txBox="1"/>
          <p:nvPr/>
        </p:nvSpPr>
        <p:spPr>
          <a:xfrm>
            <a:off x="-2275996" y="2933411"/>
            <a:ext cx="13269016" cy="1754326"/>
          </a:xfrm>
          <a:prstGeom prst="rect">
            <a:avLst/>
          </a:prstGeom>
          <a:noFill/>
        </p:spPr>
        <p:txBody>
          <a:bodyPr wrap="square" rtlCol="0">
            <a:spAutoFit/>
          </a:bodyPr>
          <a:lstStyle/>
          <a:p>
            <a:pPr algn="ctr"/>
            <a:r>
              <a:rPr lang="en-US" sz="3600" dirty="0">
                <a:solidFill>
                  <a:schemeClr val="bg1"/>
                </a:solidFill>
              </a:rPr>
              <a:t>Two or more vectors are said to</a:t>
            </a:r>
          </a:p>
          <a:p>
            <a:pPr algn="ctr"/>
            <a:r>
              <a:rPr lang="en-US" sz="3600" dirty="0">
                <a:solidFill>
                  <a:schemeClr val="bg1"/>
                </a:solidFill>
              </a:rPr>
              <a:t> be </a:t>
            </a:r>
            <a:r>
              <a:rPr lang="en-US" sz="3600" b="1" dirty="0">
                <a:solidFill>
                  <a:schemeClr val="bg1"/>
                </a:solidFill>
              </a:rPr>
              <a:t>co-initial</a:t>
            </a:r>
            <a:r>
              <a:rPr lang="en-US" sz="3600" dirty="0">
                <a:solidFill>
                  <a:schemeClr val="bg1"/>
                </a:solidFill>
              </a:rPr>
              <a:t> if they have the </a:t>
            </a:r>
            <a:r>
              <a:rPr lang="en-US" sz="3600" b="1" dirty="0">
                <a:solidFill>
                  <a:schemeClr val="bg1"/>
                </a:solidFill>
              </a:rPr>
              <a:t>same</a:t>
            </a:r>
          </a:p>
          <a:p>
            <a:pPr algn="ctr"/>
            <a:r>
              <a:rPr lang="en-US" sz="3600" b="1" dirty="0">
                <a:solidFill>
                  <a:schemeClr val="bg1"/>
                </a:solidFill>
              </a:rPr>
              <a:t> starting point</a:t>
            </a:r>
            <a:r>
              <a:rPr lang="en-US" sz="3600" dirty="0">
                <a:solidFill>
                  <a:schemeClr val="bg1"/>
                </a:solidFill>
              </a:rPr>
              <a:t>, or origin.</a:t>
            </a:r>
          </a:p>
        </p:txBody>
      </p:sp>
      <p:pic>
        <p:nvPicPr>
          <p:cNvPr id="5" name="Picture 4" descr="A diagram of a diagram of arrows and points&#10;&#10;Description automatically generated with medium confidence">
            <a:extLst>
              <a:ext uri="{FF2B5EF4-FFF2-40B4-BE49-F238E27FC236}">
                <a16:creationId xmlns:a16="http://schemas.microsoft.com/office/drawing/2014/main" id="{5E8D0514-CD7F-E583-E7A5-FCBAD6D05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5460" y="228649"/>
            <a:ext cx="6260317" cy="5409524"/>
          </a:xfrm>
          <a:prstGeom prst="rect">
            <a:avLst/>
          </a:prstGeom>
        </p:spPr>
      </p:pic>
      <p:sp>
        <p:nvSpPr>
          <p:cNvPr id="6" name="TextBox 5">
            <a:extLst>
              <a:ext uri="{FF2B5EF4-FFF2-40B4-BE49-F238E27FC236}">
                <a16:creationId xmlns:a16="http://schemas.microsoft.com/office/drawing/2014/main" id="{B22CE480-730B-024D-18F4-9DD6DB9DC6B1}"/>
              </a:ext>
            </a:extLst>
          </p:cNvPr>
          <p:cNvSpPr txBox="1"/>
          <p:nvPr/>
        </p:nvSpPr>
        <p:spPr>
          <a:xfrm>
            <a:off x="-1456846" y="6894664"/>
            <a:ext cx="13269016" cy="1754326"/>
          </a:xfrm>
          <a:prstGeom prst="rect">
            <a:avLst/>
          </a:prstGeom>
          <a:noFill/>
        </p:spPr>
        <p:txBody>
          <a:bodyPr wrap="square" rtlCol="0">
            <a:spAutoFit/>
          </a:bodyPr>
          <a:lstStyle/>
          <a:p>
            <a:pPr algn="ctr"/>
            <a:r>
              <a:rPr lang="en-US" sz="3600" dirty="0">
                <a:solidFill>
                  <a:schemeClr val="bg1"/>
                </a:solidFill>
              </a:rPr>
              <a:t>Two or more vectors are said to</a:t>
            </a:r>
          </a:p>
          <a:p>
            <a:pPr algn="ctr"/>
            <a:r>
              <a:rPr lang="en-US" sz="3600" dirty="0">
                <a:solidFill>
                  <a:schemeClr val="bg1"/>
                </a:solidFill>
              </a:rPr>
              <a:t> be </a:t>
            </a:r>
            <a:r>
              <a:rPr lang="en-US" sz="3600" b="1" dirty="0">
                <a:solidFill>
                  <a:schemeClr val="bg1"/>
                </a:solidFill>
              </a:rPr>
              <a:t>collinear </a:t>
            </a:r>
            <a:r>
              <a:rPr lang="en-US" sz="3600" dirty="0">
                <a:solidFill>
                  <a:schemeClr val="bg1"/>
                </a:solidFill>
              </a:rPr>
              <a:t>if they lie along the </a:t>
            </a:r>
            <a:r>
              <a:rPr lang="en-US" sz="3600" b="1" dirty="0">
                <a:solidFill>
                  <a:schemeClr val="bg1"/>
                </a:solidFill>
              </a:rPr>
              <a:t>same</a:t>
            </a:r>
          </a:p>
          <a:p>
            <a:pPr algn="ctr"/>
            <a:r>
              <a:rPr lang="en-US" sz="3600" b="1" dirty="0">
                <a:solidFill>
                  <a:schemeClr val="bg1"/>
                </a:solidFill>
              </a:rPr>
              <a:t> line</a:t>
            </a:r>
            <a:r>
              <a:rPr lang="en-US" sz="3600" dirty="0">
                <a:solidFill>
                  <a:schemeClr val="bg1"/>
                </a:solidFill>
              </a:rPr>
              <a:t> or </a:t>
            </a:r>
            <a:r>
              <a:rPr lang="en-US" sz="3600" b="1" dirty="0">
                <a:solidFill>
                  <a:schemeClr val="bg1"/>
                </a:solidFill>
              </a:rPr>
              <a:t>parallel lines</a:t>
            </a:r>
            <a:r>
              <a:rPr lang="en-US" sz="3600" dirty="0">
                <a:solidFill>
                  <a:schemeClr val="bg1"/>
                </a:solidFill>
              </a:rPr>
              <a:t>.</a:t>
            </a:r>
          </a:p>
        </p:txBody>
      </p:sp>
      <p:sp>
        <p:nvSpPr>
          <p:cNvPr id="7" name="TextBox 6">
            <a:extLst>
              <a:ext uri="{FF2B5EF4-FFF2-40B4-BE49-F238E27FC236}">
                <a16:creationId xmlns:a16="http://schemas.microsoft.com/office/drawing/2014/main" id="{3E4FEDC3-096F-AF69-182B-2DE974DBE0D2}"/>
              </a:ext>
            </a:extLst>
          </p:cNvPr>
          <p:cNvSpPr txBox="1"/>
          <p:nvPr/>
        </p:nvSpPr>
        <p:spPr>
          <a:xfrm>
            <a:off x="-1887864" y="5818306"/>
            <a:ext cx="14131052" cy="923330"/>
          </a:xfrm>
          <a:prstGeom prst="rect">
            <a:avLst/>
          </a:prstGeom>
          <a:noFill/>
        </p:spPr>
        <p:txBody>
          <a:bodyPr wrap="square" rtlCol="0">
            <a:spAutoFit/>
          </a:bodyPr>
          <a:lstStyle/>
          <a:p>
            <a:pPr algn="ctr"/>
            <a:r>
              <a:rPr lang="en-IN" sz="5400" b="1" dirty="0">
                <a:solidFill>
                  <a:schemeClr val="bg1"/>
                </a:solidFill>
              </a:rPr>
              <a:t>Collinear Vectors</a:t>
            </a:r>
          </a:p>
        </p:txBody>
      </p:sp>
      <p:pic>
        <p:nvPicPr>
          <p:cNvPr id="9" name="Picture 8" descr="A white lines with letters and numbers on them&#10;&#10;Description automatically generated">
            <a:extLst>
              <a:ext uri="{FF2B5EF4-FFF2-40B4-BE49-F238E27FC236}">
                <a16:creationId xmlns:a16="http://schemas.microsoft.com/office/drawing/2014/main" id="{6FD743A8-1B3F-C7BC-8FB3-CA80F614B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363" y="4534088"/>
            <a:ext cx="10317731" cy="6591112"/>
          </a:xfrm>
          <a:prstGeom prst="rect">
            <a:avLst/>
          </a:prstGeom>
        </p:spPr>
      </p:pic>
    </p:spTree>
    <p:extLst>
      <p:ext uri="{BB962C8B-B14F-4D97-AF65-F5344CB8AC3E}">
        <p14:creationId xmlns:p14="http://schemas.microsoft.com/office/powerpoint/2010/main" val="710279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539918-B160-F894-97A9-C71617F781DD}"/>
              </a:ext>
            </a:extLst>
          </p:cNvPr>
          <p:cNvSpPr txBox="1"/>
          <p:nvPr/>
        </p:nvSpPr>
        <p:spPr>
          <a:xfrm>
            <a:off x="10692268" y="1512359"/>
            <a:ext cx="14131052" cy="923330"/>
          </a:xfrm>
          <a:prstGeom prst="rect">
            <a:avLst/>
          </a:prstGeom>
          <a:noFill/>
        </p:spPr>
        <p:txBody>
          <a:bodyPr wrap="square" rtlCol="0">
            <a:spAutoFit/>
          </a:bodyPr>
          <a:lstStyle/>
          <a:p>
            <a:r>
              <a:rPr lang="en-IN" sz="5400" b="1" dirty="0">
                <a:solidFill>
                  <a:schemeClr val="bg1"/>
                </a:solidFill>
              </a:rPr>
              <a:t>Position Vectors</a:t>
            </a:r>
          </a:p>
        </p:txBody>
      </p:sp>
      <p:sp>
        <p:nvSpPr>
          <p:cNvPr id="5" name="TextBox 4">
            <a:extLst>
              <a:ext uri="{FF2B5EF4-FFF2-40B4-BE49-F238E27FC236}">
                <a16:creationId xmlns:a16="http://schemas.microsoft.com/office/drawing/2014/main" id="{3753BE37-242B-5E32-61E4-D5F97D9FB294}"/>
              </a:ext>
            </a:extLst>
          </p:cNvPr>
          <p:cNvSpPr txBox="1"/>
          <p:nvPr/>
        </p:nvSpPr>
        <p:spPr>
          <a:xfrm>
            <a:off x="6665222" y="2704811"/>
            <a:ext cx="13269016" cy="1754326"/>
          </a:xfrm>
          <a:prstGeom prst="rect">
            <a:avLst/>
          </a:prstGeom>
          <a:noFill/>
        </p:spPr>
        <p:txBody>
          <a:bodyPr wrap="square" rtlCol="0">
            <a:spAutoFit/>
          </a:bodyPr>
          <a:lstStyle/>
          <a:p>
            <a:pPr algn="ctr"/>
            <a:r>
              <a:rPr lang="en-US" sz="3600" dirty="0">
                <a:solidFill>
                  <a:schemeClr val="bg1"/>
                </a:solidFill>
              </a:rPr>
              <a:t>A </a:t>
            </a:r>
            <a:r>
              <a:rPr lang="en-US" sz="3600" b="1" dirty="0">
                <a:solidFill>
                  <a:schemeClr val="bg1"/>
                </a:solidFill>
              </a:rPr>
              <a:t>position vector</a:t>
            </a:r>
            <a:r>
              <a:rPr lang="en-US" sz="3600" dirty="0">
                <a:solidFill>
                  <a:schemeClr val="bg1"/>
                </a:solidFill>
              </a:rPr>
              <a:t> is a vector that </a:t>
            </a:r>
          </a:p>
          <a:p>
            <a:pPr algn="ctr"/>
            <a:r>
              <a:rPr lang="en-US" sz="3600" dirty="0">
                <a:solidFill>
                  <a:schemeClr val="bg1"/>
                </a:solidFill>
              </a:rPr>
              <a:t>represents the position of a point in </a:t>
            </a:r>
          </a:p>
          <a:p>
            <a:pPr algn="ctr"/>
            <a:r>
              <a:rPr lang="en-US" sz="3600" dirty="0">
                <a:solidFill>
                  <a:schemeClr val="bg1"/>
                </a:solidFill>
              </a:rPr>
              <a:t>space relative to a fixed origin.</a:t>
            </a:r>
          </a:p>
        </p:txBody>
      </p:sp>
      <p:sp>
        <p:nvSpPr>
          <p:cNvPr id="6" name="TextBox 5">
            <a:extLst>
              <a:ext uri="{FF2B5EF4-FFF2-40B4-BE49-F238E27FC236}">
                <a16:creationId xmlns:a16="http://schemas.microsoft.com/office/drawing/2014/main" id="{45EF80FB-F3D7-89E1-1C86-15603B70D0E7}"/>
              </a:ext>
            </a:extLst>
          </p:cNvPr>
          <p:cNvSpPr txBox="1"/>
          <p:nvPr/>
        </p:nvSpPr>
        <p:spPr>
          <a:xfrm>
            <a:off x="11473092" y="5883475"/>
            <a:ext cx="14131052" cy="923330"/>
          </a:xfrm>
          <a:prstGeom prst="rect">
            <a:avLst/>
          </a:prstGeom>
          <a:noFill/>
        </p:spPr>
        <p:txBody>
          <a:bodyPr wrap="square" rtlCol="0">
            <a:spAutoFit/>
          </a:bodyPr>
          <a:lstStyle/>
          <a:p>
            <a:r>
              <a:rPr lang="en-IN" sz="5400" b="1" dirty="0">
                <a:solidFill>
                  <a:schemeClr val="bg1"/>
                </a:solidFill>
              </a:rPr>
              <a:t>Equal Vectors</a:t>
            </a:r>
          </a:p>
        </p:txBody>
      </p:sp>
      <p:sp>
        <p:nvSpPr>
          <p:cNvPr id="8" name="TextBox 7">
            <a:extLst>
              <a:ext uri="{FF2B5EF4-FFF2-40B4-BE49-F238E27FC236}">
                <a16:creationId xmlns:a16="http://schemas.microsoft.com/office/drawing/2014/main" id="{0C2594E4-BDC7-976E-AA54-1D95499BEB8F}"/>
              </a:ext>
            </a:extLst>
          </p:cNvPr>
          <p:cNvSpPr txBox="1"/>
          <p:nvPr/>
        </p:nvSpPr>
        <p:spPr>
          <a:xfrm>
            <a:off x="6665222" y="7390826"/>
            <a:ext cx="13269016" cy="646331"/>
          </a:xfrm>
          <a:prstGeom prst="rect">
            <a:avLst/>
          </a:prstGeom>
          <a:noFill/>
        </p:spPr>
        <p:txBody>
          <a:bodyPr wrap="square" rtlCol="0">
            <a:spAutoFit/>
          </a:bodyPr>
          <a:lstStyle/>
          <a:p>
            <a:pPr algn="ctr"/>
            <a:r>
              <a:rPr lang="en-US" sz="3600" dirty="0">
                <a:solidFill>
                  <a:schemeClr val="bg1"/>
                </a:solidFill>
              </a:rPr>
              <a:t>Vectors with the same magnitude and direction.</a:t>
            </a:r>
          </a:p>
        </p:txBody>
      </p:sp>
      <p:pic>
        <p:nvPicPr>
          <p:cNvPr id="11" name="Picture 10" descr="A white arrows pointing to a black background&#10;&#10;Description automatically generated">
            <a:extLst>
              <a:ext uri="{FF2B5EF4-FFF2-40B4-BE49-F238E27FC236}">
                <a16:creationId xmlns:a16="http://schemas.microsoft.com/office/drawing/2014/main" id="{5C7CCA97-8687-9246-DE26-DF673741F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549" y="610210"/>
            <a:ext cx="7022222" cy="4876190"/>
          </a:xfrm>
          <a:prstGeom prst="rect">
            <a:avLst/>
          </a:prstGeom>
        </p:spPr>
      </p:pic>
      <p:pic>
        <p:nvPicPr>
          <p:cNvPr id="13" name="Picture 12" descr="A black background with white arrows&#10;&#10;Description automatically generated">
            <a:extLst>
              <a:ext uri="{FF2B5EF4-FFF2-40B4-BE49-F238E27FC236}">
                <a16:creationId xmlns:a16="http://schemas.microsoft.com/office/drawing/2014/main" id="{6B0E4B61-92F8-6278-E068-7E9B66E468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19" y="3293405"/>
            <a:ext cx="9373681" cy="7101274"/>
          </a:xfrm>
          <a:prstGeom prst="rect">
            <a:avLst/>
          </a:prstGeom>
        </p:spPr>
      </p:pic>
    </p:spTree>
    <p:extLst>
      <p:ext uri="{BB962C8B-B14F-4D97-AF65-F5344CB8AC3E}">
        <p14:creationId xmlns:p14="http://schemas.microsoft.com/office/powerpoint/2010/main" val="3638898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5E756-3453-0BD3-3D8F-36FBD854B4FF}"/>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27045F0-B908-7C4D-8786-297BF87F64E6}"/>
              </a:ext>
            </a:extLst>
          </p:cNvPr>
          <p:cNvSpPr txBox="1"/>
          <p:nvPr/>
        </p:nvSpPr>
        <p:spPr>
          <a:xfrm>
            <a:off x="1163411" y="1677378"/>
            <a:ext cx="9131472" cy="5509200"/>
          </a:xfrm>
          <a:prstGeom prst="rect">
            <a:avLst/>
          </a:prstGeom>
          <a:noFill/>
        </p:spPr>
        <p:txBody>
          <a:bodyPr wrap="square">
            <a:spAutoFit/>
          </a:bodyPr>
          <a:lstStyle/>
          <a:p>
            <a:r>
              <a:rPr lang="en-US" sz="4400" b="1" dirty="0">
                <a:solidFill>
                  <a:schemeClr val="bg1"/>
                </a:solidFill>
              </a:rPr>
              <a:t>Triangle Law of Addition of Vectors: </a:t>
            </a:r>
            <a:endParaRPr lang="en-US" sz="4400" dirty="0">
              <a:solidFill>
                <a:schemeClr val="bg1"/>
              </a:solidFill>
            </a:endParaRPr>
          </a:p>
          <a:p>
            <a:endParaRPr lang="en-US" sz="4400" dirty="0">
              <a:solidFill>
                <a:schemeClr val="bg1"/>
              </a:solidFill>
            </a:endParaRPr>
          </a:p>
          <a:p>
            <a:pPr algn="just"/>
            <a:r>
              <a:rPr lang="en-US" sz="4400" dirty="0">
                <a:solidFill>
                  <a:schemeClr val="bg1"/>
                </a:solidFill>
              </a:rPr>
              <a:t>Triangle law of vector addition states that when the two vectors are represented by the two sides of the triangle, then the third side of the triangle represents the resultant vector of addition</a:t>
            </a:r>
            <a:endParaRPr lang="en-IN" sz="4400" dirty="0">
              <a:solidFill>
                <a:schemeClr val="bg1"/>
              </a:solidFill>
            </a:endParaRPr>
          </a:p>
        </p:txBody>
      </p:sp>
      <p:pic>
        <p:nvPicPr>
          <p:cNvPr id="3" name="Picture 2" descr="A diagram of a triangle&#10;&#10;Description automatically generated">
            <a:extLst>
              <a:ext uri="{FF2B5EF4-FFF2-40B4-BE49-F238E27FC236}">
                <a16:creationId xmlns:a16="http://schemas.microsoft.com/office/drawing/2014/main" id="{560B0DB5-E676-38AD-26F7-91CF156FC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3403" y="3626974"/>
            <a:ext cx="7606370" cy="5128801"/>
          </a:xfrm>
          <a:prstGeom prst="rect">
            <a:avLst/>
          </a:prstGeom>
        </p:spPr>
      </p:pic>
    </p:spTree>
    <p:extLst>
      <p:ext uri="{BB962C8B-B14F-4D97-AF65-F5344CB8AC3E}">
        <p14:creationId xmlns:p14="http://schemas.microsoft.com/office/powerpoint/2010/main" val="2187753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799E1-55BB-B966-BC67-28798817B53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E4D7A6C-ADDE-ED7F-C5C5-C4AFDABE1D9C}"/>
              </a:ext>
            </a:extLst>
          </p:cNvPr>
          <p:cNvSpPr txBox="1"/>
          <p:nvPr/>
        </p:nvSpPr>
        <p:spPr>
          <a:xfrm>
            <a:off x="2672993" y="1332744"/>
            <a:ext cx="14131052" cy="923330"/>
          </a:xfrm>
          <a:prstGeom prst="rect">
            <a:avLst/>
          </a:prstGeom>
          <a:noFill/>
        </p:spPr>
        <p:txBody>
          <a:bodyPr wrap="square" rtlCol="0">
            <a:spAutoFit/>
          </a:bodyPr>
          <a:lstStyle/>
          <a:p>
            <a:pPr algn="ctr"/>
            <a:r>
              <a:rPr lang="en-IN" sz="5400" b="1" dirty="0">
                <a:solidFill>
                  <a:schemeClr val="bg1"/>
                </a:solidFill>
              </a:rPr>
              <a:t>Adding two vectors</a:t>
            </a:r>
          </a:p>
        </p:txBody>
      </p:sp>
      <p:sp>
        <p:nvSpPr>
          <p:cNvPr id="5" name="TextBox 4">
            <a:extLst>
              <a:ext uri="{FF2B5EF4-FFF2-40B4-BE49-F238E27FC236}">
                <a16:creationId xmlns:a16="http://schemas.microsoft.com/office/drawing/2014/main" id="{00E6C895-4015-E80F-9D9D-945624D0D86B}"/>
              </a:ext>
            </a:extLst>
          </p:cNvPr>
          <p:cNvSpPr txBox="1"/>
          <p:nvPr/>
        </p:nvSpPr>
        <p:spPr>
          <a:xfrm>
            <a:off x="-878578" y="2835440"/>
            <a:ext cx="13269016" cy="646331"/>
          </a:xfrm>
          <a:prstGeom prst="rect">
            <a:avLst/>
          </a:prstGeom>
          <a:noFill/>
        </p:spPr>
        <p:txBody>
          <a:bodyPr wrap="square" rtlCol="0">
            <a:spAutoFit/>
          </a:bodyPr>
          <a:lstStyle/>
          <a:p>
            <a:pPr algn="ctr"/>
            <a:r>
              <a:rPr lang="en-US" sz="3600" dirty="0">
                <a:solidFill>
                  <a:schemeClr val="bg1"/>
                </a:solidFill>
              </a:rPr>
              <a:t>Suppose we have two vectors:</a:t>
            </a:r>
          </a:p>
        </p:txBody>
      </p:sp>
      <p:pic>
        <p:nvPicPr>
          <p:cNvPr id="9" name="Picture 8" descr="A black background with white text&#10;&#10;Description automatically generated">
            <a:extLst>
              <a:ext uri="{FF2B5EF4-FFF2-40B4-BE49-F238E27FC236}">
                <a16:creationId xmlns:a16="http://schemas.microsoft.com/office/drawing/2014/main" id="{DA7ED806-EE9A-43A6-3464-AB703078D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8519" y="2875207"/>
            <a:ext cx="5968442" cy="2611193"/>
          </a:xfrm>
          <a:prstGeom prst="rect">
            <a:avLst/>
          </a:prstGeom>
        </p:spPr>
      </p:pic>
      <p:sp>
        <p:nvSpPr>
          <p:cNvPr id="10" name="TextBox 9">
            <a:extLst>
              <a:ext uri="{FF2B5EF4-FFF2-40B4-BE49-F238E27FC236}">
                <a16:creationId xmlns:a16="http://schemas.microsoft.com/office/drawing/2014/main" id="{0CC741DD-65AF-8402-1553-89A281BAD54A}"/>
              </a:ext>
            </a:extLst>
          </p:cNvPr>
          <p:cNvSpPr txBox="1"/>
          <p:nvPr/>
        </p:nvSpPr>
        <p:spPr>
          <a:xfrm>
            <a:off x="-1120316" y="6343659"/>
            <a:ext cx="13269016" cy="646331"/>
          </a:xfrm>
          <a:prstGeom prst="rect">
            <a:avLst/>
          </a:prstGeom>
          <a:noFill/>
        </p:spPr>
        <p:txBody>
          <a:bodyPr wrap="square" rtlCol="0">
            <a:spAutoFit/>
          </a:bodyPr>
          <a:lstStyle/>
          <a:p>
            <a:pPr algn="ctr"/>
            <a:r>
              <a:rPr lang="en-US" sz="3600" dirty="0">
                <a:solidFill>
                  <a:schemeClr val="bg1"/>
                </a:solidFill>
              </a:rPr>
              <a:t>The sum of the two vectors,</a:t>
            </a:r>
          </a:p>
        </p:txBody>
      </p:sp>
      <p:pic>
        <p:nvPicPr>
          <p:cNvPr id="15" name="Picture 14" descr="A white text on a black background&#10;&#10;Description automatically generated">
            <a:extLst>
              <a:ext uri="{FF2B5EF4-FFF2-40B4-BE49-F238E27FC236}">
                <a16:creationId xmlns:a16="http://schemas.microsoft.com/office/drawing/2014/main" id="{83277C26-0C23-3BEE-EBFB-21BBE63061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308" y="7497768"/>
            <a:ext cx="9153653" cy="1099159"/>
          </a:xfrm>
          <a:prstGeom prst="rect">
            <a:avLst/>
          </a:prstGeom>
        </p:spPr>
      </p:pic>
    </p:spTree>
    <p:extLst>
      <p:ext uri="{BB962C8B-B14F-4D97-AF65-F5344CB8AC3E}">
        <p14:creationId xmlns:p14="http://schemas.microsoft.com/office/powerpoint/2010/main" val="2514346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mg1">
      <a:dk1>
        <a:sysClr val="windowText" lastClr="000000"/>
      </a:dk1>
      <a:lt1>
        <a:sysClr val="window" lastClr="FFFFFF"/>
      </a:lt1>
      <a:dk2>
        <a:srgbClr val="44546A"/>
      </a:dk2>
      <a:lt2>
        <a:srgbClr val="E7E6E6"/>
      </a:lt2>
      <a:accent1>
        <a:srgbClr val="274C9D"/>
      </a:accent1>
      <a:accent2>
        <a:srgbClr val="6E4DA9"/>
      </a:accent2>
      <a:accent3>
        <a:srgbClr val="F76F09"/>
      </a:accent3>
      <a:accent4>
        <a:srgbClr val="D74142"/>
      </a:accent4>
      <a:accent5>
        <a:srgbClr val="F3476C"/>
      </a:accent5>
      <a:accent6>
        <a:srgbClr val="FFC000"/>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3323</TotalTime>
  <Words>344</Words>
  <Application>Microsoft Office PowerPoint</Application>
  <PresentationFormat>Custom</PresentationFormat>
  <Paragraphs>59</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Calibri</vt:lpstr>
      <vt:lpstr>Lato</vt:lpstr>
      <vt:lpstr>Nexa Bold</vt:lpstr>
      <vt:lpstr>Nexa Light</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joenanto</dc:creator>
  <cp:lastModifiedBy>Vikith B Kotian - 240970107 - MITMPL</cp:lastModifiedBy>
  <cp:revision>250</cp:revision>
  <dcterms:created xsi:type="dcterms:W3CDTF">2017-04-18T01:46:38Z</dcterms:created>
  <dcterms:modified xsi:type="dcterms:W3CDTF">2024-11-04T13:03:19Z</dcterms:modified>
</cp:coreProperties>
</file>