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72" r:id="rId10"/>
    <p:sldId id="273" r:id="rId11"/>
    <p:sldId id="271" r:id="rId12"/>
    <p:sldId id="270" r:id="rId13"/>
  </p:sldIdLst>
  <p:sldSz cx="19477038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7"/>
    <a:srgbClr val="181B2C"/>
    <a:srgbClr val="8BC540"/>
    <a:srgbClr val="FE7334"/>
    <a:srgbClr val="F9D439"/>
    <a:srgbClr val="6D990B"/>
    <a:srgbClr val="74A30B"/>
    <a:srgbClr val="7BAD0C"/>
    <a:srgbClr val="84BA0D"/>
    <a:srgbClr val="8BC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69" autoAdjust="0"/>
  </p:normalViewPr>
  <p:slideViewPr>
    <p:cSldViewPr snapToGrid="0" showGuides="1">
      <p:cViewPr varScale="1">
        <p:scale>
          <a:sx n="49" d="100"/>
          <a:sy n="49" d="100"/>
        </p:scale>
        <p:origin x="893" y="5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0BC8E9-313D-96D2-58F9-7C2428420F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E898D-B896-0FB6-E3B9-39C9E386E6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0DE74-28A5-41E6-B5BA-914E177ADF4D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120CE-9875-3572-5350-94A2DF30C9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B932D-A1C9-34A3-8ED0-4E2768EBDA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2874F-3787-48D0-88EB-202300AA0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364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E86-5E67-4DFC-9D7D-D598240582E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C7E86-76DE-4D38-A718-39A1E655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15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30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45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6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75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8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E8E12-268D-60A6-D986-623647A23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4A882-0AB2-14B6-676A-C2A4F19C6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7D9EF6-3604-33D7-5428-7673EB100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F166D-3F52-B179-6C97-CD30A5CD3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60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34E0E81-E4AA-4F1C-9878-0B73F43F28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0650" y="4172768"/>
            <a:ext cx="6534149" cy="40513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3428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D0AAD9EF-6885-4E43-82D3-686057F3F2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9477038" cy="7374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229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A7F7DBA-6C8B-4779-B99D-6AC863EAEB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57196" y="3190202"/>
            <a:ext cx="5604388" cy="5806316"/>
          </a:xfrm>
          <a:custGeom>
            <a:avLst/>
            <a:gdLst>
              <a:gd name="connsiteX0" fmla="*/ 49207 w 5604388"/>
              <a:gd name="connsiteY0" fmla="*/ 0 h 5806316"/>
              <a:gd name="connsiteX1" fmla="*/ 5555182 w 5604388"/>
              <a:gd name="connsiteY1" fmla="*/ 0 h 5806316"/>
              <a:gd name="connsiteX2" fmla="*/ 5604388 w 5604388"/>
              <a:gd name="connsiteY2" fmla="*/ 49207 h 5806316"/>
              <a:gd name="connsiteX3" fmla="*/ 5604388 w 5604388"/>
              <a:gd name="connsiteY3" fmla="*/ 5757109 h 5806316"/>
              <a:gd name="connsiteX4" fmla="*/ 5555182 w 5604388"/>
              <a:gd name="connsiteY4" fmla="*/ 5806316 h 5806316"/>
              <a:gd name="connsiteX5" fmla="*/ 49207 w 5604388"/>
              <a:gd name="connsiteY5" fmla="*/ 5806316 h 5806316"/>
              <a:gd name="connsiteX6" fmla="*/ 0 w 5604388"/>
              <a:gd name="connsiteY6" fmla="*/ 5757109 h 5806316"/>
              <a:gd name="connsiteX7" fmla="*/ 0 w 5604388"/>
              <a:gd name="connsiteY7" fmla="*/ 49207 h 5806316"/>
              <a:gd name="connsiteX8" fmla="*/ 49207 w 5604388"/>
              <a:gd name="connsiteY8" fmla="*/ 0 h 58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4388" h="5806316">
                <a:moveTo>
                  <a:pt x="49207" y="0"/>
                </a:moveTo>
                <a:lnTo>
                  <a:pt x="5555182" y="0"/>
                </a:lnTo>
                <a:cubicBezTo>
                  <a:pt x="5582358" y="0"/>
                  <a:pt x="5604388" y="22031"/>
                  <a:pt x="5604388" y="49207"/>
                </a:cubicBezTo>
                <a:lnTo>
                  <a:pt x="5604388" y="5757109"/>
                </a:lnTo>
                <a:cubicBezTo>
                  <a:pt x="5604388" y="5784285"/>
                  <a:pt x="5582358" y="5806316"/>
                  <a:pt x="5555182" y="5806316"/>
                </a:cubicBezTo>
                <a:lnTo>
                  <a:pt x="49207" y="5806316"/>
                </a:lnTo>
                <a:cubicBezTo>
                  <a:pt x="22031" y="5806316"/>
                  <a:pt x="0" y="5784285"/>
                  <a:pt x="0" y="5757109"/>
                </a:cubicBezTo>
                <a:lnTo>
                  <a:pt x="0" y="49207"/>
                </a:lnTo>
                <a:cubicBezTo>
                  <a:pt x="0" y="22031"/>
                  <a:pt x="22031" y="0"/>
                  <a:pt x="492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  <a:effectLst>
            <a:outerShdw blurRad="1270000" dist="10414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6A86A2-B52E-4C7D-851D-05E3846E9E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97672" y="3190202"/>
            <a:ext cx="5604388" cy="5806316"/>
          </a:xfrm>
          <a:custGeom>
            <a:avLst/>
            <a:gdLst>
              <a:gd name="connsiteX0" fmla="*/ 49207 w 5604388"/>
              <a:gd name="connsiteY0" fmla="*/ 0 h 5806316"/>
              <a:gd name="connsiteX1" fmla="*/ 5555182 w 5604388"/>
              <a:gd name="connsiteY1" fmla="*/ 0 h 5806316"/>
              <a:gd name="connsiteX2" fmla="*/ 5604388 w 5604388"/>
              <a:gd name="connsiteY2" fmla="*/ 49207 h 5806316"/>
              <a:gd name="connsiteX3" fmla="*/ 5604388 w 5604388"/>
              <a:gd name="connsiteY3" fmla="*/ 5757109 h 5806316"/>
              <a:gd name="connsiteX4" fmla="*/ 5555182 w 5604388"/>
              <a:gd name="connsiteY4" fmla="*/ 5806316 h 5806316"/>
              <a:gd name="connsiteX5" fmla="*/ 49207 w 5604388"/>
              <a:gd name="connsiteY5" fmla="*/ 5806316 h 5806316"/>
              <a:gd name="connsiteX6" fmla="*/ 0 w 5604388"/>
              <a:gd name="connsiteY6" fmla="*/ 5757109 h 5806316"/>
              <a:gd name="connsiteX7" fmla="*/ 0 w 5604388"/>
              <a:gd name="connsiteY7" fmla="*/ 49207 h 5806316"/>
              <a:gd name="connsiteX8" fmla="*/ 49207 w 5604388"/>
              <a:gd name="connsiteY8" fmla="*/ 0 h 58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4388" h="5806316">
                <a:moveTo>
                  <a:pt x="49207" y="0"/>
                </a:moveTo>
                <a:lnTo>
                  <a:pt x="5555182" y="0"/>
                </a:lnTo>
                <a:cubicBezTo>
                  <a:pt x="5582358" y="0"/>
                  <a:pt x="5604388" y="22031"/>
                  <a:pt x="5604388" y="49207"/>
                </a:cubicBezTo>
                <a:lnTo>
                  <a:pt x="5604388" y="5757109"/>
                </a:lnTo>
                <a:cubicBezTo>
                  <a:pt x="5604388" y="5784285"/>
                  <a:pt x="5582358" y="5806316"/>
                  <a:pt x="5555182" y="5806316"/>
                </a:cubicBezTo>
                <a:lnTo>
                  <a:pt x="49207" y="5806316"/>
                </a:lnTo>
                <a:cubicBezTo>
                  <a:pt x="22031" y="5806316"/>
                  <a:pt x="0" y="5784285"/>
                  <a:pt x="0" y="5757109"/>
                </a:cubicBezTo>
                <a:lnTo>
                  <a:pt x="0" y="49207"/>
                </a:lnTo>
                <a:cubicBezTo>
                  <a:pt x="0" y="22031"/>
                  <a:pt x="22031" y="0"/>
                  <a:pt x="492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  <a:effectLst>
            <a:outerShdw blurRad="1270000" dist="10414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7494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97D40FD-EB7E-4889-8A7D-6D5DF67D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3056" y="2077246"/>
            <a:ext cx="8796840" cy="6139886"/>
          </a:xfrm>
          <a:custGeom>
            <a:avLst/>
            <a:gdLst>
              <a:gd name="connsiteX0" fmla="*/ 5554921 w 8796840"/>
              <a:gd name="connsiteY0" fmla="*/ 12 h 6139886"/>
              <a:gd name="connsiteX1" fmla="*/ 6509977 w 8796840"/>
              <a:gd name="connsiteY1" fmla="*/ 121875 h 6139886"/>
              <a:gd name="connsiteX2" fmla="*/ 8794630 w 8796840"/>
              <a:gd name="connsiteY2" fmla="*/ 3341442 h 6139886"/>
              <a:gd name="connsiteX3" fmla="*/ 6890752 w 8796840"/>
              <a:gd name="connsiteY3" fmla="*/ 6123221 h 6139886"/>
              <a:gd name="connsiteX4" fmla="*/ 3346612 w 8796840"/>
              <a:gd name="connsiteY4" fmla="*/ 4362947 h 6139886"/>
              <a:gd name="connsiteX5" fmla="*/ 974088 w 8796840"/>
              <a:gd name="connsiteY5" fmla="*/ 5238524 h 6139886"/>
              <a:gd name="connsiteX6" fmla="*/ 202774 w 8796840"/>
              <a:gd name="connsiteY6" fmla="*/ 2657398 h 6139886"/>
              <a:gd name="connsiteX7" fmla="*/ 5554921 w 8796840"/>
              <a:gd name="connsiteY7" fmla="*/ 12 h 61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96840" h="6139886">
                <a:moveTo>
                  <a:pt x="5554921" y="12"/>
                </a:moveTo>
                <a:cubicBezTo>
                  <a:pt x="5883157" y="-754"/>
                  <a:pt x="6204055" y="36939"/>
                  <a:pt x="6509977" y="121875"/>
                </a:cubicBezTo>
                <a:cubicBezTo>
                  <a:pt x="8957354" y="801358"/>
                  <a:pt x="8750694" y="2158806"/>
                  <a:pt x="8794630" y="3341442"/>
                </a:cubicBezTo>
                <a:cubicBezTo>
                  <a:pt x="8838566" y="4524078"/>
                  <a:pt x="8228348" y="5898246"/>
                  <a:pt x="6890752" y="6123221"/>
                </a:cubicBezTo>
                <a:cubicBezTo>
                  <a:pt x="5553157" y="6348195"/>
                  <a:pt x="4430358" y="4218538"/>
                  <a:pt x="3346612" y="4362947"/>
                </a:cubicBezTo>
                <a:cubicBezTo>
                  <a:pt x="2321447" y="4233739"/>
                  <a:pt x="1869073" y="5632229"/>
                  <a:pt x="974088" y="5238524"/>
                </a:cubicBezTo>
                <a:cubicBezTo>
                  <a:pt x="79103" y="4844818"/>
                  <a:pt x="-251227" y="3528414"/>
                  <a:pt x="202774" y="2657398"/>
                </a:cubicBezTo>
                <a:cubicBezTo>
                  <a:pt x="600025" y="1895259"/>
                  <a:pt x="3257266" y="5373"/>
                  <a:pt x="5554921" y="12"/>
                </a:cubicBezTo>
                <a:close/>
              </a:path>
            </a:pathLst>
          </a:custGeom>
          <a:noFill/>
          <a:ln w="38100"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51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38F91-2DCB-4F21-B24F-422DF50AE7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18234" y="2077246"/>
            <a:ext cx="8729846" cy="5986491"/>
          </a:xfrm>
          <a:custGeom>
            <a:avLst/>
            <a:gdLst>
              <a:gd name="connsiteX0" fmla="*/ 5554921 w 8796840"/>
              <a:gd name="connsiteY0" fmla="*/ 12 h 6139886"/>
              <a:gd name="connsiteX1" fmla="*/ 6509977 w 8796840"/>
              <a:gd name="connsiteY1" fmla="*/ 121875 h 6139886"/>
              <a:gd name="connsiteX2" fmla="*/ 8794630 w 8796840"/>
              <a:gd name="connsiteY2" fmla="*/ 3341442 h 6139886"/>
              <a:gd name="connsiteX3" fmla="*/ 6890752 w 8796840"/>
              <a:gd name="connsiteY3" fmla="*/ 6123221 h 6139886"/>
              <a:gd name="connsiteX4" fmla="*/ 3346612 w 8796840"/>
              <a:gd name="connsiteY4" fmla="*/ 4362947 h 6139886"/>
              <a:gd name="connsiteX5" fmla="*/ 974088 w 8796840"/>
              <a:gd name="connsiteY5" fmla="*/ 5238524 h 6139886"/>
              <a:gd name="connsiteX6" fmla="*/ 202774 w 8796840"/>
              <a:gd name="connsiteY6" fmla="*/ 2657398 h 6139886"/>
              <a:gd name="connsiteX7" fmla="*/ 5554921 w 8796840"/>
              <a:gd name="connsiteY7" fmla="*/ 12 h 61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96840" h="6139886">
                <a:moveTo>
                  <a:pt x="5554921" y="12"/>
                </a:moveTo>
                <a:cubicBezTo>
                  <a:pt x="5883157" y="-754"/>
                  <a:pt x="6204055" y="36939"/>
                  <a:pt x="6509977" y="121875"/>
                </a:cubicBezTo>
                <a:cubicBezTo>
                  <a:pt x="8957354" y="801358"/>
                  <a:pt x="8750694" y="2158806"/>
                  <a:pt x="8794630" y="3341442"/>
                </a:cubicBezTo>
                <a:cubicBezTo>
                  <a:pt x="8838566" y="4524078"/>
                  <a:pt x="8228348" y="5898246"/>
                  <a:pt x="6890752" y="6123221"/>
                </a:cubicBezTo>
                <a:cubicBezTo>
                  <a:pt x="5553157" y="6348195"/>
                  <a:pt x="4430358" y="4218538"/>
                  <a:pt x="3346612" y="4362947"/>
                </a:cubicBezTo>
                <a:cubicBezTo>
                  <a:pt x="2321447" y="4233739"/>
                  <a:pt x="1869073" y="5632229"/>
                  <a:pt x="974088" y="5238524"/>
                </a:cubicBezTo>
                <a:cubicBezTo>
                  <a:pt x="79103" y="4844818"/>
                  <a:pt x="-251227" y="3528414"/>
                  <a:pt x="202774" y="2657398"/>
                </a:cubicBezTo>
                <a:cubicBezTo>
                  <a:pt x="600025" y="1895259"/>
                  <a:pt x="3257266" y="5373"/>
                  <a:pt x="5554921" y="12"/>
                </a:cubicBezTo>
                <a:close/>
              </a:path>
            </a:pathLst>
          </a:custGeom>
          <a:noFill/>
          <a:ln w="38100">
            <a:noFill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9703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054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09BD078-E332-4172-B2AB-50EDB0FFA0B2}"/>
              </a:ext>
            </a:extLst>
          </p:cNvPr>
          <p:cNvGrpSpPr/>
          <p:nvPr userDrawn="1"/>
        </p:nvGrpSpPr>
        <p:grpSpPr>
          <a:xfrm>
            <a:off x="1" y="8702817"/>
            <a:ext cx="1807516" cy="2269982"/>
            <a:chOff x="-2861" y="5931257"/>
            <a:chExt cx="4014423" cy="504154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6F6BE11-F68A-45A3-BF88-E02158396E0A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4000"/>
                  </a:schemeClr>
                </a:gs>
                <a:gs pos="0">
                  <a:srgbClr val="181B2C">
                    <a:alpha val="3000"/>
                  </a:srgbClr>
                </a:gs>
                <a:gs pos="55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1C9953-3D6E-47F1-958E-0D18C81A8892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D3EA97-C9C3-43FA-8A2F-F5398F4B88E7}"/>
              </a:ext>
            </a:extLst>
          </p:cNvPr>
          <p:cNvGrpSpPr/>
          <p:nvPr userDrawn="1"/>
        </p:nvGrpSpPr>
        <p:grpSpPr>
          <a:xfrm>
            <a:off x="16609630" y="3"/>
            <a:ext cx="2881528" cy="3297792"/>
            <a:chOff x="13922478" y="2"/>
            <a:chExt cx="5568680" cy="637312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EC50E4-1D06-4298-ACB2-9CAEB895461A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88E767-423F-49BD-9F41-394E9E86E1E3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E87788-8575-4C35-809D-0CFCAF18DE01}"/>
              </a:ext>
            </a:extLst>
          </p:cNvPr>
          <p:cNvSpPr/>
          <p:nvPr userDrawn="1"/>
        </p:nvSpPr>
        <p:spPr>
          <a:xfrm>
            <a:off x="1366019" y="0"/>
            <a:ext cx="16745000" cy="109728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D32442-9E58-47FF-8BBA-13CE7BF7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85101" y="2209800"/>
            <a:ext cx="8648700" cy="65532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70A2C-BF2B-48B8-93B3-4EB6E7E97E76}"/>
              </a:ext>
            </a:extLst>
          </p:cNvPr>
          <p:cNvSpPr txBox="1"/>
          <p:nvPr userDrawn="1"/>
        </p:nvSpPr>
        <p:spPr>
          <a:xfrm rot="10800000" flipV="1">
            <a:off x="16480559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348279-5398-45CC-A4AB-75A980B329CC}"/>
              </a:ext>
            </a:extLst>
          </p:cNvPr>
          <p:cNvGrpSpPr/>
          <p:nvPr userDrawn="1"/>
        </p:nvGrpSpPr>
        <p:grpSpPr>
          <a:xfrm>
            <a:off x="2487174" y="10061097"/>
            <a:ext cx="3717813" cy="307777"/>
            <a:chOff x="1173828" y="9898598"/>
            <a:chExt cx="3717813" cy="3077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CFBDF0-ABD5-4921-98F0-DA3FD193E728}"/>
                </a:ext>
              </a:extLst>
            </p:cNvPr>
            <p:cNvSpPr txBox="1"/>
            <p:nvPr/>
          </p:nvSpPr>
          <p:spPr>
            <a:xfrm>
              <a:off x="1173828" y="9898598"/>
              <a:ext cx="3717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VISIONARY</a:t>
              </a:r>
              <a:r>
                <a:rPr lang="en-US" sz="140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 </a:t>
              </a:r>
              <a:r>
                <a:rPr lang="en-US" sz="1400" spc="300" dirty="0">
                  <a:solidFill>
                    <a:schemeClr val="bg1">
                      <a:alpha val="45000"/>
                    </a:schemeClr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2017.ALL RIGHTS</a:t>
              </a:r>
              <a:endParaRPr lang="id-ID" sz="1400" spc="3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CD0F3C-3828-4B84-A250-B662CD6C5277}"/>
                </a:ext>
              </a:extLst>
            </p:cNvPr>
            <p:cNvSpPr/>
            <p:nvPr userDrawn="1"/>
          </p:nvSpPr>
          <p:spPr>
            <a:xfrm>
              <a:off x="2624660" y="9977803"/>
              <a:ext cx="10800" cy="149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54B631-1841-4FF5-A428-8CB266955A28}"/>
              </a:ext>
            </a:extLst>
          </p:cNvPr>
          <p:cNvGrpSpPr/>
          <p:nvPr userDrawn="1"/>
        </p:nvGrpSpPr>
        <p:grpSpPr>
          <a:xfrm>
            <a:off x="2487174" y="669393"/>
            <a:ext cx="2345343" cy="475072"/>
            <a:chOff x="1299865" y="646279"/>
            <a:chExt cx="2345343" cy="475072"/>
          </a:xfrm>
        </p:grpSpPr>
        <p:sp>
          <p:nvSpPr>
            <p:cNvPr id="31" name="Text Placeholder 2">
              <a:extLst>
                <a:ext uri="{FF2B5EF4-FFF2-40B4-BE49-F238E27FC236}">
                  <a16:creationId xmlns:a16="http://schemas.microsoft.com/office/drawing/2014/main" id="{D0A3B6BE-583B-4EE8-AD68-11EA4E3A7948}"/>
                </a:ext>
              </a:extLst>
            </p:cNvPr>
            <p:cNvSpPr txBox="1">
              <a:spLocks/>
            </p:cNvSpPr>
            <p:nvPr/>
          </p:nvSpPr>
          <p:spPr>
            <a:xfrm>
              <a:off x="1877786" y="655335"/>
              <a:ext cx="1767422" cy="45696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Nexa Bold" panose="02000000000000000000" pitchFamily="50" charset="0"/>
                </a:rPr>
                <a:t>visionary</a:t>
              </a:r>
              <a:endParaRPr lang="id-ID" sz="28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Nexa Bold" panose="02000000000000000000" pitchFamily="50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FCF2AA1-4191-4A94-BDD9-AF7C35A6112F}"/>
                </a:ext>
              </a:extLst>
            </p:cNvPr>
            <p:cNvGrpSpPr/>
            <p:nvPr/>
          </p:nvGrpSpPr>
          <p:grpSpPr>
            <a:xfrm>
              <a:off x="1299865" y="646279"/>
              <a:ext cx="507652" cy="475072"/>
              <a:chOff x="9403349" y="4996764"/>
              <a:chExt cx="961294" cy="899602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CAC9A50-36E1-4F0F-9B57-80A837C456E2}"/>
                  </a:ext>
                </a:extLst>
              </p:cNvPr>
              <p:cNvSpPr/>
              <p:nvPr/>
            </p:nvSpPr>
            <p:spPr>
              <a:xfrm>
                <a:off x="9403349" y="4996764"/>
                <a:ext cx="961294" cy="899602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8350E9B-F92F-4932-A42D-8DF87BE8CA12}"/>
                  </a:ext>
                </a:extLst>
              </p:cNvPr>
              <p:cNvSpPr/>
              <p:nvPr/>
            </p:nvSpPr>
            <p:spPr>
              <a:xfrm>
                <a:off x="9628629" y="5312361"/>
                <a:ext cx="510734" cy="477958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778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38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C4BFDC-60BD-4097-B958-BA94D74507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93955" y="6107216"/>
            <a:ext cx="4317034" cy="3064476"/>
          </a:xfrm>
          <a:custGeom>
            <a:avLst/>
            <a:gdLst>
              <a:gd name="connsiteX0" fmla="*/ 110720 w 4317034"/>
              <a:gd name="connsiteY0" fmla="*/ 0 h 3064476"/>
              <a:gd name="connsiteX1" fmla="*/ 4206314 w 4317034"/>
              <a:gd name="connsiteY1" fmla="*/ 0 h 3064476"/>
              <a:gd name="connsiteX2" fmla="*/ 4317034 w 4317034"/>
              <a:gd name="connsiteY2" fmla="*/ 110720 h 3064476"/>
              <a:gd name="connsiteX3" fmla="*/ 4317034 w 4317034"/>
              <a:gd name="connsiteY3" fmla="*/ 2953756 h 3064476"/>
              <a:gd name="connsiteX4" fmla="*/ 4206314 w 4317034"/>
              <a:gd name="connsiteY4" fmla="*/ 3064476 h 3064476"/>
              <a:gd name="connsiteX5" fmla="*/ 110720 w 4317034"/>
              <a:gd name="connsiteY5" fmla="*/ 3064476 h 3064476"/>
              <a:gd name="connsiteX6" fmla="*/ 0 w 4317034"/>
              <a:gd name="connsiteY6" fmla="*/ 2953756 h 3064476"/>
              <a:gd name="connsiteX7" fmla="*/ 0 w 4317034"/>
              <a:gd name="connsiteY7" fmla="*/ 110720 h 3064476"/>
              <a:gd name="connsiteX8" fmla="*/ 110720 w 4317034"/>
              <a:gd name="connsiteY8" fmla="*/ 0 h 30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7034" h="3064476">
                <a:moveTo>
                  <a:pt x="110720" y="0"/>
                </a:moveTo>
                <a:lnTo>
                  <a:pt x="4206314" y="0"/>
                </a:lnTo>
                <a:cubicBezTo>
                  <a:pt x="4267463" y="0"/>
                  <a:pt x="4317034" y="49571"/>
                  <a:pt x="4317034" y="110720"/>
                </a:cubicBezTo>
                <a:lnTo>
                  <a:pt x="4317034" y="2953756"/>
                </a:lnTo>
                <a:cubicBezTo>
                  <a:pt x="4317034" y="3014905"/>
                  <a:pt x="4267463" y="3064476"/>
                  <a:pt x="4206314" y="3064476"/>
                </a:cubicBezTo>
                <a:lnTo>
                  <a:pt x="110720" y="3064476"/>
                </a:lnTo>
                <a:cubicBezTo>
                  <a:pt x="49571" y="3064476"/>
                  <a:pt x="0" y="3014905"/>
                  <a:pt x="0" y="2953756"/>
                </a:cubicBezTo>
                <a:lnTo>
                  <a:pt x="0" y="110720"/>
                </a:lnTo>
                <a:cubicBezTo>
                  <a:pt x="0" y="49571"/>
                  <a:pt x="49571" y="0"/>
                  <a:pt x="1107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4A0871F-C8C1-4F08-B99B-C0E6B9062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3912" y="6107216"/>
            <a:ext cx="4317034" cy="3064476"/>
          </a:xfrm>
          <a:custGeom>
            <a:avLst/>
            <a:gdLst>
              <a:gd name="connsiteX0" fmla="*/ 110720 w 4317034"/>
              <a:gd name="connsiteY0" fmla="*/ 0 h 3064476"/>
              <a:gd name="connsiteX1" fmla="*/ 4206314 w 4317034"/>
              <a:gd name="connsiteY1" fmla="*/ 0 h 3064476"/>
              <a:gd name="connsiteX2" fmla="*/ 4317034 w 4317034"/>
              <a:gd name="connsiteY2" fmla="*/ 110720 h 3064476"/>
              <a:gd name="connsiteX3" fmla="*/ 4317034 w 4317034"/>
              <a:gd name="connsiteY3" fmla="*/ 2953756 h 3064476"/>
              <a:gd name="connsiteX4" fmla="*/ 4206314 w 4317034"/>
              <a:gd name="connsiteY4" fmla="*/ 3064476 h 3064476"/>
              <a:gd name="connsiteX5" fmla="*/ 110720 w 4317034"/>
              <a:gd name="connsiteY5" fmla="*/ 3064476 h 3064476"/>
              <a:gd name="connsiteX6" fmla="*/ 0 w 4317034"/>
              <a:gd name="connsiteY6" fmla="*/ 2953756 h 3064476"/>
              <a:gd name="connsiteX7" fmla="*/ 0 w 4317034"/>
              <a:gd name="connsiteY7" fmla="*/ 110720 h 3064476"/>
              <a:gd name="connsiteX8" fmla="*/ 110720 w 4317034"/>
              <a:gd name="connsiteY8" fmla="*/ 0 h 30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7034" h="3064476">
                <a:moveTo>
                  <a:pt x="110720" y="0"/>
                </a:moveTo>
                <a:lnTo>
                  <a:pt x="4206314" y="0"/>
                </a:lnTo>
                <a:cubicBezTo>
                  <a:pt x="4267463" y="0"/>
                  <a:pt x="4317034" y="49571"/>
                  <a:pt x="4317034" y="110720"/>
                </a:cubicBezTo>
                <a:lnTo>
                  <a:pt x="4317034" y="2953756"/>
                </a:lnTo>
                <a:cubicBezTo>
                  <a:pt x="4317034" y="3014905"/>
                  <a:pt x="4267463" y="3064476"/>
                  <a:pt x="4206314" y="3064476"/>
                </a:cubicBezTo>
                <a:lnTo>
                  <a:pt x="110720" y="3064476"/>
                </a:lnTo>
                <a:cubicBezTo>
                  <a:pt x="49571" y="3064476"/>
                  <a:pt x="0" y="3014905"/>
                  <a:pt x="0" y="2953756"/>
                </a:cubicBezTo>
                <a:lnTo>
                  <a:pt x="0" y="110720"/>
                </a:lnTo>
                <a:cubicBezTo>
                  <a:pt x="0" y="49571"/>
                  <a:pt x="49571" y="0"/>
                  <a:pt x="1107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142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84A89FC-951F-4537-9AA1-B9FE82CF795B}"/>
              </a:ext>
            </a:extLst>
          </p:cNvPr>
          <p:cNvSpPr/>
          <p:nvPr userDrawn="1"/>
        </p:nvSpPr>
        <p:spPr>
          <a:xfrm>
            <a:off x="1366019" y="6054812"/>
            <a:ext cx="16745000" cy="4917988"/>
          </a:xfrm>
          <a:prstGeom prst="round2SameRect">
            <a:avLst>
              <a:gd name="adj1" fmla="val 4610"/>
              <a:gd name="adj2" fmla="val 0"/>
            </a:avLst>
          </a:prstGeom>
          <a:gradFill flip="none" rotWithShape="1">
            <a:gsLst>
              <a:gs pos="97000">
                <a:schemeClr val="accent1"/>
              </a:gs>
              <a:gs pos="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8487D7-C772-45E9-9CBA-F2C8D22446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84264" y="4917987"/>
            <a:ext cx="5973888" cy="5090984"/>
          </a:xfrm>
          <a:prstGeom prst="roundRect">
            <a:avLst>
              <a:gd name="adj" fmla="val 3552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999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2FF705F1-C7F1-4709-B121-2F6F8E33A2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9477038" cy="109728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393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79C89225-20F7-4B67-BFAC-1AA5CA536274}"/>
              </a:ext>
            </a:extLst>
          </p:cNvPr>
          <p:cNvSpPr/>
          <p:nvPr userDrawn="1"/>
        </p:nvSpPr>
        <p:spPr>
          <a:xfrm flipV="1">
            <a:off x="1366019" y="-2"/>
            <a:ext cx="16745000" cy="6039854"/>
          </a:xfrm>
          <a:prstGeom prst="round2SameRect">
            <a:avLst>
              <a:gd name="adj1" fmla="val 4610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385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BACF2CA-E67F-4DF1-802F-16B14D8F27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900453" y="0"/>
            <a:ext cx="8576585" cy="10972801"/>
          </a:xfrm>
          <a:custGeom>
            <a:avLst/>
            <a:gdLst>
              <a:gd name="connsiteX0" fmla="*/ 3760873 w 8576585"/>
              <a:gd name="connsiteY0" fmla="*/ 0 h 10972801"/>
              <a:gd name="connsiteX1" fmla="*/ 8576585 w 8576585"/>
              <a:gd name="connsiteY1" fmla="*/ 0 h 10972801"/>
              <a:gd name="connsiteX2" fmla="*/ 8576585 w 8576585"/>
              <a:gd name="connsiteY2" fmla="*/ 10972801 h 10972801"/>
              <a:gd name="connsiteX3" fmla="*/ 5753575 w 8576585"/>
              <a:gd name="connsiteY3" fmla="*/ 10972801 h 10972801"/>
              <a:gd name="connsiteX4" fmla="*/ 4027397 w 8576585"/>
              <a:gd name="connsiteY4" fmla="*/ 10972799 h 10972801"/>
              <a:gd name="connsiteX5" fmla="*/ 3760873 w 8576585"/>
              <a:gd name="connsiteY5" fmla="*/ 10972799 h 10972801"/>
              <a:gd name="connsiteX6" fmla="*/ 3494349 w 8576585"/>
              <a:gd name="connsiteY6" fmla="*/ 10972799 h 10972801"/>
              <a:gd name="connsiteX7" fmla="*/ 766853 w 8576585"/>
              <a:gd name="connsiteY7" fmla="*/ 10972799 h 10972801"/>
              <a:gd name="connsiteX8" fmla="*/ 730191 w 8576585"/>
              <a:gd name="connsiteY8" fmla="*/ 10951009 h 10972801"/>
              <a:gd name="connsiteX9" fmla="*/ 994739 w 8576585"/>
              <a:gd name="connsiteY9" fmla="*/ 10342959 h 10972801"/>
              <a:gd name="connsiteX10" fmla="*/ 1527603 w 8576585"/>
              <a:gd name="connsiteY10" fmla="*/ 10122945 h 10972801"/>
              <a:gd name="connsiteX11" fmla="*/ 1332993 w 8576585"/>
              <a:gd name="connsiteY11" fmla="*/ 9697115 h 10972801"/>
              <a:gd name="connsiteX12" fmla="*/ 118989 w 8576585"/>
              <a:gd name="connsiteY12" fmla="*/ 9391935 h 10972801"/>
              <a:gd name="connsiteX13" fmla="*/ 355303 w 8576585"/>
              <a:gd name="connsiteY13" fmla="*/ 8987393 h 10972801"/>
              <a:gd name="connsiteX14" fmla="*/ 1833421 w 8576585"/>
              <a:gd name="connsiteY14" fmla="*/ 8888033 h 10972801"/>
              <a:gd name="connsiteX15" fmla="*/ 1986331 w 8576585"/>
              <a:gd name="connsiteY15" fmla="*/ 8448007 h 10972801"/>
              <a:gd name="connsiteX16" fmla="*/ 739891 w 8576585"/>
              <a:gd name="connsiteY16" fmla="*/ 8167669 h 10972801"/>
              <a:gd name="connsiteX17" fmla="*/ 642585 w 8576585"/>
              <a:gd name="connsiteY17" fmla="*/ 7734740 h 10972801"/>
              <a:gd name="connsiteX18" fmla="*/ 1189351 w 8576585"/>
              <a:gd name="connsiteY18" fmla="*/ 7557309 h 10972801"/>
              <a:gd name="connsiteX19" fmla="*/ 1180083 w 8576585"/>
              <a:gd name="connsiteY19" fmla="*/ 6872429 h 10972801"/>
              <a:gd name="connsiteX20" fmla="*/ 415539 w 8576585"/>
              <a:gd name="connsiteY20" fmla="*/ 6822749 h 10972801"/>
              <a:gd name="connsiteX21" fmla="*/ 183859 w 8576585"/>
              <a:gd name="connsiteY21" fmla="*/ 6421758 h 10972801"/>
              <a:gd name="connsiteX22" fmla="*/ 2148507 w 8576585"/>
              <a:gd name="connsiteY22" fmla="*/ 6063348 h 10972801"/>
              <a:gd name="connsiteX23" fmla="*/ 2162407 w 8576585"/>
              <a:gd name="connsiteY23" fmla="*/ 5605579 h 10972801"/>
              <a:gd name="connsiteX24" fmla="*/ 790861 w 8576585"/>
              <a:gd name="connsiteY24" fmla="*/ 5424601 h 10972801"/>
              <a:gd name="connsiteX25" fmla="*/ 633319 w 8576585"/>
              <a:gd name="connsiteY25" fmla="*/ 4963283 h 10972801"/>
              <a:gd name="connsiteX26" fmla="*/ 1180083 w 8576585"/>
              <a:gd name="connsiteY26" fmla="*/ 4782304 h 10972801"/>
              <a:gd name="connsiteX27" fmla="*/ 1184717 w 8576585"/>
              <a:gd name="connsiteY27" fmla="*/ 4097426 h 10972801"/>
              <a:gd name="connsiteX28" fmla="*/ 582349 w 8576585"/>
              <a:gd name="connsiteY28" fmla="*/ 3930641 h 10972801"/>
              <a:gd name="connsiteX29" fmla="*/ 661121 w 8576585"/>
              <a:gd name="connsiteY29" fmla="*/ 3479969 h 10972801"/>
              <a:gd name="connsiteX30" fmla="*/ 1884391 w 8576585"/>
              <a:gd name="connsiteY30" fmla="*/ 3213823 h 10972801"/>
              <a:gd name="connsiteX31" fmla="*/ 1467367 w 8576585"/>
              <a:gd name="connsiteY31" fmla="*/ 2699277 h 10972801"/>
              <a:gd name="connsiteX32" fmla="*/ 387739 w 8576585"/>
              <a:gd name="connsiteY32" fmla="*/ 2670888 h 10972801"/>
              <a:gd name="connsiteX33" fmla="*/ 239463 w 8576585"/>
              <a:gd name="connsiteY33" fmla="*/ 2049883 h 10972801"/>
              <a:gd name="connsiteX34" fmla="*/ 874265 w 8576585"/>
              <a:gd name="connsiteY34" fmla="*/ 2007299 h 10972801"/>
              <a:gd name="connsiteX35" fmla="*/ 1462733 w 8576585"/>
              <a:gd name="connsiteY35" fmla="*/ 1897294 h 10972801"/>
              <a:gd name="connsiteX36" fmla="*/ 994739 w 8576585"/>
              <a:gd name="connsiteY36" fmla="*/ 1315322 h 10972801"/>
              <a:gd name="connsiteX37" fmla="*/ 633319 w 8576585"/>
              <a:gd name="connsiteY37" fmla="*/ 701414 h 10972801"/>
              <a:gd name="connsiteX38" fmla="*/ 1189351 w 8576585"/>
              <a:gd name="connsiteY38" fmla="*/ 616247 h 10972801"/>
              <a:gd name="connsiteX39" fmla="*/ 1754649 w 8576585"/>
              <a:gd name="connsiteY39" fmla="*/ 566568 h 10972801"/>
              <a:gd name="connsiteX40" fmla="*/ 1807293 w 8576585"/>
              <a:gd name="connsiteY40" fmla="*/ 8730 h 10972801"/>
              <a:gd name="connsiteX41" fmla="*/ 1790913 w 8576585"/>
              <a:gd name="connsiteY41" fmla="*/ 1 h 10972801"/>
              <a:gd name="connsiteX42" fmla="*/ 3494349 w 8576585"/>
              <a:gd name="connsiteY42" fmla="*/ 1 h 10972801"/>
              <a:gd name="connsiteX43" fmla="*/ 3760873 w 8576585"/>
              <a:gd name="connsiteY43" fmla="*/ 1 h 1097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576585" h="10972801">
                <a:moveTo>
                  <a:pt x="3760873" y="0"/>
                </a:moveTo>
                <a:lnTo>
                  <a:pt x="8576585" y="0"/>
                </a:lnTo>
                <a:lnTo>
                  <a:pt x="8576585" y="10972801"/>
                </a:lnTo>
                <a:lnTo>
                  <a:pt x="5753575" y="10972801"/>
                </a:lnTo>
                <a:lnTo>
                  <a:pt x="4027397" y="10972799"/>
                </a:lnTo>
                <a:lnTo>
                  <a:pt x="3760873" y="10972799"/>
                </a:lnTo>
                <a:lnTo>
                  <a:pt x="3494349" y="10972799"/>
                </a:lnTo>
                <a:lnTo>
                  <a:pt x="766853" y="10972799"/>
                </a:lnTo>
                <a:lnTo>
                  <a:pt x="730191" y="10951009"/>
                </a:lnTo>
                <a:cubicBezTo>
                  <a:pt x="456517" y="10759419"/>
                  <a:pt x="544701" y="10389535"/>
                  <a:pt x="994739" y="10342959"/>
                </a:cubicBezTo>
                <a:cubicBezTo>
                  <a:pt x="1277389" y="10318117"/>
                  <a:pt x="1439565" y="10303923"/>
                  <a:pt x="1527603" y="10122945"/>
                </a:cubicBezTo>
                <a:cubicBezTo>
                  <a:pt x="1620275" y="9920675"/>
                  <a:pt x="1485901" y="9753891"/>
                  <a:pt x="1332993" y="9697115"/>
                </a:cubicBezTo>
                <a:cubicBezTo>
                  <a:pt x="888165" y="9523233"/>
                  <a:pt x="253363" y="9810669"/>
                  <a:pt x="118989" y="9391935"/>
                </a:cubicBezTo>
                <a:cubicBezTo>
                  <a:pt x="63385" y="9210955"/>
                  <a:pt x="207027" y="9044171"/>
                  <a:pt x="355303" y="8987393"/>
                </a:cubicBezTo>
                <a:cubicBezTo>
                  <a:pt x="675021" y="8873837"/>
                  <a:pt x="1560039" y="9051269"/>
                  <a:pt x="1833421" y="8888033"/>
                </a:cubicBezTo>
                <a:cubicBezTo>
                  <a:pt x="1972431" y="8806415"/>
                  <a:pt x="2097535" y="8636083"/>
                  <a:pt x="1986331" y="8448007"/>
                </a:cubicBezTo>
                <a:cubicBezTo>
                  <a:pt x="1773185" y="8093148"/>
                  <a:pt x="1073511" y="8384133"/>
                  <a:pt x="739891" y="8167669"/>
                </a:cubicBezTo>
                <a:cubicBezTo>
                  <a:pt x="596251" y="8075405"/>
                  <a:pt x="517479" y="7897975"/>
                  <a:pt x="642585" y="7734740"/>
                </a:cubicBezTo>
                <a:cubicBezTo>
                  <a:pt x="767693" y="7571504"/>
                  <a:pt x="906701" y="7596344"/>
                  <a:pt x="1189351" y="7557309"/>
                </a:cubicBezTo>
                <a:cubicBezTo>
                  <a:pt x="1750017" y="7486338"/>
                  <a:pt x="1634177" y="6918562"/>
                  <a:pt x="1180083" y="6872429"/>
                </a:cubicBezTo>
                <a:cubicBezTo>
                  <a:pt x="934501" y="6847589"/>
                  <a:pt x="633319" y="6911465"/>
                  <a:pt x="415539" y="6822749"/>
                </a:cubicBezTo>
                <a:cubicBezTo>
                  <a:pt x="271897" y="6765971"/>
                  <a:pt x="114355" y="6620479"/>
                  <a:pt x="183859" y="6421758"/>
                </a:cubicBezTo>
                <a:cubicBezTo>
                  <a:pt x="359935" y="5910759"/>
                  <a:pt x="1777817" y="6382723"/>
                  <a:pt x="2148507" y="6063348"/>
                </a:cubicBezTo>
                <a:cubicBezTo>
                  <a:pt x="2282881" y="5942696"/>
                  <a:pt x="2310681" y="5740426"/>
                  <a:pt x="2162407" y="5605579"/>
                </a:cubicBezTo>
                <a:cubicBezTo>
                  <a:pt x="1865857" y="5332338"/>
                  <a:pt x="1193985" y="5598483"/>
                  <a:pt x="790861" y="5424601"/>
                </a:cubicBezTo>
                <a:cubicBezTo>
                  <a:pt x="614785" y="5350080"/>
                  <a:pt x="508213" y="5162004"/>
                  <a:pt x="633319" y="4963283"/>
                </a:cubicBezTo>
                <a:cubicBezTo>
                  <a:pt x="725991" y="4814242"/>
                  <a:pt x="911335" y="4807144"/>
                  <a:pt x="1180083" y="4782304"/>
                </a:cubicBezTo>
                <a:cubicBezTo>
                  <a:pt x="1685145" y="4729075"/>
                  <a:pt x="1712949" y="4157752"/>
                  <a:pt x="1184717" y="4097426"/>
                </a:cubicBezTo>
                <a:cubicBezTo>
                  <a:pt x="878899" y="4061939"/>
                  <a:pt x="725991" y="4097426"/>
                  <a:pt x="582349" y="3930641"/>
                </a:cubicBezTo>
                <a:cubicBezTo>
                  <a:pt x="457241" y="3778051"/>
                  <a:pt x="494311" y="3589975"/>
                  <a:pt x="661121" y="3479969"/>
                </a:cubicBezTo>
                <a:cubicBezTo>
                  <a:pt x="985473" y="3263505"/>
                  <a:pt x="1689779" y="3565135"/>
                  <a:pt x="1884391" y="3213823"/>
                </a:cubicBezTo>
                <a:cubicBezTo>
                  <a:pt x="2083635" y="2937033"/>
                  <a:pt x="1791717" y="2717020"/>
                  <a:pt x="1467367" y="2699277"/>
                </a:cubicBezTo>
                <a:cubicBezTo>
                  <a:pt x="1226419" y="2685082"/>
                  <a:pt x="536013" y="2752506"/>
                  <a:pt x="387739" y="2670888"/>
                </a:cubicBezTo>
                <a:cubicBezTo>
                  <a:pt x="-75623" y="2653146"/>
                  <a:pt x="-121959" y="2191827"/>
                  <a:pt x="239463" y="2049883"/>
                </a:cubicBezTo>
                <a:cubicBezTo>
                  <a:pt x="387739" y="1989556"/>
                  <a:pt x="693555" y="2007299"/>
                  <a:pt x="874265" y="2007299"/>
                </a:cubicBezTo>
                <a:cubicBezTo>
                  <a:pt x="1263487" y="2007299"/>
                  <a:pt x="1193985" y="2017945"/>
                  <a:pt x="1462733" y="1897294"/>
                </a:cubicBezTo>
                <a:cubicBezTo>
                  <a:pt x="1661977" y="1535336"/>
                  <a:pt x="1518337" y="1340163"/>
                  <a:pt x="994739" y="1315322"/>
                </a:cubicBezTo>
                <a:cubicBezTo>
                  <a:pt x="466509" y="1294031"/>
                  <a:pt x="410905" y="985302"/>
                  <a:pt x="633319" y="701414"/>
                </a:cubicBezTo>
                <a:cubicBezTo>
                  <a:pt x="874265" y="612700"/>
                  <a:pt x="864999" y="612700"/>
                  <a:pt x="1189351" y="616247"/>
                </a:cubicBezTo>
                <a:cubicBezTo>
                  <a:pt x="1374695" y="616247"/>
                  <a:pt x="1597109" y="641088"/>
                  <a:pt x="1754649" y="566568"/>
                </a:cubicBezTo>
                <a:cubicBezTo>
                  <a:pt x="2026295" y="439261"/>
                  <a:pt x="2053155" y="159808"/>
                  <a:pt x="1807293" y="8730"/>
                </a:cubicBezTo>
                <a:lnTo>
                  <a:pt x="1790913" y="1"/>
                </a:lnTo>
                <a:lnTo>
                  <a:pt x="3494349" y="1"/>
                </a:lnTo>
                <a:lnTo>
                  <a:pt x="3760873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849747D-ED2C-4026-BA8A-5BEAC016C1F1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8056500" y="2477729"/>
            <a:ext cx="8633973" cy="6017342"/>
          </a:xfrm>
          <a:custGeom>
            <a:avLst/>
            <a:gdLst>
              <a:gd name="connsiteX0" fmla="*/ 501484 w 8633973"/>
              <a:gd name="connsiteY0" fmla="*/ 0 h 6017342"/>
              <a:gd name="connsiteX1" fmla="*/ 8132488 w 8633973"/>
              <a:gd name="connsiteY1" fmla="*/ 0 h 6017342"/>
              <a:gd name="connsiteX2" fmla="*/ 8633973 w 8633973"/>
              <a:gd name="connsiteY2" fmla="*/ 501485 h 6017342"/>
              <a:gd name="connsiteX3" fmla="*/ 8633973 w 8633973"/>
              <a:gd name="connsiteY3" fmla="*/ 5515857 h 6017342"/>
              <a:gd name="connsiteX4" fmla="*/ 8132488 w 8633973"/>
              <a:gd name="connsiteY4" fmla="*/ 6017342 h 6017342"/>
              <a:gd name="connsiteX5" fmla="*/ 501484 w 8633973"/>
              <a:gd name="connsiteY5" fmla="*/ 6017342 h 6017342"/>
              <a:gd name="connsiteX6" fmla="*/ 0 w 8633973"/>
              <a:gd name="connsiteY6" fmla="*/ 5515857 h 6017342"/>
              <a:gd name="connsiteX7" fmla="*/ 0 w 8633973"/>
              <a:gd name="connsiteY7" fmla="*/ 501485 h 6017342"/>
              <a:gd name="connsiteX8" fmla="*/ 501484 w 8633973"/>
              <a:gd name="connsiteY8" fmla="*/ 0 h 601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3973" h="6017342">
                <a:moveTo>
                  <a:pt x="501484" y="0"/>
                </a:moveTo>
                <a:lnTo>
                  <a:pt x="8132488" y="0"/>
                </a:lnTo>
                <a:cubicBezTo>
                  <a:pt x="8409451" y="0"/>
                  <a:pt x="8633973" y="224522"/>
                  <a:pt x="8633973" y="501485"/>
                </a:cubicBezTo>
                <a:lnTo>
                  <a:pt x="8633973" y="5515857"/>
                </a:lnTo>
                <a:cubicBezTo>
                  <a:pt x="8633973" y="5792820"/>
                  <a:pt x="8409451" y="6017342"/>
                  <a:pt x="8132488" y="6017342"/>
                </a:cubicBezTo>
                <a:lnTo>
                  <a:pt x="501484" y="6017342"/>
                </a:lnTo>
                <a:cubicBezTo>
                  <a:pt x="224521" y="6017342"/>
                  <a:pt x="0" y="5792820"/>
                  <a:pt x="0" y="5515857"/>
                </a:cubicBezTo>
                <a:lnTo>
                  <a:pt x="0" y="501485"/>
                </a:lnTo>
                <a:cubicBezTo>
                  <a:pt x="0" y="224522"/>
                  <a:pt x="224521" y="0"/>
                  <a:pt x="5014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362200" dir="2700000" sx="90000" sy="9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893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A86175-65F3-4120-988A-5B321D651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2986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2E90B60-55C5-4104-B062-CFD99C7B72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201422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3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638ED0-CFFC-47D4-BAB0-96D518397208}"/>
              </a:ext>
            </a:extLst>
          </p:cNvPr>
          <p:cNvSpPr/>
          <p:nvPr/>
        </p:nvSpPr>
        <p:spPr>
          <a:xfrm rot="5400000" flipH="1">
            <a:off x="-2083832" y="2103157"/>
            <a:ext cx="10972800" cy="676648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29272B-FB29-436F-9298-ED14E42C75F9}"/>
              </a:ext>
            </a:extLst>
          </p:cNvPr>
          <p:cNvSpPr/>
          <p:nvPr/>
        </p:nvSpPr>
        <p:spPr>
          <a:xfrm rot="5400000">
            <a:off x="-2103158" y="2103157"/>
            <a:ext cx="10972800" cy="676648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673CF85-63C4-4460-B576-B4FE7421D458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2026507" y="1705232"/>
            <a:ext cx="6453653" cy="7562336"/>
          </a:xfrm>
          <a:prstGeom prst="roundRect">
            <a:avLst>
              <a:gd name="adj" fmla="val 2061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6C414-329F-4C36-B645-E55190E79AD8}"/>
              </a:ext>
            </a:extLst>
          </p:cNvPr>
          <p:cNvSpPr txBox="1"/>
          <p:nvPr userDrawn="1"/>
        </p:nvSpPr>
        <p:spPr>
          <a:xfrm rot="16200000" flipH="1">
            <a:off x="-1193345" y="5332512"/>
            <a:ext cx="35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strike="noStrike" spc="6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873C3D-BCBF-449D-9440-158CA473BDAC}"/>
              </a:ext>
            </a:extLst>
          </p:cNvPr>
          <p:cNvSpPr/>
          <p:nvPr userDrawn="1"/>
        </p:nvSpPr>
        <p:spPr>
          <a:xfrm>
            <a:off x="1" y="9226102"/>
            <a:ext cx="1807516" cy="1746697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4000"/>
                </a:schemeClr>
              </a:gs>
              <a:gs pos="0">
                <a:srgbClr val="181B2C">
                  <a:alpha val="3000"/>
                </a:srgbClr>
              </a:gs>
              <a:gs pos="55000">
                <a:schemeClr val="accent5">
                  <a:alpha val="33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EB7A74-782D-43D5-BB57-22D5D1A0BC2B}"/>
              </a:ext>
            </a:extLst>
          </p:cNvPr>
          <p:cNvSpPr/>
          <p:nvPr userDrawn="1"/>
        </p:nvSpPr>
        <p:spPr>
          <a:xfrm>
            <a:off x="1289" y="8702817"/>
            <a:ext cx="535778" cy="1136676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57AD9-B6DF-4384-BF64-04C04CF70FCD}"/>
              </a:ext>
            </a:extLst>
          </p:cNvPr>
          <p:cNvGrpSpPr/>
          <p:nvPr userDrawn="1"/>
        </p:nvGrpSpPr>
        <p:grpSpPr>
          <a:xfrm>
            <a:off x="1877786" y="10061097"/>
            <a:ext cx="3717813" cy="307777"/>
            <a:chOff x="1173828" y="9898598"/>
            <a:chExt cx="3717813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7F4CC9-0D70-4836-A867-17B478C9ACFA}"/>
                </a:ext>
              </a:extLst>
            </p:cNvPr>
            <p:cNvSpPr txBox="1"/>
            <p:nvPr/>
          </p:nvSpPr>
          <p:spPr>
            <a:xfrm>
              <a:off x="1173828" y="9898598"/>
              <a:ext cx="3717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VISIONARY</a:t>
              </a:r>
              <a:r>
                <a:rPr lang="en-US" sz="140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 </a:t>
              </a:r>
              <a:r>
                <a:rPr lang="en-US" sz="1400" spc="300" dirty="0">
                  <a:solidFill>
                    <a:schemeClr val="bg1">
                      <a:alpha val="45000"/>
                    </a:schemeClr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2017.ALL RIGHTS</a:t>
              </a:r>
              <a:endParaRPr lang="id-ID" sz="1400" spc="3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557C3C-268B-4B95-A52A-5E94B06609E5}"/>
                </a:ext>
              </a:extLst>
            </p:cNvPr>
            <p:cNvSpPr/>
            <p:nvPr userDrawn="1"/>
          </p:nvSpPr>
          <p:spPr>
            <a:xfrm>
              <a:off x="2624660" y="9977803"/>
              <a:ext cx="10800" cy="149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0F06B5-BA78-4CFE-BE1D-889FBDA7887D}"/>
              </a:ext>
            </a:extLst>
          </p:cNvPr>
          <p:cNvGrpSpPr/>
          <p:nvPr userDrawn="1"/>
        </p:nvGrpSpPr>
        <p:grpSpPr>
          <a:xfrm>
            <a:off x="1877786" y="669393"/>
            <a:ext cx="2345343" cy="475072"/>
            <a:chOff x="1299865" y="646279"/>
            <a:chExt cx="2345343" cy="475072"/>
          </a:xfrm>
        </p:grpSpPr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ABE71D36-B33B-498C-84FD-BC043E894CD8}"/>
                </a:ext>
              </a:extLst>
            </p:cNvPr>
            <p:cNvSpPr txBox="1">
              <a:spLocks/>
            </p:cNvSpPr>
            <p:nvPr/>
          </p:nvSpPr>
          <p:spPr>
            <a:xfrm>
              <a:off x="1877786" y="655335"/>
              <a:ext cx="1767422" cy="45696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Nexa Bold" panose="02000000000000000000" pitchFamily="50" charset="0"/>
                </a:rPr>
                <a:t>visionary</a:t>
              </a:r>
              <a:endParaRPr lang="id-ID" sz="28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Nexa Bold" panose="02000000000000000000" pitchFamily="50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1BE2F2F-3BBF-4798-B725-C985A1C5943E}"/>
                </a:ext>
              </a:extLst>
            </p:cNvPr>
            <p:cNvGrpSpPr/>
            <p:nvPr/>
          </p:nvGrpSpPr>
          <p:grpSpPr>
            <a:xfrm>
              <a:off x="1299865" y="646279"/>
              <a:ext cx="507652" cy="475072"/>
              <a:chOff x="9403349" y="4996764"/>
              <a:chExt cx="961294" cy="89960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FA5208B-154E-4C01-9232-F12B3F754AC8}"/>
                  </a:ext>
                </a:extLst>
              </p:cNvPr>
              <p:cNvSpPr/>
              <p:nvPr/>
            </p:nvSpPr>
            <p:spPr>
              <a:xfrm>
                <a:off x="9403349" y="4996764"/>
                <a:ext cx="961294" cy="899602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99A9C66-621B-495F-9BE0-8F05A676E279}"/>
                  </a:ext>
                </a:extLst>
              </p:cNvPr>
              <p:cNvSpPr/>
              <p:nvPr/>
            </p:nvSpPr>
            <p:spPr>
              <a:xfrm>
                <a:off x="9628629" y="5312361"/>
                <a:ext cx="510734" cy="477958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626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1DEE7EC-1221-4F26-9E62-B67BF6163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15400" y="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338C08B-3482-4DA8-9807-4E68A4C265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5946" y="548640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DA771EF-E223-45ED-8DC4-9ED9311430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56492" y="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69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EE80D2-3AC2-4ABB-9148-06F6233DF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6397" y="7303838"/>
            <a:ext cx="4862122" cy="3668963"/>
          </a:xfrm>
          <a:custGeom>
            <a:avLst/>
            <a:gdLst>
              <a:gd name="connsiteX0" fmla="*/ 1 w 4862122"/>
              <a:gd name="connsiteY0" fmla="*/ 0 h 3668963"/>
              <a:gd name="connsiteX1" fmla="*/ 4862122 w 4862122"/>
              <a:gd name="connsiteY1" fmla="*/ 0 h 3668963"/>
              <a:gd name="connsiteX2" fmla="*/ 4862122 w 4862122"/>
              <a:gd name="connsiteY2" fmla="*/ 3668963 h 3668963"/>
              <a:gd name="connsiteX3" fmla="*/ 1834482 w 4862122"/>
              <a:gd name="connsiteY3" fmla="*/ 3668963 h 3668963"/>
              <a:gd name="connsiteX4" fmla="*/ 0 w 4862122"/>
              <a:gd name="connsiteY4" fmla="*/ 1834481 h 3668963"/>
              <a:gd name="connsiteX5" fmla="*/ 1 w 4862122"/>
              <a:gd name="connsiteY5" fmla="*/ 0 h 366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2122" h="3668963">
                <a:moveTo>
                  <a:pt x="1" y="0"/>
                </a:moveTo>
                <a:lnTo>
                  <a:pt x="4862122" y="0"/>
                </a:lnTo>
                <a:lnTo>
                  <a:pt x="4862122" y="3668963"/>
                </a:lnTo>
                <a:lnTo>
                  <a:pt x="1834482" y="3668963"/>
                </a:lnTo>
                <a:cubicBezTo>
                  <a:pt x="821326" y="3668963"/>
                  <a:pt x="0" y="2847637"/>
                  <a:pt x="0" y="1834481"/>
                </a:cubicBezTo>
                <a:cubicBezTo>
                  <a:pt x="0" y="1222987"/>
                  <a:pt x="1" y="611494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3CC49EF-A80F-43FE-A2A7-D68B6EC4C9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4862122" cy="3707063"/>
          </a:xfrm>
          <a:custGeom>
            <a:avLst/>
            <a:gdLst>
              <a:gd name="connsiteX0" fmla="*/ 0 w 4862122"/>
              <a:gd name="connsiteY0" fmla="*/ 0 h 3707063"/>
              <a:gd name="connsiteX1" fmla="*/ 3008590 w 4862122"/>
              <a:gd name="connsiteY1" fmla="*/ 0 h 3707063"/>
              <a:gd name="connsiteX2" fmla="*/ 4862122 w 4862122"/>
              <a:gd name="connsiteY2" fmla="*/ 1853532 h 3707063"/>
              <a:gd name="connsiteX3" fmla="*/ 4862121 w 4862122"/>
              <a:gd name="connsiteY3" fmla="*/ 3707063 h 3707063"/>
              <a:gd name="connsiteX4" fmla="*/ 0 w 4862122"/>
              <a:gd name="connsiteY4" fmla="*/ 3707063 h 37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2122" h="3707063">
                <a:moveTo>
                  <a:pt x="0" y="0"/>
                </a:moveTo>
                <a:lnTo>
                  <a:pt x="3008590" y="0"/>
                </a:lnTo>
                <a:cubicBezTo>
                  <a:pt x="4032267" y="0"/>
                  <a:pt x="4862122" y="829855"/>
                  <a:pt x="4862122" y="1853532"/>
                </a:cubicBezTo>
                <a:cubicBezTo>
                  <a:pt x="4862122" y="2471376"/>
                  <a:pt x="4862121" y="3089219"/>
                  <a:pt x="4862121" y="3707063"/>
                </a:cubicBezTo>
                <a:lnTo>
                  <a:pt x="0" y="3707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F083AB-570D-4531-9A7B-DD92D19C17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38518" y="1"/>
            <a:ext cx="4862122" cy="3707063"/>
          </a:xfrm>
          <a:custGeom>
            <a:avLst/>
            <a:gdLst>
              <a:gd name="connsiteX0" fmla="*/ 0 w 4862122"/>
              <a:gd name="connsiteY0" fmla="*/ 0 h 3707063"/>
              <a:gd name="connsiteX1" fmla="*/ 3008590 w 4862122"/>
              <a:gd name="connsiteY1" fmla="*/ 0 h 3707063"/>
              <a:gd name="connsiteX2" fmla="*/ 4862122 w 4862122"/>
              <a:gd name="connsiteY2" fmla="*/ 1853532 h 3707063"/>
              <a:gd name="connsiteX3" fmla="*/ 4862121 w 4862122"/>
              <a:gd name="connsiteY3" fmla="*/ 3707063 h 3707063"/>
              <a:gd name="connsiteX4" fmla="*/ 0 w 4862122"/>
              <a:gd name="connsiteY4" fmla="*/ 3707063 h 37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2122" h="3707063">
                <a:moveTo>
                  <a:pt x="0" y="0"/>
                </a:moveTo>
                <a:lnTo>
                  <a:pt x="3008590" y="0"/>
                </a:lnTo>
                <a:cubicBezTo>
                  <a:pt x="4032267" y="0"/>
                  <a:pt x="4862122" y="829855"/>
                  <a:pt x="4862122" y="1853532"/>
                </a:cubicBezTo>
                <a:cubicBezTo>
                  <a:pt x="4862122" y="2471376"/>
                  <a:pt x="4862121" y="3089219"/>
                  <a:pt x="4862121" y="3707063"/>
                </a:cubicBezTo>
                <a:lnTo>
                  <a:pt x="0" y="3707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E311FC-FB21-469B-AF99-091AA8453D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14916" y="7303838"/>
            <a:ext cx="4862122" cy="3668963"/>
          </a:xfrm>
          <a:custGeom>
            <a:avLst/>
            <a:gdLst>
              <a:gd name="connsiteX0" fmla="*/ 1 w 4862122"/>
              <a:gd name="connsiteY0" fmla="*/ 0 h 3668963"/>
              <a:gd name="connsiteX1" fmla="*/ 4862122 w 4862122"/>
              <a:gd name="connsiteY1" fmla="*/ 0 h 3668963"/>
              <a:gd name="connsiteX2" fmla="*/ 4862122 w 4862122"/>
              <a:gd name="connsiteY2" fmla="*/ 3668963 h 3668963"/>
              <a:gd name="connsiteX3" fmla="*/ 1834482 w 4862122"/>
              <a:gd name="connsiteY3" fmla="*/ 3668963 h 3668963"/>
              <a:gd name="connsiteX4" fmla="*/ 0 w 4862122"/>
              <a:gd name="connsiteY4" fmla="*/ 1834481 h 3668963"/>
              <a:gd name="connsiteX5" fmla="*/ 1 w 4862122"/>
              <a:gd name="connsiteY5" fmla="*/ 0 h 366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2122" h="3668963">
                <a:moveTo>
                  <a:pt x="1" y="0"/>
                </a:moveTo>
                <a:lnTo>
                  <a:pt x="4862122" y="0"/>
                </a:lnTo>
                <a:lnTo>
                  <a:pt x="4862122" y="3668963"/>
                </a:lnTo>
                <a:lnTo>
                  <a:pt x="1834482" y="3668963"/>
                </a:lnTo>
                <a:cubicBezTo>
                  <a:pt x="821326" y="3668963"/>
                  <a:pt x="0" y="2847637"/>
                  <a:pt x="0" y="1834481"/>
                </a:cubicBezTo>
                <a:cubicBezTo>
                  <a:pt x="0" y="1222987"/>
                  <a:pt x="1" y="611494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6048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9E0E0A3-4F7E-4BDA-9BCC-8809A94C46EA}"/>
              </a:ext>
            </a:extLst>
          </p:cNvPr>
          <p:cNvSpPr/>
          <p:nvPr userDrawn="1"/>
        </p:nvSpPr>
        <p:spPr>
          <a:xfrm rot="14125145">
            <a:off x="2604295" y="2802933"/>
            <a:ext cx="6245989" cy="5366932"/>
          </a:xfrm>
          <a:custGeom>
            <a:avLst/>
            <a:gdLst>
              <a:gd name="connsiteX0" fmla="*/ 1461356 w 3189331"/>
              <a:gd name="connsiteY0" fmla="*/ 10544 h 3099408"/>
              <a:gd name="connsiteX1" fmla="*/ 2055716 w 3189331"/>
              <a:gd name="connsiteY1" fmla="*/ 124844 h 3099408"/>
              <a:gd name="connsiteX2" fmla="*/ 2200496 w 3189331"/>
              <a:gd name="connsiteY2" fmla="*/ 155324 h 3099408"/>
              <a:gd name="connsiteX3" fmla="*/ 2817716 w 3189331"/>
              <a:gd name="connsiteY3" fmla="*/ 322964 h 3099408"/>
              <a:gd name="connsiteX4" fmla="*/ 3152996 w 3189331"/>
              <a:gd name="connsiteY4" fmla="*/ 742064 h 3099408"/>
              <a:gd name="connsiteX5" fmla="*/ 3107276 w 3189331"/>
              <a:gd name="connsiteY5" fmla="*/ 1405004 h 3099408"/>
              <a:gd name="connsiteX6" fmla="*/ 2505296 w 3189331"/>
              <a:gd name="connsiteY6" fmla="*/ 1854584 h 3099408"/>
              <a:gd name="connsiteX7" fmla="*/ 2192876 w 3189331"/>
              <a:gd name="connsiteY7" fmla="*/ 2433704 h 3099408"/>
              <a:gd name="connsiteX8" fmla="*/ 1697576 w 3189331"/>
              <a:gd name="connsiteY8" fmla="*/ 2860424 h 3099408"/>
              <a:gd name="connsiteX9" fmla="*/ 1232756 w 3189331"/>
              <a:gd name="connsiteY9" fmla="*/ 3081404 h 3099408"/>
              <a:gd name="connsiteX10" fmla="*/ 646016 w 3189331"/>
              <a:gd name="connsiteY10" fmla="*/ 3005204 h 3099408"/>
              <a:gd name="connsiteX11" fmla="*/ 104996 w 3189331"/>
              <a:gd name="connsiteY11" fmla="*/ 2365124 h 3099408"/>
              <a:gd name="connsiteX12" fmla="*/ 44036 w 3189331"/>
              <a:gd name="connsiteY12" fmla="*/ 1252604 h 3099408"/>
              <a:gd name="connsiteX13" fmla="*/ 607916 w 3189331"/>
              <a:gd name="connsiteY13" fmla="*/ 422024 h 3099408"/>
              <a:gd name="connsiteX14" fmla="*/ 1461356 w 3189331"/>
              <a:gd name="connsiteY14" fmla="*/ 10544 h 3099408"/>
              <a:gd name="connsiteX0" fmla="*/ 1461356 w 3197385"/>
              <a:gd name="connsiteY0" fmla="*/ 10544 h 3099408"/>
              <a:gd name="connsiteX1" fmla="*/ 2055716 w 3197385"/>
              <a:gd name="connsiteY1" fmla="*/ 124844 h 3099408"/>
              <a:gd name="connsiteX2" fmla="*/ 2200496 w 3197385"/>
              <a:gd name="connsiteY2" fmla="*/ 155324 h 3099408"/>
              <a:gd name="connsiteX3" fmla="*/ 2817716 w 3197385"/>
              <a:gd name="connsiteY3" fmla="*/ 322964 h 3099408"/>
              <a:gd name="connsiteX4" fmla="*/ 3152996 w 3197385"/>
              <a:gd name="connsiteY4" fmla="*/ 742064 h 3099408"/>
              <a:gd name="connsiteX5" fmla="*/ 3107276 w 3197385"/>
              <a:gd name="connsiteY5" fmla="*/ 1405004 h 3099408"/>
              <a:gd name="connsiteX6" fmla="*/ 2505296 w 3197385"/>
              <a:gd name="connsiteY6" fmla="*/ 1854584 h 3099408"/>
              <a:gd name="connsiteX7" fmla="*/ 2192876 w 3197385"/>
              <a:gd name="connsiteY7" fmla="*/ 2433704 h 3099408"/>
              <a:gd name="connsiteX8" fmla="*/ 1697576 w 3197385"/>
              <a:gd name="connsiteY8" fmla="*/ 2860424 h 3099408"/>
              <a:gd name="connsiteX9" fmla="*/ 1232756 w 3197385"/>
              <a:gd name="connsiteY9" fmla="*/ 3081404 h 3099408"/>
              <a:gd name="connsiteX10" fmla="*/ 646016 w 3197385"/>
              <a:gd name="connsiteY10" fmla="*/ 3005204 h 3099408"/>
              <a:gd name="connsiteX11" fmla="*/ 104996 w 3197385"/>
              <a:gd name="connsiteY11" fmla="*/ 2365124 h 3099408"/>
              <a:gd name="connsiteX12" fmla="*/ 44036 w 3197385"/>
              <a:gd name="connsiteY12" fmla="*/ 1252604 h 3099408"/>
              <a:gd name="connsiteX13" fmla="*/ 607916 w 3197385"/>
              <a:gd name="connsiteY13" fmla="*/ 422024 h 3099408"/>
              <a:gd name="connsiteX14" fmla="*/ 1461356 w 3197385"/>
              <a:gd name="connsiteY14" fmla="*/ 10544 h 3099408"/>
              <a:gd name="connsiteX0" fmla="*/ 1461356 w 3116044"/>
              <a:gd name="connsiteY0" fmla="*/ 10544 h 3099408"/>
              <a:gd name="connsiteX1" fmla="*/ 2055716 w 3116044"/>
              <a:gd name="connsiteY1" fmla="*/ 124844 h 3099408"/>
              <a:gd name="connsiteX2" fmla="*/ 2200496 w 3116044"/>
              <a:gd name="connsiteY2" fmla="*/ 155324 h 3099408"/>
              <a:gd name="connsiteX3" fmla="*/ 2817716 w 3116044"/>
              <a:gd name="connsiteY3" fmla="*/ 322964 h 3099408"/>
              <a:gd name="connsiteX4" fmla="*/ 3107276 w 3116044"/>
              <a:gd name="connsiteY4" fmla="*/ 1405004 h 3099408"/>
              <a:gd name="connsiteX5" fmla="*/ 2505296 w 3116044"/>
              <a:gd name="connsiteY5" fmla="*/ 1854584 h 3099408"/>
              <a:gd name="connsiteX6" fmla="*/ 2192876 w 3116044"/>
              <a:gd name="connsiteY6" fmla="*/ 2433704 h 3099408"/>
              <a:gd name="connsiteX7" fmla="*/ 1697576 w 3116044"/>
              <a:gd name="connsiteY7" fmla="*/ 2860424 h 3099408"/>
              <a:gd name="connsiteX8" fmla="*/ 1232756 w 3116044"/>
              <a:gd name="connsiteY8" fmla="*/ 3081404 h 3099408"/>
              <a:gd name="connsiteX9" fmla="*/ 646016 w 3116044"/>
              <a:gd name="connsiteY9" fmla="*/ 3005204 h 3099408"/>
              <a:gd name="connsiteX10" fmla="*/ 104996 w 3116044"/>
              <a:gd name="connsiteY10" fmla="*/ 2365124 h 3099408"/>
              <a:gd name="connsiteX11" fmla="*/ 44036 w 3116044"/>
              <a:gd name="connsiteY11" fmla="*/ 1252604 h 3099408"/>
              <a:gd name="connsiteX12" fmla="*/ 607916 w 3116044"/>
              <a:gd name="connsiteY12" fmla="*/ 422024 h 3099408"/>
              <a:gd name="connsiteX13" fmla="*/ 1461356 w 3116044"/>
              <a:gd name="connsiteY13" fmla="*/ 10544 h 3099408"/>
              <a:gd name="connsiteX0" fmla="*/ 1461356 w 3202939"/>
              <a:gd name="connsiteY0" fmla="*/ 10544 h 3099408"/>
              <a:gd name="connsiteX1" fmla="*/ 2055716 w 3202939"/>
              <a:gd name="connsiteY1" fmla="*/ 124844 h 3099408"/>
              <a:gd name="connsiteX2" fmla="*/ 2200496 w 3202939"/>
              <a:gd name="connsiteY2" fmla="*/ 155324 h 3099408"/>
              <a:gd name="connsiteX3" fmla="*/ 2817716 w 3202939"/>
              <a:gd name="connsiteY3" fmla="*/ 322964 h 3099408"/>
              <a:gd name="connsiteX4" fmla="*/ 3107276 w 3202939"/>
              <a:gd name="connsiteY4" fmla="*/ 1405004 h 3099408"/>
              <a:gd name="connsiteX5" fmla="*/ 2505296 w 3202939"/>
              <a:gd name="connsiteY5" fmla="*/ 1854584 h 3099408"/>
              <a:gd name="connsiteX6" fmla="*/ 2192876 w 3202939"/>
              <a:gd name="connsiteY6" fmla="*/ 2433704 h 3099408"/>
              <a:gd name="connsiteX7" fmla="*/ 1697576 w 3202939"/>
              <a:gd name="connsiteY7" fmla="*/ 2860424 h 3099408"/>
              <a:gd name="connsiteX8" fmla="*/ 1232756 w 3202939"/>
              <a:gd name="connsiteY8" fmla="*/ 3081404 h 3099408"/>
              <a:gd name="connsiteX9" fmla="*/ 646016 w 3202939"/>
              <a:gd name="connsiteY9" fmla="*/ 3005204 h 3099408"/>
              <a:gd name="connsiteX10" fmla="*/ 104996 w 3202939"/>
              <a:gd name="connsiteY10" fmla="*/ 2365124 h 3099408"/>
              <a:gd name="connsiteX11" fmla="*/ 44036 w 3202939"/>
              <a:gd name="connsiteY11" fmla="*/ 1252604 h 3099408"/>
              <a:gd name="connsiteX12" fmla="*/ 607916 w 3202939"/>
              <a:gd name="connsiteY12" fmla="*/ 422024 h 3099408"/>
              <a:gd name="connsiteX13" fmla="*/ 1461356 w 3202939"/>
              <a:gd name="connsiteY13" fmla="*/ 10544 h 3099408"/>
              <a:gd name="connsiteX0" fmla="*/ 1461356 w 3202939"/>
              <a:gd name="connsiteY0" fmla="*/ 10544 h 3099408"/>
              <a:gd name="connsiteX1" fmla="*/ 2055716 w 3202939"/>
              <a:gd name="connsiteY1" fmla="*/ 124844 h 3099408"/>
              <a:gd name="connsiteX2" fmla="*/ 2200496 w 3202939"/>
              <a:gd name="connsiteY2" fmla="*/ 155324 h 3099408"/>
              <a:gd name="connsiteX3" fmla="*/ 2817716 w 3202939"/>
              <a:gd name="connsiteY3" fmla="*/ 322964 h 3099408"/>
              <a:gd name="connsiteX4" fmla="*/ 3107276 w 3202939"/>
              <a:gd name="connsiteY4" fmla="*/ 1405004 h 3099408"/>
              <a:gd name="connsiteX5" fmla="*/ 2505296 w 3202939"/>
              <a:gd name="connsiteY5" fmla="*/ 1854584 h 3099408"/>
              <a:gd name="connsiteX6" fmla="*/ 1697576 w 3202939"/>
              <a:gd name="connsiteY6" fmla="*/ 2860424 h 3099408"/>
              <a:gd name="connsiteX7" fmla="*/ 1232756 w 3202939"/>
              <a:gd name="connsiteY7" fmla="*/ 3081404 h 3099408"/>
              <a:gd name="connsiteX8" fmla="*/ 646016 w 3202939"/>
              <a:gd name="connsiteY8" fmla="*/ 3005204 h 3099408"/>
              <a:gd name="connsiteX9" fmla="*/ 104996 w 3202939"/>
              <a:gd name="connsiteY9" fmla="*/ 2365124 h 3099408"/>
              <a:gd name="connsiteX10" fmla="*/ 44036 w 3202939"/>
              <a:gd name="connsiteY10" fmla="*/ 1252604 h 3099408"/>
              <a:gd name="connsiteX11" fmla="*/ 607916 w 3202939"/>
              <a:gd name="connsiteY11" fmla="*/ 422024 h 3099408"/>
              <a:gd name="connsiteX12" fmla="*/ 1461356 w 3202939"/>
              <a:gd name="connsiteY12" fmla="*/ 10544 h 3099408"/>
              <a:gd name="connsiteX0" fmla="*/ 1461356 w 3202939"/>
              <a:gd name="connsiteY0" fmla="*/ 10544 h 3099408"/>
              <a:gd name="connsiteX1" fmla="*/ 2055716 w 3202939"/>
              <a:gd name="connsiteY1" fmla="*/ 124844 h 3099408"/>
              <a:gd name="connsiteX2" fmla="*/ 2200496 w 3202939"/>
              <a:gd name="connsiteY2" fmla="*/ 155324 h 3099408"/>
              <a:gd name="connsiteX3" fmla="*/ 2817716 w 3202939"/>
              <a:gd name="connsiteY3" fmla="*/ 322964 h 3099408"/>
              <a:gd name="connsiteX4" fmla="*/ 3107276 w 3202939"/>
              <a:gd name="connsiteY4" fmla="*/ 1405004 h 3099408"/>
              <a:gd name="connsiteX5" fmla="*/ 2505296 w 3202939"/>
              <a:gd name="connsiteY5" fmla="*/ 1854584 h 3099408"/>
              <a:gd name="connsiteX6" fmla="*/ 1697576 w 3202939"/>
              <a:gd name="connsiteY6" fmla="*/ 2860424 h 3099408"/>
              <a:gd name="connsiteX7" fmla="*/ 1232756 w 3202939"/>
              <a:gd name="connsiteY7" fmla="*/ 3081404 h 3099408"/>
              <a:gd name="connsiteX8" fmla="*/ 646016 w 3202939"/>
              <a:gd name="connsiteY8" fmla="*/ 3005204 h 3099408"/>
              <a:gd name="connsiteX9" fmla="*/ 104996 w 3202939"/>
              <a:gd name="connsiteY9" fmla="*/ 2365124 h 3099408"/>
              <a:gd name="connsiteX10" fmla="*/ 44036 w 3202939"/>
              <a:gd name="connsiteY10" fmla="*/ 1252604 h 3099408"/>
              <a:gd name="connsiteX11" fmla="*/ 607916 w 3202939"/>
              <a:gd name="connsiteY11" fmla="*/ 422024 h 3099408"/>
              <a:gd name="connsiteX12" fmla="*/ 1461356 w 3202939"/>
              <a:gd name="connsiteY12" fmla="*/ 10544 h 3099408"/>
              <a:gd name="connsiteX0" fmla="*/ 1461356 w 3202939"/>
              <a:gd name="connsiteY0" fmla="*/ 10544 h 3173530"/>
              <a:gd name="connsiteX1" fmla="*/ 2055716 w 3202939"/>
              <a:gd name="connsiteY1" fmla="*/ 124844 h 3173530"/>
              <a:gd name="connsiteX2" fmla="*/ 2200496 w 3202939"/>
              <a:gd name="connsiteY2" fmla="*/ 155324 h 3173530"/>
              <a:gd name="connsiteX3" fmla="*/ 2817716 w 3202939"/>
              <a:gd name="connsiteY3" fmla="*/ 322964 h 3173530"/>
              <a:gd name="connsiteX4" fmla="*/ 3107276 w 3202939"/>
              <a:gd name="connsiteY4" fmla="*/ 1405004 h 3173530"/>
              <a:gd name="connsiteX5" fmla="*/ 2505296 w 3202939"/>
              <a:gd name="connsiteY5" fmla="*/ 1854584 h 3173530"/>
              <a:gd name="connsiteX6" fmla="*/ 1232756 w 3202939"/>
              <a:gd name="connsiteY6" fmla="*/ 3081404 h 3173530"/>
              <a:gd name="connsiteX7" fmla="*/ 646016 w 3202939"/>
              <a:gd name="connsiteY7" fmla="*/ 3005204 h 3173530"/>
              <a:gd name="connsiteX8" fmla="*/ 104996 w 3202939"/>
              <a:gd name="connsiteY8" fmla="*/ 2365124 h 3173530"/>
              <a:gd name="connsiteX9" fmla="*/ 44036 w 3202939"/>
              <a:gd name="connsiteY9" fmla="*/ 1252604 h 3173530"/>
              <a:gd name="connsiteX10" fmla="*/ 607916 w 3202939"/>
              <a:gd name="connsiteY10" fmla="*/ 422024 h 3173530"/>
              <a:gd name="connsiteX11" fmla="*/ 1461356 w 3202939"/>
              <a:gd name="connsiteY11" fmla="*/ 10544 h 3173530"/>
              <a:gd name="connsiteX0" fmla="*/ 1461356 w 3202939"/>
              <a:gd name="connsiteY0" fmla="*/ 10544 h 3178638"/>
              <a:gd name="connsiteX1" fmla="*/ 2055716 w 3202939"/>
              <a:gd name="connsiteY1" fmla="*/ 124844 h 3178638"/>
              <a:gd name="connsiteX2" fmla="*/ 2200496 w 3202939"/>
              <a:gd name="connsiteY2" fmla="*/ 155324 h 3178638"/>
              <a:gd name="connsiteX3" fmla="*/ 2817716 w 3202939"/>
              <a:gd name="connsiteY3" fmla="*/ 322964 h 3178638"/>
              <a:gd name="connsiteX4" fmla="*/ 3107276 w 3202939"/>
              <a:gd name="connsiteY4" fmla="*/ 1405004 h 3178638"/>
              <a:gd name="connsiteX5" fmla="*/ 2505296 w 3202939"/>
              <a:gd name="connsiteY5" fmla="*/ 1854584 h 3178638"/>
              <a:gd name="connsiteX6" fmla="*/ 1232756 w 3202939"/>
              <a:gd name="connsiteY6" fmla="*/ 3081404 h 3178638"/>
              <a:gd name="connsiteX7" fmla="*/ 646016 w 3202939"/>
              <a:gd name="connsiteY7" fmla="*/ 3005204 h 3178638"/>
              <a:gd name="connsiteX8" fmla="*/ 104996 w 3202939"/>
              <a:gd name="connsiteY8" fmla="*/ 2365124 h 3178638"/>
              <a:gd name="connsiteX9" fmla="*/ 44036 w 3202939"/>
              <a:gd name="connsiteY9" fmla="*/ 1252604 h 3178638"/>
              <a:gd name="connsiteX10" fmla="*/ 607916 w 3202939"/>
              <a:gd name="connsiteY10" fmla="*/ 422024 h 3178638"/>
              <a:gd name="connsiteX11" fmla="*/ 1461356 w 3202939"/>
              <a:gd name="connsiteY11" fmla="*/ 10544 h 3178638"/>
              <a:gd name="connsiteX0" fmla="*/ 1461356 w 3202939"/>
              <a:gd name="connsiteY0" fmla="*/ 10544 h 3091066"/>
              <a:gd name="connsiteX1" fmla="*/ 2055716 w 3202939"/>
              <a:gd name="connsiteY1" fmla="*/ 124844 h 3091066"/>
              <a:gd name="connsiteX2" fmla="*/ 2200496 w 3202939"/>
              <a:gd name="connsiteY2" fmla="*/ 155324 h 3091066"/>
              <a:gd name="connsiteX3" fmla="*/ 2817716 w 3202939"/>
              <a:gd name="connsiteY3" fmla="*/ 322964 h 3091066"/>
              <a:gd name="connsiteX4" fmla="*/ 3107276 w 3202939"/>
              <a:gd name="connsiteY4" fmla="*/ 1405004 h 3091066"/>
              <a:gd name="connsiteX5" fmla="*/ 2505296 w 3202939"/>
              <a:gd name="connsiteY5" fmla="*/ 1854584 h 3091066"/>
              <a:gd name="connsiteX6" fmla="*/ 1232756 w 3202939"/>
              <a:gd name="connsiteY6" fmla="*/ 3081404 h 3091066"/>
              <a:gd name="connsiteX7" fmla="*/ 104996 w 3202939"/>
              <a:gd name="connsiteY7" fmla="*/ 2365124 h 3091066"/>
              <a:gd name="connsiteX8" fmla="*/ 44036 w 3202939"/>
              <a:gd name="connsiteY8" fmla="*/ 1252604 h 3091066"/>
              <a:gd name="connsiteX9" fmla="*/ 607916 w 3202939"/>
              <a:gd name="connsiteY9" fmla="*/ 422024 h 3091066"/>
              <a:gd name="connsiteX10" fmla="*/ 1461356 w 3202939"/>
              <a:gd name="connsiteY10" fmla="*/ 10544 h 3091066"/>
              <a:gd name="connsiteX0" fmla="*/ 1461356 w 3202939"/>
              <a:gd name="connsiteY0" fmla="*/ 10544 h 3082640"/>
              <a:gd name="connsiteX1" fmla="*/ 2055716 w 3202939"/>
              <a:gd name="connsiteY1" fmla="*/ 124844 h 3082640"/>
              <a:gd name="connsiteX2" fmla="*/ 2200496 w 3202939"/>
              <a:gd name="connsiteY2" fmla="*/ 155324 h 3082640"/>
              <a:gd name="connsiteX3" fmla="*/ 2817716 w 3202939"/>
              <a:gd name="connsiteY3" fmla="*/ 322964 h 3082640"/>
              <a:gd name="connsiteX4" fmla="*/ 3107276 w 3202939"/>
              <a:gd name="connsiteY4" fmla="*/ 1405004 h 3082640"/>
              <a:gd name="connsiteX5" fmla="*/ 2505296 w 3202939"/>
              <a:gd name="connsiteY5" fmla="*/ 1854584 h 3082640"/>
              <a:gd name="connsiteX6" fmla="*/ 1232756 w 3202939"/>
              <a:gd name="connsiteY6" fmla="*/ 3081404 h 3082640"/>
              <a:gd name="connsiteX7" fmla="*/ 104996 w 3202939"/>
              <a:gd name="connsiteY7" fmla="*/ 2365124 h 3082640"/>
              <a:gd name="connsiteX8" fmla="*/ 44036 w 3202939"/>
              <a:gd name="connsiteY8" fmla="*/ 1252604 h 3082640"/>
              <a:gd name="connsiteX9" fmla="*/ 607916 w 3202939"/>
              <a:gd name="connsiteY9" fmla="*/ 422024 h 3082640"/>
              <a:gd name="connsiteX10" fmla="*/ 1461356 w 3202939"/>
              <a:gd name="connsiteY10" fmla="*/ 10544 h 308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2939" h="3082640">
                <a:moveTo>
                  <a:pt x="1461356" y="10544"/>
                </a:moveTo>
                <a:cubicBezTo>
                  <a:pt x="1702656" y="-38986"/>
                  <a:pt x="1932526" y="100714"/>
                  <a:pt x="2055716" y="124844"/>
                </a:cubicBezTo>
                <a:cubicBezTo>
                  <a:pt x="2055716" y="124844"/>
                  <a:pt x="2073496" y="122304"/>
                  <a:pt x="2200496" y="155324"/>
                </a:cubicBezTo>
                <a:cubicBezTo>
                  <a:pt x="2200496" y="155324"/>
                  <a:pt x="2610399" y="170516"/>
                  <a:pt x="2817716" y="322964"/>
                </a:cubicBezTo>
                <a:cubicBezTo>
                  <a:pt x="3406100" y="755625"/>
                  <a:pt x="3159346" y="1149734"/>
                  <a:pt x="3107276" y="1405004"/>
                </a:cubicBezTo>
                <a:cubicBezTo>
                  <a:pt x="3055206" y="1660274"/>
                  <a:pt x="2817716" y="1575184"/>
                  <a:pt x="2505296" y="1854584"/>
                </a:cubicBezTo>
                <a:cubicBezTo>
                  <a:pt x="2192876" y="2133984"/>
                  <a:pt x="1983759" y="3053847"/>
                  <a:pt x="1232756" y="3081404"/>
                </a:cubicBezTo>
                <a:cubicBezTo>
                  <a:pt x="481753" y="3108961"/>
                  <a:pt x="303116" y="2669924"/>
                  <a:pt x="104996" y="2365124"/>
                </a:cubicBezTo>
                <a:cubicBezTo>
                  <a:pt x="4666" y="2073024"/>
                  <a:pt x="-39784" y="1576454"/>
                  <a:pt x="44036" y="1252604"/>
                </a:cubicBezTo>
                <a:cubicBezTo>
                  <a:pt x="127856" y="928754"/>
                  <a:pt x="369156" y="623954"/>
                  <a:pt x="607916" y="422024"/>
                </a:cubicBezTo>
                <a:cubicBezTo>
                  <a:pt x="846676" y="220094"/>
                  <a:pt x="1220056" y="60074"/>
                  <a:pt x="1461356" y="105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CAB28F8D-ED3F-497F-86C0-79DFC33935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01685" y="2337074"/>
            <a:ext cx="6544459" cy="6298653"/>
          </a:xfrm>
          <a:custGeom>
            <a:avLst/>
            <a:gdLst>
              <a:gd name="connsiteX0" fmla="*/ 3169356 w 6544459"/>
              <a:gd name="connsiteY0" fmla="*/ 503 h 6298653"/>
              <a:gd name="connsiteX1" fmla="*/ 4200377 w 6544459"/>
              <a:gd name="connsiteY1" fmla="*/ 255092 h 6298653"/>
              <a:gd name="connsiteX2" fmla="*/ 4496201 w 6544459"/>
              <a:gd name="connsiteY2" fmla="*/ 317370 h 6298653"/>
              <a:gd name="connsiteX3" fmla="*/ 5757345 w 6544459"/>
              <a:gd name="connsiteY3" fmla="*/ 659903 h 6298653"/>
              <a:gd name="connsiteX4" fmla="*/ 6348993 w 6544459"/>
              <a:gd name="connsiteY4" fmla="*/ 2870797 h 6298653"/>
              <a:gd name="connsiteX5" fmla="*/ 5118988 w 6544459"/>
              <a:gd name="connsiteY5" fmla="*/ 3789408 h 6298653"/>
              <a:gd name="connsiteX6" fmla="*/ 2518850 w 6544459"/>
              <a:gd name="connsiteY6" fmla="*/ 6296127 h 6298653"/>
              <a:gd name="connsiteX7" fmla="*/ 214537 w 6544459"/>
              <a:gd name="connsiteY7" fmla="*/ 4832577 h 6298653"/>
              <a:gd name="connsiteX8" fmla="*/ 89980 w 6544459"/>
              <a:gd name="connsiteY8" fmla="*/ 2559404 h 6298653"/>
              <a:gd name="connsiteX9" fmla="*/ 1242136 w 6544459"/>
              <a:gd name="connsiteY9" fmla="*/ 862309 h 6298653"/>
              <a:gd name="connsiteX10" fmla="*/ 2985941 w 6544459"/>
              <a:gd name="connsiteY10" fmla="*/ 21546 h 6298653"/>
              <a:gd name="connsiteX11" fmla="*/ 3169356 w 6544459"/>
              <a:gd name="connsiteY11" fmla="*/ 503 h 629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44459" h="6298653">
                <a:moveTo>
                  <a:pt x="3169356" y="503"/>
                </a:moveTo>
                <a:cubicBezTo>
                  <a:pt x="3592997" y="-11985"/>
                  <a:pt x="3980131" y="211951"/>
                  <a:pt x="4200377" y="255092"/>
                </a:cubicBezTo>
                <a:cubicBezTo>
                  <a:pt x="4200377" y="255092"/>
                  <a:pt x="4236706" y="249902"/>
                  <a:pt x="4496201" y="317370"/>
                </a:cubicBezTo>
                <a:cubicBezTo>
                  <a:pt x="4496201" y="317370"/>
                  <a:pt x="5333741" y="348412"/>
                  <a:pt x="5757345" y="659903"/>
                </a:cubicBezTo>
                <a:cubicBezTo>
                  <a:pt x="6959570" y="1543944"/>
                  <a:pt x="6455386" y="2349213"/>
                  <a:pt x="6348993" y="2870797"/>
                </a:cubicBezTo>
                <a:cubicBezTo>
                  <a:pt x="6242600" y="3392382"/>
                  <a:pt x="5757345" y="3218520"/>
                  <a:pt x="5118988" y="3789408"/>
                </a:cubicBezTo>
                <a:cubicBezTo>
                  <a:pt x="4480631" y="4360297"/>
                  <a:pt x="4053349" y="6239821"/>
                  <a:pt x="2518850" y="6296127"/>
                </a:cubicBezTo>
                <a:cubicBezTo>
                  <a:pt x="984352" y="6352433"/>
                  <a:pt x="619349" y="5455364"/>
                  <a:pt x="214537" y="4832577"/>
                </a:cubicBezTo>
                <a:cubicBezTo>
                  <a:pt x="9536" y="4235739"/>
                  <a:pt x="-81287" y="3221115"/>
                  <a:pt x="89980" y="2559404"/>
                </a:cubicBezTo>
                <a:cubicBezTo>
                  <a:pt x="261246" y="1897693"/>
                  <a:pt x="754286" y="1274906"/>
                  <a:pt x="1242136" y="862309"/>
                </a:cubicBezTo>
                <a:cubicBezTo>
                  <a:pt x="1729987" y="449712"/>
                  <a:pt x="2492901" y="122749"/>
                  <a:pt x="2985941" y="21546"/>
                </a:cubicBezTo>
                <a:cubicBezTo>
                  <a:pt x="3047571" y="8896"/>
                  <a:pt x="3108837" y="2287"/>
                  <a:pt x="3169356" y="5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1143000" dir="2700000" sx="84000" sy="84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182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BB823FC-C814-4CAD-945B-E4E48D70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61400" y="2209800"/>
            <a:ext cx="9000993" cy="65532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975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A12835-BD08-4AF0-BF32-2EC61A93A240}"/>
              </a:ext>
            </a:extLst>
          </p:cNvPr>
          <p:cNvGrpSpPr/>
          <p:nvPr userDrawn="1"/>
        </p:nvGrpSpPr>
        <p:grpSpPr>
          <a:xfrm rot="5400000">
            <a:off x="199103" y="-199104"/>
            <a:ext cx="2713703" cy="3111910"/>
            <a:chOff x="-2861" y="5931257"/>
            <a:chExt cx="4014422" cy="504154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6FAD25-B43D-4563-BFB6-9211A4066E37}"/>
                </a:ext>
              </a:extLst>
            </p:cNvPr>
            <p:cNvSpPr/>
            <p:nvPr userDrawn="1"/>
          </p:nvSpPr>
          <p:spPr>
            <a:xfrm>
              <a:off x="-2861" y="7093453"/>
              <a:ext cx="4014422" cy="3879347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4000"/>
                  </a:schemeClr>
                </a:gs>
                <a:gs pos="0">
                  <a:srgbClr val="181B2C">
                    <a:alpha val="3000"/>
                  </a:srgbClr>
                </a:gs>
                <a:gs pos="55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A6F6AF-0E6C-4D5A-B558-A80EA358FB4F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6BFF63-1E5E-4834-953A-C8B2FDC97293}"/>
              </a:ext>
            </a:extLst>
          </p:cNvPr>
          <p:cNvGrpSpPr/>
          <p:nvPr userDrawn="1"/>
        </p:nvGrpSpPr>
        <p:grpSpPr>
          <a:xfrm rot="5400000">
            <a:off x="16387378" y="7883140"/>
            <a:ext cx="2881528" cy="3297792"/>
            <a:chOff x="13922478" y="2"/>
            <a:chExt cx="5568680" cy="637312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EF7E71-1C57-47EF-A447-B62B6179094B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4B4566-8CB4-4704-9391-777F4096DE8F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0938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433D18-3D08-4C6C-8D9B-FC3ED7964761}"/>
              </a:ext>
            </a:extLst>
          </p:cNvPr>
          <p:cNvSpPr/>
          <p:nvPr userDrawn="1"/>
        </p:nvSpPr>
        <p:spPr>
          <a:xfrm>
            <a:off x="6354162" y="2102044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924FE-AE8F-40C9-A693-F37397864F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79" y="1448146"/>
            <a:ext cx="4149080" cy="8076510"/>
          </a:xfrm>
          <a:prstGeom prst="rect">
            <a:avLst/>
          </a:prstGeom>
          <a:effectLst>
            <a:outerShdw blurRad="1270000" algn="ctr" rotWithShape="0">
              <a:prstClr val="black">
                <a:alpha val="43000"/>
              </a:prstClr>
            </a:outerShdw>
          </a:effectLst>
        </p:spPr>
      </p:pic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892E4B6E-5852-440B-8F94-19FEAE7BB4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69580" y="1835895"/>
            <a:ext cx="3345180" cy="7276355"/>
          </a:xfrm>
          <a:custGeom>
            <a:avLst/>
            <a:gdLst>
              <a:gd name="connsiteX0" fmla="*/ 195352 w 2086425"/>
              <a:gd name="connsiteY0" fmla="*/ 0 h 4549458"/>
              <a:gd name="connsiteX1" fmla="*/ 450507 w 2086425"/>
              <a:gd name="connsiteY1" fmla="*/ 0 h 4549458"/>
              <a:gd name="connsiteX2" fmla="*/ 450507 w 2086425"/>
              <a:gd name="connsiteY2" fmla="*/ 14564 h 4549458"/>
              <a:gd name="connsiteX3" fmla="*/ 606282 w 2086425"/>
              <a:gd name="connsiteY3" fmla="*/ 170339 h 4549458"/>
              <a:gd name="connsiteX4" fmla="*/ 1482976 w 2086425"/>
              <a:gd name="connsiteY4" fmla="*/ 170339 h 4549458"/>
              <a:gd name="connsiteX5" fmla="*/ 1638751 w 2086425"/>
              <a:gd name="connsiteY5" fmla="*/ 14564 h 4549458"/>
              <a:gd name="connsiteX6" fmla="*/ 1638751 w 2086425"/>
              <a:gd name="connsiteY6" fmla="*/ 0 h 4549458"/>
              <a:gd name="connsiteX7" fmla="*/ 1891073 w 2086425"/>
              <a:gd name="connsiteY7" fmla="*/ 0 h 4549458"/>
              <a:gd name="connsiteX8" fmla="*/ 2086425 w 2086425"/>
              <a:gd name="connsiteY8" fmla="*/ 195352 h 4549458"/>
              <a:gd name="connsiteX9" fmla="*/ 2086425 w 2086425"/>
              <a:gd name="connsiteY9" fmla="*/ 4354106 h 4549458"/>
              <a:gd name="connsiteX10" fmla="*/ 1891073 w 2086425"/>
              <a:gd name="connsiteY10" fmla="*/ 4549458 h 4549458"/>
              <a:gd name="connsiteX11" fmla="*/ 195352 w 2086425"/>
              <a:gd name="connsiteY11" fmla="*/ 4549458 h 4549458"/>
              <a:gd name="connsiteX12" fmla="*/ 0 w 2086425"/>
              <a:gd name="connsiteY12" fmla="*/ 4354106 h 4549458"/>
              <a:gd name="connsiteX13" fmla="*/ 0 w 2086425"/>
              <a:gd name="connsiteY13" fmla="*/ 195352 h 4549458"/>
              <a:gd name="connsiteX14" fmla="*/ 195352 w 2086425"/>
              <a:gd name="connsiteY14" fmla="*/ 0 h 454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6425" h="4549458">
                <a:moveTo>
                  <a:pt x="195352" y="0"/>
                </a:moveTo>
                <a:lnTo>
                  <a:pt x="450507" y="0"/>
                </a:lnTo>
                <a:lnTo>
                  <a:pt x="450507" y="14564"/>
                </a:lnTo>
                <a:cubicBezTo>
                  <a:pt x="450507" y="100596"/>
                  <a:pt x="520250" y="170339"/>
                  <a:pt x="606282" y="170339"/>
                </a:cubicBezTo>
                <a:lnTo>
                  <a:pt x="1482976" y="170339"/>
                </a:lnTo>
                <a:cubicBezTo>
                  <a:pt x="1569008" y="170339"/>
                  <a:pt x="1638751" y="100596"/>
                  <a:pt x="1638751" y="14564"/>
                </a:cubicBezTo>
                <a:lnTo>
                  <a:pt x="1638751" y="0"/>
                </a:lnTo>
                <a:lnTo>
                  <a:pt x="1891073" y="0"/>
                </a:lnTo>
                <a:cubicBezTo>
                  <a:pt x="1998963" y="0"/>
                  <a:pt x="2086425" y="87462"/>
                  <a:pt x="2086425" y="195352"/>
                </a:cubicBezTo>
                <a:lnTo>
                  <a:pt x="2086425" y="4354106"/>
                </a:lnTo>
                <a:cubicBezTo>
                  <a:pt x="2086425" y="4461996"/>
                  <a:pt x="1998963" y="4549458"/>
                  <a:pt x="1891073" y="4549458"/>
                </a:cubicBezTo>
                <a:lnTo>
                  <a:pt x="195352" y="4549458"/>
                </a:lnTo>
                <a:cubicBezTo>
                  <a:pt x="87462" y="4549458"/>
                  <a:pt x="0" y="4461996"/>
                  <a:pt x="0" y="4354106"/>
                </a:cubicBezTo>
                <a:lnTo>
                  <a:pt x="0" y="195352"/>
                </a:lnTo>
                <a:cubicBezTo>
                  <a:pt x="0" y="87462"/>
                  <a:pt x="87462" y="0"/>
                  <a:pt x="195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49853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A12835-BD08-4AF0-BF32-2EC61A93A240}"/>
              </a:ext>
            </a:extLst>
          </p:cNvPr>
          <p:cNvGrpSpPr/>
          <p:nvPr userDrawn="1"/>
        </p:nvGrpSpPr>
        <p:grpSpPr>
          <a:xfrm>
            <a:off x="1" y="8702817"/>
            <a:ext cx="1807516" cy="2269982"/>
            <a:chOff x="-2861" y="5931257"/>
            <a:chExt cx="4014422" cy="504154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6FAD25-B43D-4563-BFB6-9211A4066E37}"/>
                </a:ext>
              </a:extLst>
            </p:cNvPr>
            <p:cNvSpPr/>
            <p:nvPr userDrawn="1"/>
          </p:nvSpPr>
          <p:spPr>
            <a:xfrm>
              <a:off x="-2861" y="7093453"/>
              <a:ext cx="4014422" cy="3879347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4000"/>
                  </a:schemeClr>
                </a:gs>
                <a:gs pos="0">
                  <a:srgbClr val="181B2C">
                    <a:alpha val="3000"/>
                  </a:srgbClr>
                </a:gs>
                <a:gs pos="55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A6F6AF-0E6C-4D5A-B558-A80EA358FB4F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6BFF63-1E5E-4834-953A-C8B2FDC97293}"/>
              </a:ext>
            </a:extLst>
          </p:cNvPr>
          <p:cNvGrpSpPr/>
          <p:nvPr userDrawn="1"/>
        </p:nvGrpSpPr>
        <p:grpSpPr>
          <a:xfrm>
            <a:off x="16595510" y="0"/>
            <a:ext cx="2881528" cy="3297792"/>
            <a:chOff x="13922478" y="2"/>
            <a:chExt cx="5568680" cy="637312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EF7E71-1C57-47EF-A447-B62B6179094B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4B4566-8CB4-4704-9391-777F4096DE8F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28E26-012B-20B9-B756-8EEAAD530116}"/>
              </a:ext>
            </a:extLst>
          </p:cNvPr>
          <p:cNvGrpSpPr/>
          <p:nvPr userDrawn="1"/>
        </p:nvGrpSpPr>
        <p:grpSpPr>
          <a:xfrm rot="5400000">
            <a:off x="16382190" y="7883139"/>
            <a:ext cx="2881528" cy="3297792"/>
            <a:chOff x="13922478" y="2"/>
            <a:chExt cx="5568680" cy="637312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80C3DC-CE59-076F-9BC3-AF4CAA4B4B1B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858E931-9E33-965D-C955-DF3966001DDD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0C7FB-0DD2-EAFC-45E3-0445E7DE9F69}"/>
              </a:ext>
            </a:extLst>
          </p:cNvPr>
          <p:cNvGrpSpPr/>
          <p:nvPr userDrawn="1"/>
        </p:nvGrpSpPr>
        <p:grpSpPr>
          <a:xfrm rot="16200000">
            <a:off x="208132" y="-208132"/>
            <a:ext cx="2881528" cy="3297792"/>
            <a:chOff x="13922478" y="2"/>
            <a:chExt cx="5568680" cy="63731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7B0616F-D0FB-08AB-2C44-F79FC28F34BC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0FB4B96-A885-3A48-C363-3854053EE076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09815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A6BFF63-1E5E-4834-953A-C8B2FDC97293}"/>
              </a:ext>
            </a:extLst>
          </p:cNvPr>
          <p:cNvGrpSpPr/>
          <p:nvPr userDrawn="1"/>
        </p:nvGrpSpPr>
        <p:grpSpPr>
          <a:xfrm>
            <a:off x="16595510" y="0"/>
            <a:ext cx="2881528" cy="3297792"/>
            <a:chOff x="13922478" y="2"/>
            <a:chExt cx="5568680" cy="637312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EF7E71-1C57-47EF-A447-B62B6179094B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4B4566-8CB4-4704-9391-777F4096DE8F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0C7FB-0DD2-EAFC-45E3-0445E7DE9F69}"/>
              </a:ext>
            </a:extLst>
          </p:cNvPr>
          <p:cNvGrpSpPr/>
          <p:nvPr userDrawn="1"/>
        </p:nvGrpSpPr>
        <p:grpSpPr>
          <a:xfrm rot="10800000">
            <a:off x="0" y="7675008"/>
            <a:ext cx="2881528" cy="3297792"/>
            <a:chOff x="13922478" y="2"/>
            <a:chExt cx="5568680" cy="63731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7B0616F-D0FB-08AB-2C44-F79FC28F34BC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0FB4B96-A885-3A48-C363-3854053EE076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8628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05FC43A-0BCB-4504-8C3C-5BEBD6B73F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9501" y="2447383"/>
            <a:ext cx="6078036" cy="607803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5701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796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1621964-9F10-4E5D-AC89-5B2904E01F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138218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9222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478EA07-48A9-4FE6-84D1-A0B027B97F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73942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655362D-B1F4-4CA0-90A6-80AA779989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5499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BC2538C-30E7-4964-9719-2857208656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604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627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DCF4FE-4004-475E-B7F8-96E0B60DF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66398" y="134621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194C0A7-71F4-4275-A43D-7F2A366261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54063" y="640514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2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8E821C1-B0EA-43FA-AF9E-D279F7029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38519" y="1"/>
            <a:ext cx="7838721" cy="6784258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486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CC1679-6D6B-42F5-B1D2-6E8B550461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73523" y="3121002"/>
            <a:ext cx="7823990" cy="62816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308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A157920-4A24-4486-8158-086B1E996FED}"/>
              </a:ext>
            </a:extLst>
          </p:cNvPr>
          <p:cNvSpPr/>
          <p:nvPr userDrawn="1"/>
        </p:nvSpPr>
        <p:spPr>
          <a:xfrm>
            <a:off x="9140886" y="7684938"/>
            <a:ext cx="3492839" cy="2676725"/>
          </a:xfrm>
          <a:custGeom>
            <a:avLst/>
            <a:gdLst>
              <a:gd name="connsiteX0" fmla="*/ 169643 w 3522865"/>
              <a:gd name="connsiteY0" fmla="*/ 1030958 h 2484348"/>
              <a:gd name="connsiteX1" fmla="*/ 2684243 w 3522865"/>
              <a:gd name="connsiteY1" fmla="*/ 2258 h 2484348"/>
              <a:gd name="connsiteX2" fmla="*/ 3522443 w 3522865"/>
              <a:gd name="connsiteY2" fmla="*/ 1316708 h 2484348"/>
              <a:gd name="connsiteX3" fmla="*/ 2779493 w 3522865"/>
              <a:gd name="connsiteY3" fmla="*/ 2478758 h 2484348"/>
              <a:gd name="connsiteX4" fmla="*/ 1579343 w 3522865"/>
              <a:gd name="connsiteY4" fmla="*/ 1773908 h 2484348"/>
              <a:gd name="connsiteX5" fmla="*/ 379193 w 3522865"/>
              <a:gd name="connsiteY5" fmla="*/ 2154908 h 2484348"/>
              <a:gd name="connsiteX6" fmla="*/ 169643 w 3522865"/>
              <a:gd name="connsiteY6" fmla="*/ 1030958 h 2484348"/>
              <a:gd name="connsiteX0" fmla="*/ 158936 w 3514183"/>
              <a:gd name="connsiteY0" fmla="*/ 433349 h 1886739"/>
              <a:gd name="connsiteX1" fmla="*/ 2528756 w 3514183"/>
              <a:gd name="connsiteY1" fmla="*/ 6629 h 1886739"/>
              <a:gd name="connsiteX2" fmla="*/ 3511736 w 3514183"/>
              <a:gd name="connsiteY2" fmla="*/ 719099 h 1886739"/>
              <a:gd name="connsiteX3" fmla="*/ 2768786 w 3514183"/>
              <a:gd name="connsiteY3" fmla="*/ 1881149 h 1886739"/>
              <a:gd name="connsiteX4" fmla="*/ 1568636 w 3514183"/>
              <a:gd name="connsiteY4" fmla="*/ 1176299 h 1886739"/>
              <a:gd name="connsiteX5" fmla="*/ 368486 w 3514183"/>
              <a:gd name="connsiteY5" fmla="*/ 1557299 h 1886739"/>
              <a:gd name="connsiteX6" fmla="*/ 158936 w 3514183"/>
              <a:gd name="connsiteY6" fmla="*/ 433349 h 1886739"/>
              <a:gd name="connsiteX0" fmla="*/ 165698 w 3519490"/>
              <a:gd name="connsiteY0" fmla="*/ 1061364 h 2514754"/>
              <a:gd name="connsiteX1" fmla="*/ 2626958 w 3519490"/>
              <a:gd name="connsiteY1" fmla="*/ 2184 h 2514754"/>
              <a:gd name="connsiteX2" fmla="*/ 3518498 w 3519490"/>
              <a:gd name="connsiteY2" fmla="*/ 1347114 h 2514754"/>
              <a:gd name="connsiteX3" fmla="*/ 2775548 w 3519490"/>
              <a:gd name="connsiteY3" fmla="*/ 2509164 h 2514754"/>
              <a:gd name="connsiteX4" fmla="*/ 1575398 w 3519490"/>
              <a:gd name="connsiteY4" fmla="*/ 1804314 h 2514754"/>
              <a:gd name="connsiteX5" fmla="*/ 375248 w 3519490"/>
              <a:gd name="connsiteY5" fmla="*/ 2185314 h 2514754"/>
              <a:gd name="connsiteX6" fmla="*/ 165698 w 3519490"/>
              <a:gd name="connsiteY6" fmla="*/ 1061364 h 2514754"/>
              <a:gd name="connsiteX0" fmla="*/ 165698 w 3519490"/>
              <a:gd name="connsiteY0" fmla="*/ 1110091 h 2563481"/>
              <a:gd name="connsiteX1" fmla="*/ 2626958 w 3519490"/>
              <a:gd name="connsiteY1" fmla="*/ 50911 h 2563481"/>
              <a:gd name="connsiteX2" fmla="*/ 3518498 w 3519490"/>
              <a:gd name="connsiteY2" fmla="*/ 1395841 h 2563481"/>
              <a:gd name="connsiteX3" fmla="*/ 2775548 w 3519490"/>
              <a:gd name="connsiteY3" fmla="*/ 2557891 h 2563481"/>
              <a:gd name="connsiteX4" fmla="*/ 1575398 w 3519490"/>
              <a:gd name="connsiteY4" fmla="*/ 1853041 h 2563481"/>
              <a:gd name="connsiteX5" fmla="*/ 375248 w 3519490"/>
              <a:gd name="connsiteY5" fmla="*/ 2234041 h 2563481"/>
              <a:gd name="connsiteX6" fmla="*/ 165698 w 3519490"/>
              <a:gd name="connsiteY6" fmla="*/ 1110091 h 2563481"/>
              <a:gd name="connsiteX0" fmla="*/ 162317 w 3516109"/>
              <a:gd name="connsiteY0" fmla="*/ 1118578 h 2571968"/>
              <a:gd name="connsiteX1" fmla="*/ 2623577 w 3516109"/>
              <a:gd name="connsiteY1" fmla="*/ 59398 h 2571968"/>
              <a:gd name="connsiteX2" fmla="*/ 3515117 w 3516109"/>
              <a:gd name="connsiteY2" fmla="*/ 1404328 h 2571968"/>
              <a:gd name="connsiteX3" fmla="*/ 2772167 w 3516109"/>
              <a:gd name="connsiteY3" fmla="*/ 2566378 h 2571968"/>
              <a:gd name="connsiteX4" fmla="*/ 1572017 w 3516109"/>
              <a:gd name="connsiteY4" fmla="*/ 1861528 h 2571968"/>
              <a:gd name="connsiteX5" fmla="*/ 371867 w 3516109"/>
              <a:gd name="connsiteY5" fmla="*/ 2242528 h 2571968"/>
              <a:gd name="connsiteX6" fmla="*/ 162317 w 3516109"/>
              <a:gd name="connsiteY6" fmla="*/ 1118578 h 2571968"/>
              <a:gd name="connsiteX0" fmla="*/ 139541 w 3493333"/>
              <a:gd name="connsiteY0" fmla="*/ 1109787 h 2563177"/>
              <a:gd name="connsiteX1" fmla="*/ 2600801 w 3493333"/>
              <a:gd name="connsiteY1" fmla="*/ 50607 h 2563177"/>
              <a:gd name="connsiteX2" fmla="*/ 3492341 w 3493333"/>
              <a:gd name="connsiteY2" fmla="*/ 1395537 h 2563177"/>
              <a:gd name="connsiteX3" fmla="*/ 2749391 w 3493333"/>
              <a:gd name="connsiteY3" fmla="*/ 2557587 h 2563177"/>
              <a:gd name="connsiteX4" fmla="*/ 1549241 w 3493333"/>
              <a:gd name="connsiteY4" fmla="*/ 1852737 h 2563177"/>
              <a:gd name="connsiteX5" fmla="*/ 440531 w 3493333"/>
              <a:gd name="connsiteY5" fmla="*/ 2188017 h 2563177"/>
              <a:gd name="connsiteX6" fmla="*/ 139541 w 3493333"/>
              <a:gd name="connsiteY6" fmla="*/ 1109787 h 2563177"/>
              <a:gd name="connsiteX0" fmla="*/ 163892 w 3517684"/>
              <a:gd name="connsiteY0" fmla="*/ 1109787 h 2563177"/>
              <a:gd name="connsiteX1" fmla="*/ 2625152 w 3517684"/>
              <a:gd name="connsiteY1" fmla="*/ 50607 h 2563177"/>
              <a:gd name="connsiteX2" fmla="*/ 3516692 w 3517684"/>
              <a:gd name="connsiteY2" fmla="*/ 1395537 h 2563177"/>
              <a:gd name="connsiteX3" fmla="*/ 2773742 w 3517684"/>
              <a:gd name="connsiteY3" fmla="*/ 2557587 h 2563177"/>
              <a:gd name="connsiteX4" fmla="*/ 1573592 w 3517684"/>
              <a:gd name="connsiteY4" fmla="*/ 1852737 h 2563177"/>
              <a:gd name="connsiteX5" fmla="*/ 464882 w 3517684"/>
              <a:gd name="connsiteY5" fmla="*/ 2188017 h 2563177"/>
              <a:gd name="connsiteX6" fmla="*/ 163892 w 3517684"/>
              <a:gd name="connsiteY6" fmla="*/ 1109787 h 2563177"/>
              <a:gd name="connsiteX0" fmla="*/ 82749 w 3436541"/>
              <a:gd name="connsiteY0" fmla="*/ 1110091 h 2563481"/>
              <a:gd name="connsiteX1" fmla="*/ 2544009 w 3436541"/>
              <a:gd name="connsiteY1" fmla="*/ 50911 h 2563481"/>
              <a:gd name="connsiteX2" fmla="*/ 3435549 w 3436541"/>
              <a:gd name="connsiteY2" fmla="*/ 1395841 h 2563481"/>
              <a:gd name="connsiteX3" fmla="*/ 2692599 w 3436541"/>
              <a:gd name="connsiteY3" fmla="*/ 2557891 h 2563481"/>
              <a:gd name="connsiteX4" fmla="*/ 1492449 w 3436541"/>
              <a:gd name="connsiteY4" fmla="*/ 1853041 h 2563481"/>
              <a:gd name="connsiteX5" fmla="*/ 383739 w 3436541"/>
              <a:gd name="connsiteY5" fmla="*/ 2188321 h 2563481"/>
              <a:gd name="connsiteX6" fmla="*/ 82749 w 3436541"/>
              <a:gd name="connsiteY6" fmla="*/ 1110091 h 2563481"/>
              <a:gd name="connsiteX0" fmla="*/ 57039 w 3410900"/>
              <a:gd name="connsiteY0" fmla="*/ 1110091 h 2562627"/>
              <a:gd name="connsiteX1" fmla="*/ 2518299 w 3410900"/>
              <a:gd name="connsiteY1" fmla="*/ 50911 h 2562627"/>
              <a:gd name="connsiteX2" fmla="*/ 3409839 w 3410900"/>
              <a:gd name="connsiteY2" fmla="*/ 1395841 h 2562627"/>
              <a:gd name="connsiteX3" fmla="*/ 2666889 w 3410900"/>
              <a:gd name="connsiteY3" fmla="*/ 2557891 h 2562627"/>
              <a:gd name="connsiteX4" fmla="*/ 1283859 w 3410900"/>
              <a:gd name="connsiteY4" fmla="*/ 1822561 h 2562627"/>
              <a:gd name="connsiteX5" fmla="*/ 358029 w 3410900"/>
              <a:gd name="connsiteY5" fmla="*/ 2188321 h 2562627"/>
              <a:gd name="connsiteX6" fmla="*/ 57039 w 3410900"/>
              <a:gd name="connsiteY6" fmla="*/ 1110091 h 2562627"/>
              <a:gd name="connsiteX0" fmla="*/ 86841 w 3440702"/>
              <a:gd name="connsiteY0" fmla="*/ 1110091 h 2562627"/>
              <a:gd name="connsiteX1" fmla="*/ 2548101 w 3440702"/>
              <a:gd name="connsiteY1" fmla="*/ 50911 h 2562627"/>
              <a:gd name="connsiteX2" fmla="*/ 3439641 w 3440702"/>
              <a:gd name="connsiteY2" fmla="*/ 1395841 h 2562627"/>
              <a:gd name="connsiteX3" fmla="*/ 2696691 w 3440702"/>
              <a:gd name="connsiteY3" fmla="*/ 2557891 h 2562627"/>
              <a:gd name="connsiteX4" fmla="*/ 1313661 w 3440702"/>
              <a:gd name="connsiteY4" fmla="*/ 1822561 h 2562627"/>
              <a:gd name="connsiteX5" fmla="*/ 387831 w 3440702"/>
              <a:gd name="connsiteY5" fmla="*/ 2188321 h 2562627"/>
              <a:gd name="connsiteX6" fmla="*/ 86841 w 3440702"/>
              <a:gd name="connsiteY6" fmla="*/ 1110091 h 2562627"/>
              <a:gd name="connsiteX0" fmla="*/ 79129 w 3432990"/>
              <a:gd name="connsiteY0" fmla="*/ 1110091 h 2562627"/>
              <a:gd name="connsiteX1" fmla="*/ 2540389 w 3432990"/>
              <a:gd name="connsiteY1" fmla="*/ 50911 h 2562627"/>
              <a:gd name="connsiteX2" fmla="*/ 3431929 w 3432990"/>
              <a:gd name="connsiteY2" fmla="*/ 1395841 h 2562627"/>
              <a:gd name="connsiteX3" fmla="*/ 2688979 w 3432990"/>
              <a:gd name="connsiteY3" fmla="*/ 2557891 h 2562627"/>
              <a:gd name="connsiteX4" fmla="*/ 1305949 w 3432990"/>
              <a:gd name="connsiteY4" fmla="*/ 1822561 h 2562627"/>
              <a:gd name="connsiteX5" fmla="*/ 380119 w 3432990"/>
              <a:gd name="connsiteY5" fmla="*/ 2188321 h 2562627"/>
              <a:gd name="connsiteX6" fmla="*/ 79129 w 3432990"/>
              <a:gd name="connsiteY6" fmla="*/ 1110091 h 2562627"/>
              <a:gd name="connsiteX0" fmla="*/ 79129 w 3432990"/>
              <a:gd name="connsiteY0" fmla="*/ 1110091 h 2562043"/>
              <a:gd name="connsiteX1" fmla="*/ 2540389 w 3432990"/>
              <a:gd name="connsiteY1" fmla="*/ 50911 h 2562043"/>
              <a:gd name="connsiteX2" fmla="*/ 3431929 w 3432990"/>
              <a:gd name="connsiteY2" fmla="*/ 1395841 h 2562043"/>
              <a:gd name="connsiteX3" fmla="*/ 2688979 w 3432990"/>
              <a:gd name="connsiteY3" fmla="*/ 2557891 h 2562043"/>
              <a:gd name="connsiteX4" fmla="*/ 1305949 w 3432990"/>
              <a:gd name="connsiteY4" fmla="*/ 1822561 h 2562043"/>
              <a:gd name="connsiteX5" fmla="*/ 380119 w 3432990"/>
              <a:gd name="connsiteY5" fmla="*/ 2188321 h 2562043"/>
              <a:gd name="connsiteX6" fmla="*/ 79129 w 3432990"/>
              <a:gd name="connsiteY6" fmla="*/ 1110091 h 2562043"/>
              <a:gd name="connsiteX0" fmla="*/ 79129 w 3433048"/>
              <a:gd name="connsiteY0" fmla="*/ 1110091 h 2574990"/>
              <a:gd name="connsiteX1" fmla="*/ 2540389 w 3433048"/>
              <a:gd name="connsiteY1" fmla="*/ 50911 h 2574990"/>
              <a:gd name="connsiteX2" fmla="*/ 3431929 w 3433048"/>
              <a:gd name="connsiteY2" fmla="*/ 1395841 h 2574990"/>
              <a:gd name="connsiteX3" fmla="*/ 2688979 w 3433048"/>
              <a:gd name="connsiteY3" fmla="*/ 2557891 h 2574990"/>
              <a:gd name="connsiteX4" fmla="*/ 1305949 w 3433048"/>
              <a:gd name="connsiteY4" fmla="*/ 1822561 h 2574990"/>
              <a:gd name="connsiteX5" fmla="*/ 380119 w 3433048"/>
              <a:gd name="connsiteY5" fmla="*/ 2188321 h 2574990"/>
              <a:gd name="connsiteX6" fmla="*/ 79129 w 3433048"/>
              <a:gd name="connsiteY6" fmla="*/ 1110091 h 2574990"/>
              <a:gd name="connsiteX0" fmla="*/ 79129 w 3433628"/>
              <a:gd name="connsiteY0" fmla="*/ 1110091 h 2564852"/>
              <a:gd name="connsiteX1" fmla="*/ 2540389 w 3433628"/>
              <a:gd name="connsiteY1" fmla="*/ 50911 h 2564852"/>
              <a:gd name="connsiteX2" fmla="*/ 3431929 w 3433628"/>
              <a:gd name="connsiteY2" fmla="*/ 1395841 h 2564852"/>
              <a:gd name="connsiteX3" fmla="*/ 2688979 w 3433628"/>
              <a:gd name="connsiteY3" fmla="*/ 2557891 h 2564852"/>
              <a:gd name="connsiteX4" fmla="*/ 1305949 w 3433628"/>
              <a:gd name="connsiteY4" fmla="*/ 1822561 h 2564852"/>
              <a:gd name="connsiteX5" fmla="*/ 380119 w 3433628"/>
              <a:gd name="connsiteY5" fmla="*/ 2188321 h 2564852"/>
              <a:gd name="connsiteX6" fmla="*/ 79129 w 3433628"/>
              <a:gd name="connsiteY6" fmla="*/ 1110091 h 2564852"/>
              <a:gd name="connsiteX0" fmla="*/ 79129 w 3432791"/>
              <a:gd name="connsiteY0" fmla="*/ 1110091 h 2564852"/>
              <a:gd name="connsiteX1" fmla="*/ 2540389 w 3432791"/>
              <a:gd name="connsiteY1" fmla="*/ 50911 h 2564852"/>
              <a:gd name="connsiteX2" fmla="*/ 3431929 w 3432791"/>
              <a:gd name="connsiteY2" fmla="*/ 1395841 h 2564852"/>
              <a:gd name="connsiteX3" fmla="*/ 2688979 w 3432791"/>
              <a:gd name="connsiteY3" fmla="*/ 2557891 h 2564852"/>
              <a:gd name="connsiteX4" fmla="*/ 1305949 w 3432791"/>
              <a:gd name="connsiteY4" fmla="*/ 1822561 h 2564852"/>
              <a:gd name="connsiteX5" fmla="*/ 380119 w 3432791"/>
              <a:gd name="connsiteY5" fmla="*/ 2188321 h 2564852"/>
              <a:gd name="connsiteX6" fmla="*/ 79129 w 3432791"/>
              <a:gd name="connsiteY6" fmla="*/ 1110091 h 25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2791" h="2564852">
                <a:moveTo>
                  <a:pt x="79129" y="1110091"/>
                </a:moveTo>
                <a:cubicBezTo>
                  <a:pt x="256294" y="746236"/>
                  <a:pt x="1585349" y="-232934"/>
                  <a:pt x="2540389" y="50911"/>
                </a:cubicBezTo>
                <a:cubicBezTo>
                  <a:pt x="3495429" y="334756"/>
                  <a:pt x="3414784" y="901811"/>
                  <a:pt x="3431929" y="1395841"/>
                </a:cubicBezTo>
                <a:cubicBezTo>
                  <a:pt x="3449074" y="1889871"/>
                  <a:pt x="3210949" y="2463911"/>
                  <a:pt x="2688979" y="2557891"/>
                </a:cubicBezTo>
                <a:cubicBezTo>
                  <a:pt x="2167009" y="2651871"/>
                  <a:pt x="1728859" y="1762236"/>
                  <a:pt x="1305949" y="1822561"/>
                </a:cubicBezTo>
                <a:cubicBezTo>
                  <a:pt x="905899" y="1768586"/>
                  <a:pt x="729369" y="2352786"/>
                  <a:pt x="380119" y="2188321"/>
                </a:cubicBezTo>
                <a:cubicBezTo>
                  <a:pt x="30869" y="2023856"/>
                  <a:pt x="-98036" y="1473946"/>
                  <a:pt x="79129" y="1110091"/>
                </a:cubicBez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5976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2000">
              <a:srgbClr val="2E3252">
                <a:alpha val="99000"/>
              </a:srgbClr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147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B7FA140-AFA2-4797-AC92-8C9882C5F3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7469" y="0"/>
            <a:ext cx="10173528" cy="8553309"/>
          </a:xfrm>
          <a:custGeom>
            <a:avLst/>
            <a:gdLst>
              <a:gd name="connsiteX0" fmla="*/ 6063057 w 10173528"/>
              <a:gd name="connsiteY0" fmla="*/ 5202319 h 8553309"/>
              <a:gd name="connsiteX1" fmla="*/ 3904825 w 10173528"/>
              <a:gd name="connsiteY1" fmla="*/ 5207005 h 8553309"/>
              <a:gd name="connsiteX2" fmla="*/ 4981598 w 10173528"/>
              <a:gd name="connsiteY2" fmla="*/ 6283779 h 8553309"/>
              <a:gd name="connsiteX3" fmla="*/ 6022551 w 10173528"/>
              <a:gd name="connsiteY3" fmla="*/ 1718841 h 8553309"/>
              <a:gd name="connsiteX4" fmla="*/ 3864319 w 10173528"/>
              <a:gd name="connsiteY4" fmla="*/ 1723527 h 8553309"/>
              <a:gd name="connsiteX5" fmla="*/ 4941091 w 10173528"/>
              <a:gd name="connsiteY5" fmla="*/ 2800300 h 8553309"/>
              <a:gd name="connsiteX6" fmla="*/ 0 w 10173528"/>
              <a:gd name="connsiteY6" fmla="*/ 0 h 8553309"/>
              <a:gd name="connsiteX7" fmla="*/ 10133023 w 10173528"/>
              <a:gd name="connsiteY7" fmla="*/ 6635 h 8553309"/>
              <a:gd name="connsiteX8" fmla="*/ 6641875 w 10173528"/>
              <a:gd name="connsiteY8" fmla="*/ 3497783 h 8553309"/>
              <a:gd name="connsiteX9" fmla="*/ 10173528 w 10173528"/>
              <a:gd name="connsiteY9" fmla="*/ 3490114 h 8553309"/>
              <a:gd name="connsiteX10" fmla="*/ 5110334 w 10173528"/>
              <a:gd name="connsiteY10" fmla="*/ 8553309 h 8553309"/>
              <a:gd name="connsiteX11" fmla="*/ 69079 w 10173528"/>
              <a:gd name="connsiteY11" fmla="*/ 3512054 h 8553309"/>
              <a:gd name="connsiteX12" fmla="*/ 3504592 w 10173528"/>
              <a:gd name="connsiteY12" fmla="*/ 3504593 h 855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73528" h="8553309">
                <a:moveTo>
                  <a:pt x="6063057" y="5202319"/>
                </a:moveTo>
                <a:lnTo>
                  <a:pt x="3904825" y="5207005"/>
                </a:lnTo>
                <a:lnTo>
                  <a:pt x="4981598" y="6283779"/>
                </a:lnTo>
                <a:close/>
                <a:moveTo>
                  <a:pt x="6022551" y="1718841"/>
                </a:moveTo>
                <a:lnTo>
                  <a:pt x="3864319" y="1723527"/>
                </a:lnTo>
                <a:lnTo>
                  <a:pt x="4941091" y="2800300"/>
                </a:lnTo>
                <a:close/>
                <a:moveTo>
                  <a:pt x="0" y="0"/>
                </a:moveTo>
                <a:lnTo>
                  <a:pt x="10133023" y="6635"/>
                </a:lnTo>
                <a:lnTo>
                  <a:pt x="6641875" y="3497783"/>
                </a:lnTo>
                <a:lnTo>
                  <a:pt x="10173528" y="3490114"/>
                </a:lnTo>
                <a:lnTo>
                  <a:pt x="5110334" y="8553309"/>
                </a:lnTo>
                <a:lnTo>
                  <a:pt x="69079" y="3512054"/>
                </a:lnTo>
                <a:lnTo>
                  <a:pt x="3504592" y="350459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4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44904F0-1949-48A4-8AD0-2455F5803F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96732" y="0"/>
            <a:ext cx="10780306" cy="10972800"/>
          </a:xfrm>
          <a:custGeom>
            <a:avLst/>
            <a:gdLst>
              <a:gd name="connsiteX0" fmla="*/ 1041786 w 10780306"/>
              <a:gd name="connsiteY0" fmla="*/ 0 h 10972800"/>
              <a:gd name="connsiteX1" fmla="*/ 10780306 w 10780306"/>
              <a:gd name="connsiteY1" fmla="*/ 0 h 10972800"/>
              <a:gd name="connsiteX2" fmla="*/ 10780306 w 10780306"/>
              <a:gd name="connsiteY2" fmla="*/ 10972800 h 10972800"/>
              <a:gd name="connsiteX3" fmla="*/ 1041786 w 10780306"/>
              <a:gd name="connsiteY3" fmla="*/ 10972800 h 10972800"/>
              <a:gd name="connsiteX4" fmla="*/ 1041786 w 10780306"/>
              <a:gd name="connsiteY4" fmla="*/ 6724898 h 10972800"/>
              <a:gd name="connsiteX5" fmla="*/ 0 w 10780306"/>
              <a:gd name="connsiteY5" fmla="*/ 6106781 h 10972800"/>
              <a:gd name="connsiteX6" fmla="*/ 1041786 w 10780306"/>
              <a:gd name="connsiteY6" fmla="*/ 5488663 h 10972800"/>
              <a:gd name="connsiteX7" fmla="*/ 1041786 w 10780306"/>
              <a:gd name="connsiteY7" fmla="*/ 5484142 h 10972800"/>
              <a:gd name="connsiteX8" fmla="*/ 2083574 w 10780306"/>
              <a:gd name="connsiteY8" fmla="*/ 4866023 h 10972800"/>
              <a:gd name="connsiteX9" fmla="*/ 1041786 w 10780306"/>
              <a:gd name="connsiteY9" fmla="*/ 4247904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80306" h="10972800">
                <a:moveTo>
                  <a:pt x="1041786" y="0"/>
                </a:moveTo>
                <a:lnTo>
                  <a:pt x="10780306" y="0"/>
                </a:lnTo>
                <a:lnTo>
                  <a:pt x="10780306" y="10972800"/>
                </a:lnTo>
                <a:lnTo>
                  <a:pt x="1041786" y="10972800"/>
                </a:lnTo>
                <a:lnTo>
                  <a:pt x="1041786" y="6724898"/>
                </a:lnTo>
                <a:lnTo>
                  <a:pt x="0" y="6106781"/>
                </a:lnTo>
                <a:lnTo>
                  <a:pt x="1041786" y="5488663"/>
                </a:lnTo>
                <a:lnTo>
                  <a:pt x="1041786" y="5484142"/>
                </a:lnTo>
                <a:lnTo>
                  <a:pt x="2083574" y="4866023"/>
                </a:lnTo>
                <a:lnTo>
                  <a:pt x="1041786" y="4247904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C095B03-6820-4532-9811-CEFA7CD6D1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0784114" cy="10972800"/>
          </a:xfrm>
          <a:custGeom>
            <a:avLst/>
            <a:gdLst>
              <a:gd name="connsiteX0" fmla="*/ 0 w 10784114"/>
              <a:gd name="connsiteY0" fmla="*/ 0 h 10972800"/>
              <a:gd name="connsiteX1" fmla="*/ 9738520 w 10784114"/>
              <a:gd name="connsiteY1" fmla="*/ 0 h 10972800"/>
              <a:gd name="connsiteX2" fmla="*/ 9738520 w 10784114"/>
              <a:gd name="connsiteY2" fmla="*/ 4245646 h 10972800"/>
              <a:gd name="connsiteX3" fmla="*/ 10784114 w 10784114"/>
              <a:gd name="connsiteY3" fmla="*/ 4866024 h 10972800"/>
              <a:gd name="connsiteX4" fmla="*/ 9738520 w 10784114"/>
              <a:gd name="connsiteY4" fmla="*/ 5486401 h 10972800"/>
              <a:gd name="connsiteX5" fmla="*/ 9738520 w 10784114"/>
              <a:gd name="connsiteY5" fmla="*/ 5488661 h 10972800"/>
              <a:gd name="connsiteX6" fmla="*/ 8696732 w 10784114"/>
              <a:gd name="connsiteY6" fmla="*/ 6106781 h 10972800"/>
              <a:gd name="connsiteX7" fmla="*/ 9738520 w 10784114"/>
              <a:gd name="connsiteY7" fmla="*/ 6724899 h 10972800"/>
              <a:gd name="connsiteX8" fmla="*/ 9738520 w 10784114"/>
              <a:gd name="connsiteY8" fmla="*/ 10972800 h 10972800"/>
              <a:gd name="connsiteX9" fmla="*/ 0 w 10784114"/>
              <a:gd name="connsiteY9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84114" h="10972800">
                <a:moveTo>
                  <a:pt x="0" y="0"/>
                </a:moveTo>
                <a:lnTo>
                  <a:pt x="9738520" y="0"/>
                </a:lnTo>
                <a:lnTo>
                  <a:pt x="9738520" y="4245646"/>
                </a:lnTo>
                <a:lnTo>
                  <a:pt x="10784114" y="4866024"/>
                </a:lnTo>
                <a:lnTo>
                  <a:pt x="9738520" y="5486401"/>
                </a:lnTo>
                <a:lnTo>
                  <a:pt x="9738520" y="5488661"/>
                </a:lnTo>
                <a:lnTo>
                  <a:pt x="8696732" y="6106781"/>
                </a:lnTo>
                <a:lnTo>
                  <a:pt x="9738520" y="6724899"/>
                </a:lnTo>
                <a:lnTo>
                  <a:pt x="9738520" y="10972800"/>
                </a:lnTo>
                <a:lnTo>
                  <a:pt x="0" y="1097280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906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604C78B-E04E-465D-AFDC-925F2B0017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9477038" cy="8671650"/>
          </a:xfrm>
          <a:custGeom>
            <a:avLst/>
            <a:gdLst>
              <a:gd name="connsiteX0" fmla="*/ 0 w 19477038"/>
              <a:gd name="connsiteY0" fmla="*/ 0 h 8671650"/>
              <a:gd name="connsiteX1" fmla="*/ 19477038 w 19477038"/>
              <a:gd name="connsiteY1" fmla="*/ 0 h 8671650"/>
              <a:gd name="connsiteX2" fmla="*/ 19477038 w 19477038"/>
              <a:gd name="connsiteY2" fmla="*/ 8247720 h 8671650"/>
              <a:gd name="connsiteX3" fmla="*/ 0 w 19477038"/>
              <a:gd name="connsiteY3" fmla="*/ 8247720 h 86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7038" h="8671650">
                <a:moveTo>
                  <a:pt x="0" y="0"/>
                </a:moveTo>
                <a:lnTo>
                  <a:pt x="19477038" y="0"/>
                </a:lnTo>
                <a:lnTo>
                  <a:pt x="19477038" y="8247720"/>
                </a:lnTo>
                <a:cubicBezTo>
                  <a:pt x="12276770" y="6148838"/>
                  <a:pt x="7406747" y="9873614"/>
                  <a:pt x="0" y="824772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595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21E93-7A26-4DCF-A437-347792FA845C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2DA04D-DF5B-4EC6-AD5C-EA76B8D0D68B}"/>
              </a:ext>
            </a:extLst>
          </p:cNvPr>
          <p:cNvGrpSpPr/>
          <p:nvPr userDrawn="1"/>
        </p:nvGrpSpPr>
        <p:grpSpPr>
          <a:xfrm>
            <a:off x="16609630" y="3"/>
            <a:ext cx="2881528" cy="3297792"/>
            <a:chOff x="13922478" y="2"/>
            <a:chExt cx="5568680" cy="63731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9F4433-A3AC-41CB-A38A-96ADA7816AEF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3D1875A-1047-4DCF-9C3D-E29643BCDD4E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07640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21E93-7A26-4DCF-A437-347792FA845C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2DA04D-DF5B-4EC6-AD5C-EA76B8D0D68B}"/>
              </a:ext>
            </a:extLst>
          </p:cNvPr>
          <p:cNvGrpSpPr/>
          <p:nvPr userDrawn="1"/>
        </p:nvGrpSpPr>
        <p:grpSpPr>
          <a:xfrm>
            <a:off x="16609630" y="3"/>
            <a:ext cx="2881528" cy="3297792"/>
            <a:chOff x="13922478" y="2"/>
            <a:chExt cx="5568680" cy="63731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9F4433-A3AC-41CB-A38A-96ADA7816AEF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3D1875A-1047-4DCF-9C3D-E29643BCDD4E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45DBDD3-382F-65F5-EA66-65E082EBDBF9}"/>
              </a:ext>
            </a:extLst>
          </p:cNvPr>
          <p:cNvSpPr/>
          <p:nvPr userDrawn="1"/>
        </p:nvSpPr>
        <p:spPr>
          <a:xfrm>
            <a:off x="9126137" y="7625944"/>
            <a:ext cx="3492839" cy="2676725"/>
          </a:xfrm>
          <a:custGeom>
            <a:avLst/>
            <a:gdLst>
              <a:gd name="connsiteX0" fmla="*/ 169643 w 3522865"/>
              <a:gd name="connsiteY0" fmla="*/ 1030958 h 2484348"/>
              <a:gd name="connsiteX1" fmla="*/ 2684243 w 3522865"/>
              <a:gd name="connsiteY1" fmla="*/ 2258 h 2484348"/>
              <a:gd name="connsiteX2" fmla="*/ 3522443 w 3522865"/>
              <a:gd name="connsiteY2" fmla="*/ 1316708 h 2484348"/>
              <a:gd name="connsiteX3" fmla="*/ 2779493 w 3522865"/>
              <a:gd name="connsiteY3" fmla="*/ 2478758 h 2484348"/>
              <a:gd name="connsiteX4" fmla="*/ 1579343 w 3522865"/>
              <a:gd name="connsiteY4" fmla="*/ 1773908 h 2484348"/>
              <a:gd name="connsiteX5" fmla="*/ 379193 w 3522865"/>
              <a:gd name="connsiteY5" fmla="*/ 2154908 h 2484348"/>
              <a:gd name="connsiteX6" fmla="*/ 169643 w 3522865"/>
              <a:gd name="connsiteY6" fmla="*/ 1030958 h 2484348"/>
              <a:gd name="connsiteX0" fmla="*/ 158936 w 3514183"/>
              <a:gd name="connsiteY0" fmla="*/ 433349 h 1886739"/>
              <a:gd name="connsiteX1" fmla="*/ 2528756 w 3514183"/>
              <a:gd name="connsiteY1" fmla="*/ 6629 h 1886739"/>
              <a:gd name="connsiteX2" fmla="*/ 3511736 w 3514183"/>
              <a:gd name="connsiteY2" fmla="*/ 719099 h 1886739"/>
              <a:gd name="connsiteX3" fmla="*/ 2768786 w 3514183"/>
              <a:gd name="connsiteY3" fmla="*/ 1881149 h 1886739"/>
              <a:gd name="connsiteX4" fmla="*/ 1568636 w 3514183"/>
              <a:gd name="connsiteY4" fmla="*/ 1176299 h 1886739"/>
              <a:gd name="connsiteX5" fmla="*/ 368486 w 3514183"/>
              <a:gd name="connsiteY5" fmla="*/ 1557299 h 1886739"/>
              <a:gd name="connsiteX6" fmla="*/ 158936 w 3514183"/>
              <a:gd name="connsiteY6" fmla="*/ 433349 h 1886739"/>
              <a:gd name="connsiteX0" fmla="*/ 165698 w 3519490"/>
              <a:gd name="connsiteY0" fmla="*/ 1061364 h 2514754"/>
              <a:gd name="connsiteX1" fmla="*/ 2626958 w 3519490"/>
              <a:gd name="connsiteY1" fmla="*/ 2184 h 2514754"/>
              <a:gd name="connsiteX2" fmla="*/ 3518498 w 3519490"/>
              <a:gd name="connsiteY2" fmla="*/ 1347114 h 2514754"/>
              <a:gd name="connsiteX3" fmla="*/ 2775548 w 3519490"/>
              <a:gd name="connsiteY3" fmla="*/ 2509164 h 2514754"/>
              <a:gd name="connsiteX4" fmla="*/ 1575398 w 3519490"/>
              <a:gd name="connsiteY4" fmla="*/ 1804314 h 2514754"/>
              <a:gd name="connsiteX5" fmla="*/ 375248 w 3519490"/>
              <a:gd name="connsiteY5" fmla="*/ 2185314 h 2514754"/>
              <a:gd name="connsiteX6" fmla="*/ 165698 w 3519490"/>
              <a:gd name="connsiteY6" fmla="*/ 1061364 h 2514754"/>
              <a:gd name="connsiteX0" fmla="*/ 165698 w 3519490"/>
              <a:gd name="connsiteY0" fmla="*/ 1110091 h 2563481"/>
              <a:gd name="connsiteX1" fmla="*/ 2626958 w 3519490"/>
              <a:gd name="connsiteY1" fmla="*/ 50911 h 2563481"/>
              <a:gd name="connsiteX2" fmla="*/ 3518498 w 3519490"/>
              <a:gd name="connsiteY2" fmla="*/ 1395841 h 2563481"/>
              <a:gd name="connsiteX3" fmla="*/ 2775548 w 3519490"/>
              <a:gd name="connsiteY3" fmla="*/ 2557891 h 2563481"/>
              <a:gd name="connsiteX4" fmla="*/ 1575398 w 3519490"/>
              <a:gd name="connsiteY4" fmla="*/ 1853041 h 2563481"/>
              <a:gd name="connsiteX5" fmla="*/ 375248 w 3519490"/>
              <a:gd name="connsiteY5" fmla="*/ 2234041 h 2563481"/>
              <a:gd name="connsiteX6" fmla="*/ 165698 w 3519490"/>
              <a:gd name="connsiteY6" fmla="*/ 1110091 h 2563481"/>
              <a:gd name="connsiteX0" fmla="*/ 162317 w 3516109"/>
              <a:gd name="connsiteY0" fmla="*/ 1118578 h 2571968"/>
              <a:gd name="connsiteX1" fmla="*/ 2623577 w 3516109"/>
              <a:gd name="connsiteY1" fmla="*/ 59398 h 2571968"/>
              <a:gd name="connsiteX2" fmla="*/ 3515117 w 3516109"/>
              <a:gd name="connsiteY2" fmla="*/ 1404328 h 2571968"/>
              <a:gd name="connsiteX3" fmla="*/ 2772167 w 3516109"/>
              <a:gd name="connsiteY3" fmla="*/ 2566378 h 2571968"/>
              <a:gd name="connsiteX4" fmla="*/ 1572017 w 3516109"/>
              <a:gd name="connsiteY4" fmla="*/ 1861528 h 2571968"/>
              <a:gd name="connsiteX5" fmla="*/ 371867 w 3516109"/>
              <a:gd name="connsiteY5" fmla="*/ 2242528 h 2571968"/>
              <a:gd name="connsiteX6" fmla="*/ 162317 w 3516109"/>
              <a:gd name="connsiteY6" fmla="*/ 1118578 h 2571968"/>
              <a:gd name="connsiteX0" fmla="*/ 139541 w 3493333"/>
              <a:gd name="connsiteY0" fmla="*/ 1109787 h 2563177"/>
              <a:gd name="connsiteX1" fmla="*/ 2600801 w 3493333"/>
              <a:gd name="connsiteY1" fmla="*/ 50607 h 2563177"/>
              <a:gd name="connsiteX2" fmla="*/ 3492341 w 3493333"/>
              <a:gd name="connsiteY2" fmla="*/ 1395537 h 2563177"/>
              <a:gd name="connsiteX3" fmla="*/ 2749391 w 3493333"/>
              <a:gd name="connsiteY3" fmla="*/ 2557587 h 2563177"/>
              <a:gd name="connsiteX4" fmla="*/ 1549241 w 3493333"/>
              <a:gd name="connsiteY4" fmla="*/ 1852737 h 2563177"/>
              <a:gd name="connsiteX5" fmla="*/ 440531 w 3493333"/>
              <a:gd name="connsiteY5" fmla="*/ 2188017 h 2563177"/>
              <a:gd name="connsiteX6" fmla="*/ 139541 w 3493333"/>
              <a:gd name="connsiteY6" fmla="*/ 1109787 h 2563177"/>
              <a:gd name="connsiteX0" fmla="*/ 163892 w 3517684"/>
              <a:gd name="connsiteY0" fmla="*/ 1109787 h 2563177"/>
              <a:gd name="connsiteX1" fmla="*/ 2625152 w 3517684"/>
              <a:gd name="connsiteY1" fmla="*/ 50607 h 2563177"/>
              <a:gd name="connsiteX2" fmla="*/ 3516692 w 3517684"/>
              <a:gd name="connsiteY2" fmla="*/ 1395537 h 2563177"/>
              <a:gd name="connsiteX3" fmla="*/ 2773742 w 3517684"/>
              <a:gd name="connsiteY3" fmla="*/ 2557587 h 2563177"/>
              <a:gd name="connsiteX4" fmla="*/ 1573592 w 3517684"/>
              <a:gd name="connsiteY4" fmla="*/ 1852737 h 2563177"/>
              <a:gd name="connsiteX5" fmla="*/ 464882 w 3517684"/>
              <a:gd name="connsiteY5" fmla="*/ 2188017 h 2563177"/>
              <a:gd name="connsiteX6" fmla="*/ 163892 w 3517684"/>
              <a:gd name="connsiteY6" fmla="*/ 1109787 h 2563177"/>
              <a:gd name="connsiteX0" fmla="*/ 82749 w 3436541"/>
              <a:gd name="connsiteY0" fmla="*/ 1110091 h 2563481"/>
              <a:gd name="connsiteX1" fmla="*/ 2544009 w 3436541"/>
              <a:gd name="connsiteY1" fmla="*/ 50911 h 2563481"/>
              <a:gd name="connsiteX2" fmla="*/ 3435549 w 3436541"/>
              <a:gd name="connsiteY2" fmla="*/ 1395841 h 2563481"/>
              <a:gd name="connsiteX3" fmla="*/ 2692599 w 3436541"/>
              <a:gd name="connsiteY3" fmla="*/ 2557891 h 2563481"/>
              <a:gd name="connsiteX4" fmla="*/ 1492449 w 3436541"/>
              <a:gd name="connsiteY4" fmla="*/ 1853041 h 2563481"/>
              <a:gd name="connsiteX5" fmla="*/ 383739 w 3436541"/>
              <a:gd name="connsiteY5" fmla="*/ 2188321 h 2563481"/>
              <a:gd name="connsiteX6" fmla="*/ 82749 w 3436541"/>
              <a:gd name="connsiteY6" fmla="*/ 1110091 h 2563481"/>
              <a:gd name="connsiteX0" fmla="*/ 57039 w 3410900"/>
              <a:gd name="connsiteY0" fmla="*/ 1110091 h 2562627"/>
              <a:gd name="connsiteX1" fmla="*/ 2518299 w 3410900"/>
              <a:gd name="connsiteY1" fmla="*/ 50911 h 2562627"/>
              <a:gd name="connsiteX2" fmla="*/ 3409839 w 3410900"/>
              <a:gd name="connsiteY2" fmla="*/ 1395841 h 2562627"/>
              <a:gd name="connsiteX3" fmla="*/ 2666889 w 3410900"/>
              <a:gd name="connsiteY3" fmla="*/ 2557891 h 2562627"/>
              <a:gd name="connsiteX4" fmla="*/ 1283859 w 3410900"/>
              <a:gd name="connsiteY4" fmla="*/ 1822561 h 2562627"/>
              <a:gd name="connsiteX5" fmla="*/ 358029 w 3410900"/>
              <a:gd name="connsiteY5" fmla="*/ 2188321 h 2562627"/>
              <a:gd name="connsiteX6" fmla="*/ 57039 w 3410900"/>
              <a:gd name="connsiteY6" fmla="*/ 1110091 h 2562627"/>
              <a:gd name="connsiteX0" fmla="*/ 86841 w 3440702"/>
              <a:gd name="connsiteY0" fmla="*/ 1110091 h 2562627"/>
              <a:gd name="connsiteX1" fmla="*/ 2548101 w 3440702"/>
              <a:gd name="connsiteY1" fmla="*/ 50911 h 2562627"/>
              <a:gd name="connsiteX2" fmla="*/ 3439641 w 3440702"/>
              <a:gd name="connsiteY2" fmla="*/ 1395841 h 2562627"/>
              <a:gd name="connsiteX3" fmla="*/ 2696691 w 3440702"/>
              <a:gd name="connsiteY3" fmla="*/ 2557891 h 2562627"/>
              <a:gd name="connsiteX4" fmla="*/ 1313661 w 3440702"/>
              <a:gd name="connsiteY4" fmla="*/ 1822561 h 2562627"/>
              <a:gd name="connsiteX5" fmla="*/ 387831 w 3440702"/>
              <a:gd name="connsiteY5" fmla="*/ 2188321 h 2562627"/>
              <a:gd name="connsiteX6" fmla="*/ 86841 w 3440702"/>
              <a:gd name="connsiteY6" fmla="*/ 1110091 h 2562627"/>
              <a:gd name="connsiteX0" fmla="*/ 79129 w 3432990"/>
              <a:gd name="connsiteY0" fmla="*/ 1110091 h 2562627"/>
              <a:gd name="connsiteX1" fmla="*/ 2540389 w 3432990"/>
              <a:gd name="connsiteY1" fmla="*/ 50911 h 2562627"/>
              <a:gd name="connsiteX2" fmla="*/ 3431929 w 3432990"/>
              <a:gd name="connsiteY2" fmla="*/ 1395841 h 2562627"/>
              <a:gd name="connsiteX3" fmla="*/ 2688979 w 3432990"/>
              <a:gd name="connsiteY3" fmla="*/ 2557891 h 2562627"/>
              <a:gd name="connsiteX4" fmla="*/ 1305949 w 3432990"/>
              <a:gd name="connsiteY4" fmla="*/ 1822561 h 2562627"/>
              <a:gd name="connsiteX5" fmla="*/ 380119 w 3432990"/>
              <a:gd name="connsiteY5" fmla="*/ 2188321 h 2562627"/>
              <a:gd name="connsiteX6" fmla="*/ 79129 w 3432990"/>
              <a:gd name="connsiteY6" fmla="*/ 1110091 h 2562627"/>
              <a:gd name="connsiteX0" fmla="*/ 79129 w 3432990"/>
              <a:gd name="connsiteY0" fmla="*/ 1110091 h 2562043"/>
              <a:gd name="connsiteX1" fmla="*/ 2540389 w 3432990"/>
              <a:gd name="connsiteY1" fmla="*/ 50911 h 2562043"/>
              <a:gd name="connsiteX2" fmla="*/ 3431929 w 3432990"/>
              <a:gd name="connsiteY2" fmla="*/ 1395841 h 2562043"/>
              <a:gd name="connsiteX3" fmla="*/ 2688979 w 3432990"/>
              <a:gd name="connsiteY3" fmla="*/ 2557891 h 2562043"/>
              <a:gd name="connsiteX4" fmla="*/ 1305949 w 3432990"/>
              <a:gd name="connsiteY4" fmla="*/ 1822561 h 2562043"/>
              <a:gd name="connsiteX5" fmla="*/ 380119 w 3432990"/>
              <a:gd name="connsiteY5" fmla="*/ 2188321 h 2562043"/>
              <a:gd name="connsiteX6" fmla="*/ 79129 w 3432990"/>
              <a:gd name="connsiteY6" fmla="*/ 1110091 h 2562043"/>
              <a:gd name="connsiteX0" fmla="*/ 79129 w 3433048"/>
              <a:gd name="connsiteY0" fmla="*/ 1110091 h 2574990"/>
              <a:gd name="connsiteX1" fmla="*/ 2540389 w 3433048"/>
              <a:gd name="connsiteY1" fmla="*/ 50911 h 2574990"/>
              <a:gd name="connsiteX2" fmla="*/ 3431929 w 3433048"/>
              <a:gd name="connsiteY2" fmla="*/ 1395841 h 2574990"/>
              <a:gd name="connsiteX3" fmla="*/ 2688979 w 3433048"/>
              <a:gd name="connsiteY3" fmla="*/ 2557891 h 2574990"/>
              <a:gd name="connsiteX4" fmla="*/ 1305949 w 3433048"/>
              <a:gd name="connsiteY4" fmla="*/ 1822561 h 2574990"/>
              <a:gd name="connsiteX5" fmla="*/ 380119 w 3433048"/>
              <a:gd name="connsiteY5" fmla="*/ 2188321 h 2574990"/>
              <a:gd name="connsiteX6" fmla="*/ 79129 w 3433048"/>
              <a:gd name="connsiteY6" fmla="*/ 1110091 h 2574990"/>
              <a:gd name="connsiteX0" fmla="*/ 79129 w 3433628"/>
              <a:gd name="connsiteY0" fmla="*/ 1110091 h 2564852"/>
              <a:gd name="connsiteX1" fmla="*/ 2540389 w 3433628"/>
              <a:gd name="connsiteY1" fmla="*/ 50911 h 2564852"/>
              <a:gd name="connsiteX2" fmla="*/ 3431929 w 3433628"/>
              <a:gd name="connsiteY2" fmla="*/ 1395841 h 2564852"/>
              <a:gd name="connsiteX3" fmla="*/ 2688979 w 3433628"/>
              <a:gd name="connsiteY3" fmla="*/ 2557891 h 2564852"/>
              <a:gd name="connsiteX4" fmla="*/ 1305949 w 3433628"/>
              <a:gd name="connsiteY4" fmla="*/ 1822561 h 2564852"/>
              <a:gd name="connsiteX5" fmla="*/ 380119 w 3433628"/>
              <a:gd name="connsiteY5" fmla="*/ 2188321 h 2564852"/>
              <a:gd name="connsiteX6" fmla="*/ 79129 w 3433628"/>
              <a:gd name="connsiteY6" fmla="*/ 1110091 h 2564852"/>
              <a:gd name="connsiteX0" fmla="*/ 79129 w 3432791"/>
              <a:gd name="connsiteY0" fmla="*/ 1110091 h 2564852"/>
              <a:gd name="connsiteX1" fmla="*/ 2540389 w 3432791"/>
              <a:gd name="connsiteY1" fmla="*/ 50911 h 2564852"/>
              <a:gd name="connsiteX2" fmla="*/ 3431929 w 3432791"/>
              <a:gd name="connsiteY2" fmla="*/ 1395841 h 2564852"/>
              <a:gd name="connsiteX3" fmla="*/ 2688979 w 3432791"/>
              <a:gd name="connsiteY3" fmla="*/ 2557891 h 2564852"/>
              <a:gd name="connsiteX4" fmla="*/ 1305949 w 3432791"/>
              <a:gd name="connsiteY4" fmla="*/ 1822561 h 2564852"/>
              <a:gd name="connsiteX5" fmla="*/ 380119 w 3432791"/>
              <a:gd name="connsiteY5" fmla="*/ 2188321 h 2564852"/>
              <a:gd name="connsiteX6" fmla="*/ 79129 w 3432791"/>
              <a:gd name="connsiteY6" fmla="*/ 1110091 h 25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2791" h="2564852">
                <a:moveTo>
                  <a:pt x="79129" y="1110091"/>
                </a:moveTo>
                <a:cubicBezTo>
                  <a:pt x="256294" y="746236"/>
                  <a:pt x="1585349" y="-232934"/>
                  <a:pt x="2540389" y="50911"/>
                </a:cubicBezTo>
                <a:cubicBezTo>
                  <a:pt x="3495429" y="334756"/>
                  <a:pt x="3414784" y="901811"/>
                  <a:pt x="3431929" y="1395841"/>
                </a:cubicBezTo>
                <a:cubicBezTo>
                  <a:pt x="3449074" y="1889871"/>
                  <a:pt x="3210949" y="2463911"/>
                  <a:pt x="2688979" y="2557891"/>
                </a:cubicBezTo>
                <a:cubicBezTo>
                  <a:pt x="2167009" y="2651871"/>
                  <a:pt x="1728859" y="1762236"/>
                  <a:pt x="1305949" y="1822561"/>
                </a:cubicBezTo>
                <a:cubicBezTo>
                  <a:pt x="905899" y="1768586"/>
                  <a:pt x="729369" y="2352786"/>
                  <a:pt x="380119" y="2188321"/>
                </a:cubicBezTo>
                <a:cubicBezTo>
                  <a:pt x="30869" y="2023856"/>
                  <a:pt x="-98036" y="1473946"/>
                  <a:pt x="79129" y="1110091"/>
                </a:cubicBez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5643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B40C54-F74B-45B1-A1D7-B8642511AB6D}"/>
              </a:ext>
            </a:extLst>
          </p:cNvPr>
          <p:cNvGrpSpPr/>
          <p:nvPr userDrawn="1"/>
        </p:nvGrpSpPr>
        <p:grpSpPr>
          <a:xfrm>
            <a:off x="1" y="8702817"/>
            <a:ext cx="1807516" cy="2269982"/>
            <a:chOff x="-2861" y="5931257"/>
            <a:chExt cx="4014423" cy="504154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42FA92A-F3E8-4DBC-91CE-950F802456D7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4000"/>
                  </a:schemeClr>
                </a:gs>
                <a:gs pos="0">
                  <a:srgbClr val="181B2C">
                    <a:alpha val="3000"/>
                  </a:srgbClr>
                </a:gs>
                <a:gs pos="55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B49DD6-6F03-4D8E-A89B-CD5A3C688249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07667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054D19-3EAE-451E-AEA5-B6B2509C2E1E}"/>
              </a:ext>
            </a:extLst>
          </p:cNvPr>
          <p:cNvSpPr/>
          <p:nvPr userDrawn="1"/>
        </p:nvSpPr>
        <p:spPr>
          <a:xfrm>
            <a:off x="3689625" y="272782"/>
            <a:ext cx="13606426" cy="10427237"/>
          </a:xfrm>
          <a:custGeom>
            <a:avLst/>
            <a:gdLst>
              <a:gd name="connsiteX0" fmla="*/ 169643 w 3522865"/>
              <a:gd name="connsiteY0" fmla="*/ 1030958 h 2484348"/>
              <a:gd name="connsiteX1" fmla="*/ 2684243 w 3522865"/>
              <a:gd name="connsiteY1" fmla="*/ 2258 h 2484348"/>
              <a:gd name="connsiteX2" fmla="*/ 3522443 w 3522865"/>
              <a:gd name="connsiteY2" fmla="*/ 1316708 h 2484348"/>
              <a:gd name="connsiteX3" fmla="*/ 2779493 w 3522865"/>
              <a:gd name="connsiteY3" fmla="*/ 2478758 h 2484348"/>
              <a:gd name="connsiteX4" fmla="*/ 1579343 w 3522865"/>
              <a:gd name="connsiteY4" fmla="*/ 1773908 h 2484348"/>
              <a:gd name="connsiteX5" fmla="*/ 379193 w 3522865"/>
              <a:gd name="connsiteY5" fmla="*/ 2154908 h 2484348"/>
              <a:gd name="connsiteX6" fmla="*/ 169643 w 3522865"/>
              <a:gd name="connsiteY6" fmla="*/ 1030958 h 2484348"/>
              <a:gd name="connsiteX0" fmla="*/ 158936 w 3514183"/>
              <a:gd name="connsiteY0" fmla="*/ 433349 h 1886739"/>
              <a:gd name="connsiteX1" fmla="*/ 2528756 w 3514183"/>
              <a:gd name="connsiteY1" fmla="*/ 6629 h 1886739"/>
              <a:gd name="connsiteX2" fmla="*/ 3511736 w 3514183"/>
              <a:gd name="connsiteY2" fmla="*/ 719099 h 1886739"/>
              <a:gd name="connsiteX3" fmla="*/ 2768786 w 3514183"/>
              <a:gd name="connsiteY3" fmla="*/ 1881149 h 1886739"/>
              <a:gd name="connsiteX4" fmla="*/ 1568636 w 3514183"/>
              <a:gd name="connsiteY4" fmla="*/ 1176299 h 1886739"/>
              <a:gd name="connsiteX5" fmla="*/ 368486 w 3514183"/>
              <a:gd name="connsiteY5" fmla="*/ 1557299 h 1886739"/>
              <a:gd name="connsiteX6" fmla="*/ 158936 w 3514183"/>
              <a:gd name="connsiteY6" fmla="*/ 433349 h 1886739"/>
              <a:gd name="connsiteX0" fmla="*/ 165698 w 3519490"/>
              <a:gd name="connsiteY0" fmla="*/ 1061364 h 2514754"/>
              <a:gd name="connsiteX1" fmla="*/ 2626958 w 3519490"/>
              <a:gd name="connsiteY1" fmla="*/ 2184 h 2514754"/>
              <a:gd name="connsiteX2" fmla="*/ 3518498 w 3519490"/>
              <a:gd name="connsiteY2" fmla="*/ 1347114 h 2514754"/>
              <a:gd name="connsiteX3" fmla="*/ 2775548 w 3519490"/>
              <a:gd name="connsiteY3" fmla="*/ 2509164 h 2514754"/>
              <a:gd name="connsiteX4" fmla="*/ 1575398 w 3519490"/>
              <a:gd name="connsiteY4" fmla="*/ 1804314 h 2514754"/>
              <a:gd name="connsiteX5" fmla="*/ 375248 w 3519490"/>
              <a:gd name="connsiteY5" fmla="*/ 2185314 h 2514754"/>
              <a:gd name="connsiteX6" fmla="*/ 165698 w 3519490"/>
              <a:gd name="connsiteY6" fmla="*/ 1061364 h 2514754"/>
              <a:gd name="connsiteX0" fmla="*/ 165698 w 3519490"/>
              <a:gd name="connsiteY0" fmla="*/ 1110091 h 2563481"/>
              <a:gd name="connsiteX1" fmla="*/ 2626958 w 3519490"/>
              <a:gd name="connsiteY1" fmla="*/ 50911 h 2563481"/>
              <a:gd name="connsiteX2" fmla="*/ 3518498 w 3519490"/>
              <a:gd name="connsiteY2" fmla="*/ 1395841 h 2563481"/>
              <a:gd name="connsiteX3" fmla="*/ 2775548 w 3519490"/>
              <a:gd name="connsiteY3" fmla="*/ 2557891 h 2563481"/>
              <a:gd name="connsiteX4" fmla="*/ 1575398 w 3519490"/>
              <a:gd name="connsiteY4" fmla="*/ 1853041 h 2563481"/>
              <a:gd name="connsiteX5" fmla="*/ 375248 w 3519490"/>
              <a:gd name="connsiteY5" fmla="*/ 2234041 h 2563481"/>
              <a:gd name="connsiteX6" fmla="*/ 165698 w 3519490"/>
              <a:gd name="connsiteY6" fmla="*/ 1110091 h 2563481"/>
              <a:gd name="connsiteX0" fmla="*/ 162317 w 3516109"/>
              <a:gd name="connsiteY0" fmla="*/ 1118578 h 2571968"/>
              <a:gd name="connsiteX1" fmla="*/ 2623577 w 3516109"/>
              <a:gd name="connsiteY1" fmla="*/ 59398 h 2571968"/>
              <a:gd name="connsiteX2" fmla="*/ 3515117 w 3516109"/>
              <a:gd name="connsiteY2" fmla="*/ 1404328 h 2571968"/>
              <a:gd name="connsiteX3" fmla="*/ 2772167 w 3516109"/>
              <a:gd name="connsiteY3" fmla="*/ 2566378 h 2571968"/>
              <a:gd name="connsiteX4" fmla="*/ 1572017 w 3516109"/>
              <a:gd name="connsiteY4" fmla="*/ 1861528 h 2571968"/>
              <a:gd name="connsiteX5" fmla="*/ 371867 w 3516109"/>
              <a:gd name="connsiteY5" fmla="*/ 2242528 h 2571968"/>
              <a:gd name="connsiteX6" fmla="*/ 162317 w 3516109"/>
              <a:gd name="connsiteY6" fmla="*/ 1118578 h 2571968"/>
              <a:gd name="connsiteX0" fmla="*/ 139541 w 3493333"/>
              <a:gd name="connsiteY0" fmla="*/ 1109787 h 2563177"/>
              <a:gd name="connsiteX1" fmla="*/ 2600801 w 3493333"/>
              <a:gd name="connsiteY1" fmla="*/ 50607 h 2563177"/>
              <a:gd name="connsiteX2" fmla="*/ 3492341 w 3493333"/>
              <a:gd name="connsiteY2" fmla="*/ 1395537 h 2563177"/>
              <a:gd name="connsiteX3" fmla="*/ 2749391 w 3493333"/>
              <a:gd name="connsiteY3" fmla="*/ 2557587 h 2563177"/>
              <a:gd name="connsiteX4" fmla="*/ 1549241 w 3493333"/>
              <a:gd name="connsiteY4" fmla="*/ 1852737 h 2563177"/>
              <a:gd name="connsiteX5" fmla="*/ 440531 w 3493333"/>
              <a:gd name="connsiteY5" fmla="*/ 2188017 h 2563177"/>
              <a:gd name="connsiteX6" fmla="*/ 139541 w 3493333"/>
              <a:gd name="connsiteY6" fmla="*/ 1109787 h 2563177"/>
              <a:gd name="connsiteX0" fmla="*/ 163892 w 3517684"/>
              <a:gd name="connsiteY0" fmla="*/ 1109787 h 2563177"/>
              <a:gd name="connsiteX1" fmla="*/ 2625152 w 3517684"/>
              <a:gd name="connsiteY1" fmla="*/ 50607 h 2563177"/>
              <a:gd name="connsiteX2" fmla="*/ 3516692 w 3517684"/>
              <a:gd name="connsiteY2" fmla="*/ 1395537 h 2563177"/>
              <a:gd name="connsiteX3" fmla="*/ 2773742 w 3517684"/>
              <a:gd name="connsiteY3" fmla="*/ 2557587 h 2563177"/>
              <a:gd name="connsiteX4" fmla="*/ 1573592 w 3517684"/>
              <a:gd name="connsiteY4" fmla="*/ 1852737 h 2563177"/>
              <a:gd name="connsiteX5" fmla="*/ 464882 w 3517684"/>
              <a:gd name="connsiteY5" fmla="*/ 2188017 h 2563177"/>
              <a:gd name="connsiteX6" fmla="*/ 163892 w 3517684"/>
              <a:gd name="connsiteY6" fmla="*/ 1109787 h 2563177"/>
              <a:gd name="connsiteX0" fmla="*/ 82749 w 3436541"/>
              <a:gd name="connsiteY0" fmla="*/ 1110091 h 2563481"/>
              <a:gd name="connsiteX1" fmla="*/ 2544009 w 3436541"/>
              <a:gd name="connsiteY1" fmla="*/ 50911 h 2563481"/>
              <a:gd name="connsiteX2" fmla="*/ 3435549 w 3436541"/>
              <a:gd name="connsiteY2" fmla="*/ 1395841 h 2563481"/>
              <a:gd name="connsiteX3" fmla="*/ 2692599 w 3436541"/>
              <a:gd name="connsiteY3" fmla="*/ 2557891 h 2563481"/>
              <a:gd name="connsiteX4" fmla="*/ 1492449 w 3436541"/>
              <a:gd name="connsiteY4" fmla="*/ 1853041 h 2563481"/>
              <a:gd name="connsiteX5" fmla="*/ 383739 w 3436541"/>
              <a:gd name="connsiteY5" fmla="*/ 2188321 h 2563481"/>
              <a:gd name="connsiteX6" fmla="*/ 82749 w 3436541"/>
              <a:gd name="connsiteY6" fmla="*/ 1110091 h 2563481"/>
              <a:gd name="connsiteX0" fmla="*/ 57039 w 3410900"/>
              <a:gd name="connsiteY0" fmla="*/ 1110091 h 2562627"/>
              <a:gd name="connsiteX1" fmla="*/ 2518299 w 3410900"/>
              <a:gd name="connsiteY1" fmla="*/ 50911 h 2562627"/>
              <a:gd name="connsiteX2" fmla="*/ 3409839 w 3410900"/>
              <a:gd name="connsiteY2" fmla="*/ 1395841 h 2562627"/>
              <a:gd name="connsiteX3" fmla="*/ 2666889 w 3410900"/>
              <a:gd name="connsiteY3" fmla="*/ 2557891 h 2562627"/>
              <a:gd name="connsiteX4" fmla="*/ 1283859 w 3410900"/>
              <a:gd name="connsiteY4" fmla="*/ 1822561 h 2562627"/>
              <a:gd name="connsiteX5" fmla="*/ 358029 w 3410900"/>
              <a:gd name="connsiteY5" fmla="*/ 2188321 h 2562627"/>
              <a:gd name="connsiteX6" fmla="*/ 57039 w 3410900"/>
              <a:gd name="connsiteY6" fmla="*/ 1110091 h 2562627"/>
              <a:gd name="connsiteX0" fmla="*/ 86841 w 3440702"/>
              <a:gd name="connsiteY0" fmla="*/ 1110091 h 2562627"/>
              <a:gd name="connsiteX1" fmla="*/ 2548101 w 3440702"/>
              <a:gd name="connsiteY1" fmla="*/ 50911 h 2562627"/>
              <a:gd name="connsiteX2" fmla="*/ 3439641 w 3440702"/>
              <a:gd name="connsiteY2" fmla="*/ 1395841 h 2562627"/>
              <a:gd name="connsiteX3" fmla="*/ 2696691 w 3440702"/>
              <a:gd name="connsiteY3" fmla="*/ 2557891 h 2562627"/>
              <a:gd name="connsiteX4" fmla="*/ 1313661 w 3440702"/>
              <a:gd name="connsiteY4" fmla="*/ 1822561 h 2562627"/>
              <a:gd name="connsiteX5" fmla="*/ 387831 w 3440702"/>
              <a:gd name="connsiteY5" fmla="*/ 2188321 h 2562627"/>
              <a:gd name="connsiteX6" fmla="*/ 86841 w 3440702"/>
              <a:gd name="connsiteY6" fmla="*/ 1110091 h 2562627"/>
              <a:gd name="connsiteX0" fmla="*/ 79129 w 3432990"/>
              <a:gd name="connsiteY0" fmla="*/ 1110091 h 2562627"/>
              <a:gd name="connsiteX1" fmla="*/ 2540389 w 3432990"/>
              <a:gd name="connsiteY1" fmla="*/ 50911 h 2562627"/>
              <a:gd name="connsiteX2" fmla="*/ 3431929 w 3432990"/>
              <a:gd name="connsiteY2" fmla="*/ 1395841 h 2562627"/>
              <a:gd name="connsiteX3" fmla="*/ 2688979 w 3432990"/>
              <a:gd name="connsiteY3" fmla="*/ 2557891 h 2562627"/>
              <a:gd name="connsiteX4" fmla="*/ 1305949 w 3432990"/>
              <a:gd name="connsiteY4" fmla="*/ 1822561 h 2562627"/>
              <a:gd name="connsiteX5" fmla="*/ 380119 w 3432990"/>
              <a:gd name="connsiteY5" fmla="*/ 2188321 h 2562627"/>
              <a:gd name="connsiteX6" fmla="*/ 79129 w 3432990"/>
              <a:gd name="connsiteY6" fmla="*/ 1110091 h 2562627"/>
              <a:gd name="connsiteX0" fmla="*/ 79129 w 3432990"/>
              <a:gd name="connsiteY0" fmla="*/ 1110091 h 2562043"/>
              <a:gd name="connsiteX1" fmla="*/ 2540389 w 3432990"/>
              <a:gd name="connsiteY1" fmla="*/ 50911 h 2562043"/>
              <a:gd name="connsiteX2" fmla="*/ 3431929 w 3432990"/>
              <a:gd name="connsiteY2" fmla="*/ 1395841 h 2562043"/>
              <a:gd name="connsiteX3" fmla="*/ 2688979 w 3432990"/>
              <a:gd name="connsiteY3" fmla="*/ 2557891 h 2562043"/>
              <a:gd name="connsiteX4" fmla="*/ 1305949 w 3432990"/>
              <a:gd name="connsiteY4" fmla="*/ 1822561 h 2562043"/>
              <a:gd name="connsiteX5" fmla="*/ 380119 w 3432990"/>
              <a:gd name="connsiteY5" fmla="*/ 2188321 h 2562043"/>
              <a:gd name="connsiteX6" fmla="*/ 79129 w 3432990"/>
              <a:gd name="connsiteY6" fmla="*/ 1110091 h 2562043"/>
              <a:gd name="connsiteX0" fmla="*/ 79129 w 3433048"/>
              <a:gd name="connsiteY0" fmla="*/ 1110091 h 2574990"/>
              <a:gd name="connsiteX1" fmla="*/ 2540389 w 3433048"/>
              <a:gd name="connsiteY1" fmla="*/ 50911 h 2574990"/>
              <a:gd name="connsiteX2" fmla="*/ 3431929 w 3433048"/>
              <a:gd name="connsiteY2" fmla="*/ 1395841 h 2574990"/>
              <a:gd name="connsiteX3" fmla="*/ 2688979 w 3433048"/>
              <a:gd name="connsiteY3" fmla="*/ 2557891 h 2574990"/>
              <a:gd name="connsiteX4" fmla="*/ 1305949 w 3433048"/>
              <a:gd name="connsiteY4" fmla="*/ 1822561 h 2574990"/>
              <a:gd name="connsiteX5" fmla="*/ 380119 w 3433048"/>
              <a:gd name="connsiteY5" fmla="*/ 2188321 h 2574990"/>
              <a:gd name="connsiteX6" fmla="*/ 79129 w 3433048"/>
              <a:gd name="connsiteY6" fmla="*/ 1110091 h 2574990"/>
              <a:gd name="connsiteX0" fmla="*/ 79129 w 3433628"/>
              <a:gd name="connsiteY0" fmla="*/ 1110091 h 2564852"/>
              <a:gd name="connsiteX1" fmla="*/ 2540389 w 3433628"/>
              <a:gd name="connsiteY1" fmla="*/ 50911 h 2564852"/>
              <a:gd name="connsiteX2" fmla="*/ 3431929 w 3433628"/>
              <a:gd name="connsiteY2" fmla="*/ 1395841 h 2564852"/>
              <a:gd name="connsiteX3" fmla="*/ 2688979 w 3433628"/>
              <a:gd name="connsiteY3" fmla="*/ 2557891 h 2564852"/>
              <a:gd name="connsiteX4" fmla="*/ 1305949 w 3433628"/>
              <a:gd name="connsiteY4" fmla="*/ 1822561 h 2564852"/>
              <a:gd name="connsiteX5" fmla="*/ 380119 w 3433628"/>
              <a:gd name="connsiteY5" fmla="*/ 2188321 h 2564852"/>
              <a:gd name="connsiteX6" fmla="*/ 79129 w 3433628"/>
              <a:gd name="connsiteY6" fmla="*/ 1110091 h 2564852"/>
              <a:gd name="connsiteX0" fmla="*/ 79129 w 3432791"/>
              <a:gd name="connsiteY0" fmla="*/ 1110091 h 2564852"/>
              <a:gd name="connsiteX1" fmla="*/ 2540389 w 3432791"/>
              <a:gd name="connsiteY1" fmla="*/ 50911 h 2564852"/>
              <a:gd name="connsiteX2" fmla="*/ 3431929 w 3432791"/>
              <a:gd name="connsiteY2" fmla="*/ 1395841 h 2564852"/>
              <a:gd name="connsiteX3" fmla="*/ 2688979 w 3432791"/>
              <a:gd name="connsiteY3" fmla="*/ 2557891 h 2564852"/>
              <a:gd name="connsiteX4" fmla="*/ 1305949 w 3432791"/>
              <a:gd name="connsiteY4" fmla="*/ 1822561 h 2564852"/>
              <a:gd name="connsiteX5" fmla="*/ 380119 w 3432791"/>
              <a:gd name="connsiteY5" fmla="*/ 2188321 h 2564852"/>
              <a:gd name="connsiteX6" fmla="*/ 79129 w 3432791"/>
              <a:gd name="connsiteY6" fmla="*/ 1110091 h 25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2791" h="2564852">
                <a:moveTo>
                  <a:pt x="79129" y="1110091"/>
                </a:moveTo>
                <a:cubicBezTo>
                  <a:pt x="256294" y="746236"/>
                  <a:pt x="1585349" y="-232934"/>
                  <a:pt x="2540389" y="50911"/>
                </a:cubicBezTo>
                <a:cubicBezTo>
                  <a:pt x="3495429" y="334756"/>
                  <a:pt x="3414784" y="901811"/>
                  <a:pt x="3431929" y="1395841"/>
                </a:cubicBezTo>
                <a:cubicBezTo>
                  <a:pt x="3449074" y="1889871"/>
                  <a:pt x="3210949" y="2463911"/>
                  <a:pt x="2688979" y="2557891"/>
                </a:cubicBezTo>
                <a:cubicBezTo>
                  <a:pt x="2167009" y="2651871"/>
                  <a:pt x="1728859" y="1762236"/>
                  <a:pt x="1305949" y="1822561"/>
                </a:cubicBezTo>
                <a:cubicBezTo>
                  <a:pt x="905899" y="1768586"/>
                  <a:pt x="729369" y="2352786"/>
                  <a:pt x="380119" y="2188321"/>
                </a:cubicBezTo>
                <a:cubicBezTo>
                  <a:pt x="30869" y="2023856"/>
                  <a:pt x="-98036" y="1473946"/>
                  <a:pt x="79129" y="1110091"/>
                </a:cubicBez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C356A-103E-4F02-9114-091E6B842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40329" flipH="1">
            <a:off x="1402799" y="940066"/>
            <a:ext cx="5455602" cy="9092667"/>
          </a:xfrm>
          <a:prstGeom prst="rect">
            <a:avLst/>
          </a:prstGeom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54700E-348D-42B6-B6EC-3EECFE8BDF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77253" y="2381252"/>
            <a:ext cx="3882539" cy="6217596"/>
          </a:xfrm>
          <a:custGeom>
            <a:avLst/>
            <a:gdLst>
              <a:gd name="connsiteX0" fmla="*/ 0 w 2571750"/>
              <a:gd name="connsiteY0" fmla="*/ 0 h 5486400"/>
              <a:gd name="connsiteX1" fmla="*/ 2571750 w 2571750"/>
              <a:gd name="connsiteY1" fmla="*/ 0 h 5486400"/>
              <a:gd name="connsiteX2" fmla="*/ 2571750 w 2571750"/>
              <a:gd name="connsiteY2" fmla="*/ 5486400 h 5486400"/>
              <a:gd name="connsiteX3" fmla="*/ 0 w 2571750"/>
              <a:gd name="connsiteY3" fmla="*/ 5486400 h 5486400"/>
              <a:gd name="connsiteX4" fmla="*/ 0 w 2571750"/>
              <a:gd name="connsiteY4" fmla="*/ 0 h 5486400"/>
              <a:gd name="connsiteX0" fmla="*/ 0 w 2754630"/>
              <a:gd name="connsiteY0" fmla="*/ 0 h 5486400"/>
              <a:gd name="connsiteX1" fmla="*/ 2754630 w 2754630"/>
              <a:gd name="connsiteY1" fmla="*/ 15240 h 5486400"/>
              <a:gd name="connsiteX2" fmla="*/ 2571750 w 2754630"/>
              <a:gd name="connsiteY2" fmla="*/ 5486400 h 5486400"/>
              <a:gd name="connsiteX3" fmla="*/ 0 w 2754630"/>
              <a:gd name="connsiteY3" fmla="*/ 5486400 h 5486400"/>
              <a:gd name="connsiteX4" fmla="*/ 0 w 2754630"/>
              <a:gd name="connsiteY4" fmla="*/ 0 h 5486400"/>
              <a:gd name="connsiteX0" fmla="*/ 0 w 2945130"/>
              <a:gd name="connsiteY0" fmla="*/ 0 h 5486400"/>
              <a:gd name="connsiteX1" fmla="*/ 2945130 w 2945130"/>
              <a:gd name="connsiteY1" fmla="*/ 68580 h 5486400"/>
              <a:gd name="connsiteX2" fmla="*/ 2571750 w 2945130"/>
              <a:gd name="connsiteY2" fmla="*/ 5486400 h 5486400"/>
              <a:gd name="connsiteX3" fmla="*/ 0 w 2945130"/>
              <a:gd name="connsiteY3" fmla="*/ 5486400 h 5486400"/>
              <a:gd name="connsiteX4" fmla="*/ 0 w 2945130"/>
              <a:gd name="connsiteY4" fmla="*/ 0 h 5486400"/>
              <a:gd name="connsiteX0" fmla="*/ 0 w 2922270"/>
              <a:gd name="connsiteY0" fmla="*/ 0 h 5486400"/>
              <a:gd name="connsiteX1" fmla="*/ 2922270 w 2922270"/>
              <a:gd name="connsiteY1" fmla="*/ 68580 h 5486400"/>
              <a:gd name="connsiteX2" fmla="*/ 2571750 w 2922270"/>
              <a:gd name="connsiteY2" fmla="*/ 5486400 h 5486400"/>
              <a:gd name="connsiteX3" fmla="*/ 0 w 2922270"/>
              <a:gd name="connsiteY3" fmla="*/ 5486400 h 5486400"/>
              <a:gd name="connsiteX4" fmla="*/ 0 w 2922270"/>
              <a:gd name="connsiteY4" fmla="*/ 0 h 5486400"/>
              <a:gd name="connsiteX0" fmla="*/ 0 w 2945130"/>
              <a:gd name="connsiteY0" fmla="*/ 0 h 5478780"/>
              <a:gd name="connsiteX1" fmla="*/ 2945130 w 2945130"/>
              <a:gd name="connsiteY1" fmla="*/ 60960 h 5478780"/>
              <a:gd name="connsiteX2" fmla="*/ 2594610 w 2945130"/>
              <a:gd name="connsiteY2" fmla="*/ 5478780 h 5478780"/>
              <a:gd name="connsiteX3" fmla="*/ 22860 w 2945130"/>
              <a:gd name="connsiteY3" fmla="*/ 5478780 h 5478780"/>
              <a:gd name="connsiteX4" fmla="*/ 0 w 2945130"/>
              <a:gd name="connsiteY4" fmla="*/ 0 h 5478780"/>
              <a:gd name="connsiteX0" fmla="*/ 0 w 2975610"/>
              <a:gd name="connsiteY0" fmla="*/ 0 h 5509260"/>
              <a:gd name="connsiteX1" fmla="*/ 2975610 w 2975610"/>
              <a:gd name="connsiteY1" fmla="*/ 91440 h 5509260"/>
              <a:gd name="connsiteX2" fmla="*/ 2625090 w 2975610"/>
              <a:gd name="connsiteY2" fmla="*/ 5509260 h 5509260"/>
              <a:gd name="connsiteX3" fmla="*/ 53340 w 2975610"/>
              <a:gd name="connsiteY3" fmla="*/ 5509260 h 5509260"/>
              <a:gd name="connsiteX4" fmla="*/ 0 w 2975610"/>
              <a:gd name="connsiteY4" fmla="*/ 0 h 5509260"/>
              <a:gd name="connsiteX0" fmla="*/ 0 w 2967990"/>
              <a:gd name="connsiteY0" fmla="*/ 0 h 5486400"/>
              <a:gd name="connsiteX1" fmla="*/ 2967990 w 2967990"/>
              <a:gd name="connsiteY1" fmla="*/ 68580 h 5486400"/>
              <a:gd name="connsiteX2" fmla="*/ 2617470 w 2967990"/>
              <a:gd name="connsiteY2" fmla="*/ 5486400 h 5486400"/>
              <a:gd name="connsiteX3" fmla="*/ 45720 w 2967990"/>
              <a:gd name="connsiteY3" fmla="*/ 5486400 h 5486400"/>
              <a:gd name="connsiteX4" fmla="*/ 0 w 2967990"/>
              <a:gd name="connsiteY4" fmla="*/ 0 h 5486400"/>
              <a:gd name="connsiteX0" fmla="*/ 0 w 3097530"/>
              <a:gd name="connsiteY0" fmla="*/ 0 h 5486400"/>
              <a:gd name="connsiteX1" fmla="*/ 2967990 w 3097530"/>
              <a:gd name="connsiteY1" fmla="*/ 68580 h 5486400"/>
              <a:gd name="connsiteX2" fmla="*/ 3097530 w 3097530"/>
              <a:gd name="connsiteY2" fmla="*/ 5242560 h 5486400"/>
              <a:gd name="connsiteX3" fmla="*/ 45720 w 3097530"/>
              <a:gd name="connsiteY3" fmla="*/ 5486400 h 5486400"/>
              <a:gd name="connsiteX4" fmla="*/ 0 w 3097530"/>
              <a:gd name="connsiteY4" fmla="*/ 0 h 5486400"/>
              <a:gd name="connsiteX0" fmla="*/ 0 w 3166110"/>
              <a:gd name="connsiteY0" fmla="*/ 0 h 5486400"/>
              <a:gd name="connsiteX1" fmla="*/ 2967990 w 3166110"/>
              <a:gd name="connsiteY1" fmla="*/ 68580 h 5486400"/>
              <a:gd name="connsiteX2" fmla="*/ 3166110 w 3166110"/>
              <a:gd name="connsiteY2" fmla="*/ 5128260 h 5486400"/>
              <a:gd name="connsiteX3" fmla="*/ 45720 w 3166110"/>
              <a:gd name="connsiteY3" fmla="*/ 5486400 h 5486400"/>
              <a:gd name="connsiteX4" fmla="*/ 0 w 3166110"/>
              <a:gd name="connsiteY4" fmla="*/ 0 h 5486400"/>
              <a:gd name="connsiteX0" fmla="*/ 0 w 3128010"/>
              <a:gd name="connsiteY0" fmla="*/ 0 h 5486400"/>
              <a:gd name="connsiteX1" fmla="*/ 2967990 w 3128010"/>
              <a:gd name="connsiteY1" fmla="*/ 68580 h 5486400"/>
              <a:gd name="connsiteX2" fmla="*/ 3128010 w 3128010"/>
              <a:gd name="connsiteY2" fmla="*/ 5113020 h 5486400"/>
              <a:gd name="connsiteX3" fmla="*/ 45720 w 3128010"/>
              <a:gd name="connsiteY3" fmla="*/ 5486400 h 5486400"/>
              <a:gd name="connsiteX4" fmla="*/ 0 w 312801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10540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09016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8254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6730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364480"/>
              <a:gd name="connsiteX1" fmla="*/ 2967990 w 3143250"/>
              <a:gd name="connsiteY1" fmla="*/ 68580 h 5364480"/>
              <a:gd name="connsiteX2" fmla="*/ 3143250 w 3143250"/>
              <a:gd name="connsiteY2" fmla="*/ 5067300 h 5364480"/>
              <a:gd name="connsiteX3" fmla="*/ 137160 w 3143250"/>
              <a:gd name="connsiteY3" fmla="*/ 5364480 h 5364480"/>
              <a:gd name="connsiteX4" fmla="*/ 0 w 3143250"/>
              <a:gd name="connsiteY4" fmla="*/ 0 h 5364480"/>
              <a:gd name="connsiteX0" fmla="*/ 0 w 3143250"/>
              <a:gd name="connsiteY0" fmla="*/ 0 h 5212080"/>
              <a:gd name="connsiteX1" fmla="*/ 2967990 w 3143250"/>
              <a:gd name="connsiteY1" fmla="*/ 68580 h 5212080"/>
              <a:gd name="connsiteX2" fmla="*/ 3143250 w 3143250"/>
              <a:gd name="connsiteY2" fmla="*/ 5067300 h 5212080"/>
              <a:gd name="connsiteX3" fmla="*/ 152400 w 3143250"/>
              <a:gd name="connsiteY3" fmla="*/ 5212080 h 5212080"/>
              <a:gd name="connsiteX4" fmla="*/ 0 w 3143250"/>
              <a:gd name="connsiteY4" fmla="*/ 0 h 5212080"/>
              <a:gd name="connsiteX0" fmla="*/ 0 w 3143250"/>
              <a:gd name="connsiteY0" fmla="*/ 0 h 5113020"/>
              <a:gd name="connsiteX1" fmla="*/ 2967990 w 3143250"/>
              <a:gd name="connsiteY1" fmla="*/ 68580 h 5113020"/>
              <a:gd name="connsiteX2" fmla="*/ 3143250 w 3143250"/>
              <a:gd name="connsiteY2" fmla="*/ 5067300 h 5113020"/>
              <a:gd name="connsiteX3" fmla="*/ 198120 w 3143250"/>
              <a:gd name="connsiteY3" fmla="*/ 5113020 h 5113020"/>
              <a:gd name="connsiteX4" fmla="*/ 0 w 3143250"/>
              <a:gd name="connsiteY4" fmla="*/ 0 h 5113020"/>
              <a:gd name="connsiteX0" fmla="*/ 0 w 3143250"/>
              <a:gd name="connsiteY0" fmla="*/ 0 h 5097780"/>
              <a:gd name="connsiteX1" fmla="*/ 2967990 w 3143250"/>
              <a:gd name="connsiteY1" fmla="*/ 68580 h 5097780"/>
              <a:gd name="connsiteX2" fmla="*/ 3143250 w 3143250"/>
              <a:gd name="connsiteY2" fmla="*/ 5067300 h 5097780"/>
              <a:gd name="connsiteX3" fmla="*/ 236220 w 3143250"/>
              <a:gd name="connsiteY3" fmla="*/ 5097780 h 5097780"/>
              <a:gd name="connsiteX4" fmla="*/ 0 w 3143250"/>
              <a:gd name="connsiteY4" fmla="*/ 0 h 509778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36220 w 3143250"/>
              <a:gd name="connsiteY3" fmla="*/ 50292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66700 w 3143250"/>
              <a:gd name="connsiteY3" fmla="*/ 50673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59080 w 3143250"/>
              <a:gd name="connsiteY3" fmla="*/ 5067300 h 5067300"/>
              <a:gd name="connsiteX4" fmla="*/ 0 w 3143250"/>
              <a:gd name="connsiteY4" fmla="*/ 0 h 5067300"/>
              <a:gd name="connsiteX0" fmla="*/ 0 w 3128010"/>
              <a:gd name="connsiteY0" fmla="*/ 0 h 5067300"/>
              <a:gd name="connsiteX1" fmla="*/ 2967990 w 3128010"/>
              <a:gd name="connsiteY1" fmla="*/ 68580 h 5067300"/>
              <a:gd name="connsiteX2" fmla="*/ 3128010 w 3128010"/>
              <a:gd name="connsiteY2" fmla="*/ 5067300 h 5067300"/>
              <a:gd name="connsiteX3" fmla="*/ 259080 w 3128010"/>
              <a:gd name="connsiteY3" fmla="*/ 5067300 h 5067300"/>
              <a:gd name="connsiteX4" fmla="*/ 0 w 3128010"/>
              <a:gd name="connsiteY4" fmla="*/ 0 h 5067300"/>
              <a:gd name="connsiteX0" fmla="*/ 0 w 3105150"/>
              <a:gd name="connsiteY0" fmla="*/ 0 h 5074920"/>
              <a:gd name="connsiteX1" fmla="*/ 2967990 w 3105150"/>
              <a:gd name="connsiteY1" fmla="*/ 68580 h 5074920"/>
              <a:gd name="connsiteX2" fmla="*/ 3105150 w 3105150"/>
              <a:gd name="connsiteY2" fmla="*/ 5074920 h 5074920"/>
              <a:gd name="connsiteX3" fmla="*/ 259080 w 3105150"/>
              <a:gd name="connsiteY3" fmla="*/ 5067300 h 5074920"/>
              <a:gd name="connsiteX4" fmla="*/ 0 w 3105150"/>
              <a:gd name="connsiteY4" fmla="*/ 0 h 5074920"/>
              <a:gd name="connsiteX0" fmla="*/ 0 w 3082290"/>
              <a:gd name="connsiteY0" fmla="*/ 0 h 5074920"/>
              <a:gd name="connsiteX1" fmla="*/ 2967990 w 3082290"/>
              <a:gd name="connsiteY1" fmla="*/ 68580 h 5074920"/>
              <a:gd name="connsiteX2" fmla="*/ 3082290 w 3082290"/>
              <a:gd name="connsiteY2" fmla="*/ 5074920 h 5074920"/>
              <a:gd name="connsiteX3" fmla="*/ 259080 w 3082290"/>
              <a:gd name="connsiteY3" fmla="*/ 5067300 h 5074920"/>
              <a:gd name="connsiteX4" fmla="*/ 0 w 3082290"/>
              <a:gd name="connsiteY4" fmla="*/ 0 h 5074920"/>
              <a:gd name="connsiteX0" fmla="*/ 0 w 3059430"/>
              <a:gd name="connsiteY0" fmla="*/ 0 h 5074920"/>
              <a:gd name="connsiteX1" fmla="*/ 2967990 w 3059430"/>
              <a:gd name="connsiteY1" fmla="*/ 68580 h 5074920"/>
              <a:gd name="connsiteX2" fmla="*/ 3059430 w 3059430"/>
              <a:gd name="connsiteY2" fmla="*/ 5074920 h 5074920"/>
              <a:gd name="connsiteX3" fmla="*/ 259080 w 3059430"/>
              <a:gd name="connsiteY3" fmla="*/ 5067300 h 5074920"/>
              <a:gd name="connsiteX4" fmla="*/ 0 w 3059430"/>
              <a:gd name="connsiteY4" fmla="*/ 0 h 5074920"/>
              <a:gd name="connsiteX0" fmla="*/ 0 w 3105150"/>
              <a:gd name="connsiteY0" fmla="*/ 0 h 5052060"/>
              <a:gd name="connsiteX1" fmla="*/ 3013710 w 3105150"/>
              <a:gd name="connsiteY1" fmla="*/ 45720 h 5052060"/>
              <a:gd name="connsiteX2" fmla="*/ 3105150 w 3105150"/>
              <a:gd name="connsiteY2" fmla="*/ 5052060 h 5052060"/>
              <a:gd name="connsiteX3" fmla="*/ 304800 w 3105150"/>
              <a:gd name="connsiteY3" fmla="*/ 5044440 h 5052060"/>
              <a:gd name="connsiteX4" fmla="*/ 0 w 3105150"/>
              <a:gd name="connsiteY4" fmla="*/ 0 h 5052060"/>
              <a:gd name="connsiteX0" fmla="*/ 0 w 3120390"/>
              <a:gd name="connsiteY0" fmla="*/ 0 h 5052060"/>
              <a:gd name="connsiteX1" fmla="*/ 3028950 w 3120390"/>
              <a:gd name="connsiteY1" fmla="*/ 4572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90850 w 3120390"/>
              <a:gd name="connsiteY1" fmla="*/ 533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5275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914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50870"/>
              <a:gd name="connsiteY0" fmla="*/ 0 h 5052060"/>
              <a:gd name="connsiteX1" fmla="*/ 2922270 w 3150870"/>
              <a:gd name="connsiteY1" fmla="*/ 91440 h 5052060"/>
              <a:gd name="connsiteX2" fmla="*/ 3150870 w 3150870"/>
              <a:gd name="connsiteY2" fmla="*/ 5052060 h 5052060"/>
              <a:gd name="connsiteX3" fmla="*/ 320040 w 3150870"/>
              <a:gd name="connsiteY3" fmla="*/ 5044440 h 5052060"/>
              <a:gd name="connsiteX4" fmla="*/ 0 w 3150870"/>
              <a:gd name="connsiteY4" fmla="*/ 0 h 5052060"/>
              <a:gd name="connsiteX0" fmla="*/ 0 w 3150870"/>
              <a:gd name="connsiteY0" fmla="*/ 0 h 5199089"/>
              <a:gd name="connsiteX1" fmla="*/ 2922270 w 3150870"/>
              <a:gd name="connsiteY1" fmla="*/ 91440 h 5199089"/>
              <a:gd name="connsiteX2" fmla="*/ 3150870 w 3150870"/>
              <a:gd name="connsiteY2" fmla="*/ 5052060 h 5199089"/>
              <a:gd name="connsiteX3" fmla="*/ 280189 w 3150870"/>
              <a:gd name="connsiteY3" fmla="*/ 5199089 h 5199089"/>
              <a:gd name="connsiteX4" fmla="*/ 0 w 3150870"/>
              <a:gd name="connsiteY4" fmla="*/ 0 h 5199089"/>
              <a:gd name="connsiteX0" fmla="*/ 0 w 3150870"/>
              <a:gd name="connsiteY0" fmla="*/ 0 h 5124258"/>
              <a:gd name="connsiteX1" fmla="*/ 2922270 w 3150870"/>
              <a:gd name="connsiteY1" fmla="*/ 91440 h 5124258"/>
              <a:gd name="connsiteX2" fmla="*/ 3150870 w 3150870"/>
              <a:gd name="connsiteY2" fmla="*/ 5052060 h 5124258"/>
              <a:gd name="connsiteX3" fmla="*/ 285170 w 3150870"/>
              <a:gd name="connsiteY3" fmla="*/ 5124258 h 5124258"/>
              <a:gd name="connsiteX4" fmla="*/ 0 w 3150870"/>
              <a:gd name="connsiteY4" fmla="*/ 0 h 5124258"/>
              <a:gd name="connsiteX0" fmla="*/ 0 w 3150870"/>
              <a:gd name="connsiteY0" fmla="*/ 0 h 5134235"/>
              <a:gd name="connsiteX1" fmla="*/ 2922270 w 3150870"/>
              <a:gd name="connsiteY1" fmla="*/ 91440 h 5134235"/>
              <a:gd name="connsiteX2" fmla="*/ 3150870 w 3150870"/>
              <a:gd name="connsiteY2" fmla="*/ 5052060 h 5134235"/>
              <a:gd name="connsiteX3" fmla="*/ 349928 w 3150870"/>
              <a:gd name="connsiteY3" fmla="*/ 5134235 h 5134235"/>
              <a:gd name="connsiteX4" fmla="*/ 0 w 3150870"/>
              <a:gd name="connsiteY4" fmla="*/ 0 h 5134235"/>
              <a:gd name="connsiteX0" fmla="*/ 0 w 3210647"/>
              <a:gd name="connsiteY0" fmla="*/ 0 h 5134235"/>
              <a:gd name="connsiteX1" fmla="*/ 2922270 w 3210647"/>
              <a:gd name="connsiteY1" fmla="*/ 91440 h 5134235"/>
              <a:gd name="connsiteX2" fmla="*/ 3210647 w 3210647"/>
              <a:gd name="connsiteY2" fmla="*/ 5022128 h 5134235"/>
              <a:gd name="connsiteX3" fmla="*/ 349928 w 3210647"/>
              <a:gd name="connsiteY3" fmla="*/ 5134235 h 5134235"/>
              <a:gd name="connsiteX4" fmla="*/ 0 w 3210647"/>
              <a:gd name="connsiteY4" fmla="*/ 0 h 5134235"/>
              <a:gd name="connsiteX0" fmla="*/ 0 w 3155852"/>
              <a:gd name="connsiteY0" fmla="*/ 0 h 5134235"/>
              <a:gd name="connsiteX1" fmla="*/ 2922270 w 3155852"/>
              <a:gd name="connsiteY1" fmla="*/ 91440 h 5134235"/>
              <a:gd name="connsiteX2" fmla="*/ 3155852 w 3155852"/>
              <a:gd name="connsiteY2" fmla="*/ 5017139 h 5134235"/>
              <a:gd name="connsiteX3" fmla="*/ 349928 w 3155852"/>
              <a:gd name="connsiteY3" fmla="*/ 5134235 h 5134235"/>
              <a:gd name="connsiteX4" fmla="*/ 0 w 3155852"/>
              <a:gd name="connsiteY4" fmla="*/ 0 h 5134235"/>
              <a:gd name="connsiteX0" fmla="*/ 0 w 3202305"/>
              <a:gd name="connsiteY0" fmla="*/ 0 h 5134235"/>
              <a:gd name="connsiteX1" fmla="*/ 2922270 w 3202305"/>
              <a:gd name="connsiteY1" fmla="*/ 91440 h 5134235"/>
              <a:gd name="connsiteX2" fmla="*/ 3202305 w 3202305"/>
              <a:gd name="connsiteY2" fmla="*/ 5113504 h 5134235"/>
              <a:gd name="connsiteX3" fmla="*/ 349928 w 3202305"/>
              <a:gd name="connsiteY3" fmla="*/ 5134235 h 5134235"/>
              <a:gd name="connsiteX4" fmla="*/ 0 w 3202305"/>
              <a:gd name="connsiteY4" fmla="*/ 0 h 5134235"/>
              <a:gd name="connsiteX0" fmla="*/ 0 w 3202305"/>
              <a:gd name="connsiteY0" fmla="*/ 0 h 5161687"/>
              <a:gd name="connsiteX1" fmla="*/ 2922270 w 3202305"/>
              <a:gd name="connsiteY1" fmla="*/ 91440 h 5161687"/>
              <a:gd name="connsiteX2" fmla="*/ 3202305 w 3202305"/>
              <a:gd name="connsiteY2" fmla="*/ 5161687 h 5161687"/>
              <a:gd name="connsiteX3" fmla="*/ 349928 w 3202305"/>
              <a:gd name="connsiteY3" fmla="*/ 5134235 h 5161687"/>
              <a:gd name="connsiteX4" fmla="*/ 0 w 3202305"/>
              <a:gd name="connsiteY4" fmla="*/ 0 h 5161687"/>
              <a:gd name="connsiteX0" fmla="*/ 0 w 3186821"/>
              <a:gd name="connsiteY0" fmla="*/ 0 h 5241991"/>
              <a:gd name="connsiteX1" fmla="*/ 2922270 w 3186821"/>
              <a:gd name="connsiteY1" fmla="*/ 91440 h 5241991"/>
              <a:gd name="connsiteX2" fmla="*/ 3186821 w 3186821"/>
              <a:gd name="connsiteY2" fmla="*/ 5241991 h 5241991"/>
              <a:gd name="connsiteX3" fmla="*/ 349928 w 3186821"/>
              <a:gd name="connsiteY3" fmla="*/ 5134235 h 5241991"/>
              <a:gd name="connsiteX4" fmla="*/ 0 w 3186821"/>
              <a:gd name="connsiteY4" fmla="*/ 0 h 5241991"/>
              <a:gd name="connsiteX0" fmla="*/ 0 w 3186821"/>
              <a:gd name="connsiteY0" fmla="*/ 0 h 5241991"/>
              <a:gd name="connsiteX1" fmla="*/ 2922270 w 3186821"/>
              <a:gd name="connsiteY1" fmla="*/ 91440 h 5241991"/>
              <a:gd name="connsiteX2" fmla="*/ 3186821 w 3186821"/>
              <a:gd name="connsiteY2" fmla="*/ 5241991 h 5241991"/>
              <a:gd name="connsiteX3" fmla="*/ 396381 w 3186821"/>
              <a:gd name="connsiteY3" fmla="*/ 5166357 h 5241991"/>
              <a:gd name="connsiteX4" fmla="*/ 0 w 3186821"/>
              <a:gd name="connsiteY4" fmla="*/ 0 h 5241991"/>
              <a:gd name="connsiteX0" fmla="*/ 0 w 3186821"/>
              <a:gd name="connsiteY0" fmla="*/ 0 h 5241991"/>
              <a:gd name="connsiteX1" fmla="*/ 2937755 w 3186821"/>
              <a:gd name="connsiteY1" fmla="*/ 59318 h 5241991"/>
              <a:gd name="connsiteX2" fmla="*/ 3186821 w 3186821"/>
              <a:gd name="connsiteY2" fmla="*/ 5241991 h 5241991"/>
              <a:gd name="connsiteX3" fmla="*/ 396381 w 3186821"/>
              <a:gd name="connsiteY3" fmla="*/ 5166357 h 5241991"/>
              <a:gd name="connsiteX4" fmla="*/ 0 w 3186821"/>
              <a:gd name="connsiteY4" fmla="*/ 0 h 5241991"/>
              <a:gd name="connsiteX0" fmla="*/ 0 w 3186821"/>
              <a:gd name="connsiteY0" fmla="*/ 0 h 5241991"/>
              <a:gd name="connsiteX1" fmla="*/ 2953239 w 3186821"/>
              <a:gd name="connsiteY1" fmla="*/ 11136 h 5241991"/>
              <a:gd name="connsiteX2" fmla="*/ 3186821 w 3186821"/>
              <a:gd name="connsiteY2" fmla="*/ 5241991 h 5241991"/>
              <a:gd name="connsiteX3" fmla="*/ 396381 w 3186821"/>
              <a:gd name="connsiteY3" fmla="*/ 5166357 h 5241991"/>
              <a:gd name="connsiteX4" fmla="*/ 0 w 3186821"/>
              <a:gd name="connsiteY4" fmla="*/ 0 h 5241991"/>
              <a:gd name="connsiteX0" fmla="*/ 0 w 3155852"/>
              <a:gd name="connsiteY0" fmla="*/ 20986 h 5230855"/>
              <a:gd name="connsiteX1" fmla="*/ 2922270 w 3155852"/>
              <a:gd name="connsiteY1" fmla="*/ 0 h 5230855"/>
              <a:gd name="connsiteX2" fmla="*/ 3155852 w 3155852"/>
              <a:gd name="connsiteY2" fmla="*/ 5230855 h 5230855"/>
              <a:gd name="connsiteX3" fmla="*/ 365412 w 3155852"/>
              <a:gd name="connsiteY3" fmla="*/ 5155221 h 5230855"/>
              <a:gd name="connsiteX4" fmla="*/ 0 w 3155852"/>
              <a:gd name="connsiteY4" fmla="*/ 20986 h 5230855"/>
              <a:gd name="connsiteX0" fmla="*/ 0 w 3109399"/>
              <a:gd name="connsiteY0" fmla="*/ 0 h 5258051"/>
              <a:gd name="connsiteX1" fmla="*/ 2875817 w 3109399"/>
              <a:gd name="connsiteY1" fmla="*/ 27196 h 5258051"/>
              <a:gd name="connsiteX2" fmla="*/ 3109399 w 3109399"/>
              <a:gd name="connsiteY2" fmla="*/ 5258051 h 5258051"/>
              <a:gd name="connsiteX3" fmla="*/ 318959 w 3109399"/>
              <a:gd name="connsiteY3" fmla="*/ 5182417 h 5258051"/>
              <a:gd name="connsiteX4" fmla="*/ 0 w 3109399"/>
              <a:gd name="connsiteY4" fmla="*/ 0 h 5258051"/>
              <a:gd name="connsiteX0" fmla="*/ 0 w 3140368"/>
              <a:gd name="connsiteY0" fmla="*/ 0 h 5258051"/>
              <a:gd name="connsiteX1" fmla="*/ 2906786 w 3140368"/>
              <a:gd name="connsiteY1" fmla="*/ 27196 h 5258051"/>
              <a:gd name="connsiteX2" fmla="*/ 3140368 w 3140368"/>
              <a:gd name="connsiteY2" fmla="*/ 5258051 h 5258051"/>
              <a:gd name="connsiteX3" fmla="*/ 349928 w 3140368"/>
              <a:gd name="connsiteY3" fmla="*/ 5182417 h 5258051"/>
              <a:gd name="connsiteX4" fmla="*/ 0 w 3140368"/>
              <a:gd name="connsiteY4" fmla="*/ 0 h 5258051"/>
              <a:gd name="connsiteX0" fmla="*/ 0 w 3155852"/>
              <a:gd name="connsiteY0" fmla="*/ 0 h 5241990"/>
              <a:gd name="connsiteX1" fmla="*/ 2922270 w 3155852"/>
              <a:gd name="connsiteY1" fmla="*/ 11135 h 5241990"/>
              <a:gd name="connsiteX2" fmla="*/ 3155852 w 3155852"/>
              <a:gd name="connsiteY2" fmla="*/ 5241990 h 5241990"/>
              <a:gd name="connsiteX3" fmla="*/ 365412 w 3155852"/>
              <a:gd name="connsiteY3" fmla="*/ 5166356 h 5241990"/>
              <a:gd name="connsiteX4" fmla="*/ 0 w 3155852"/>
              <a:gd name="connsiteY4" fmla="*/ 0 h 5241990"/>
              <a:gd name="connsiteX0" fmla="*/ 0 w 3171336"/>
              <a:gd name="connsiteY0" fmla="*/ 20987 h 5230855"/>
              <a:gd name="connsiteX1" fmla="*/ 2937754 w 3171336"/>
              <a:gd name="connsiteY1" fmla="*/ 0 h 5230855"/>
              <a:gd name="connsiteX2" fmla="*/ 3171336 w 3171336"/>
              <a:gd name="connsiteY2" fmla="*/ 5230855 h 5230855"/>
              <a:gd name="connsiteX3" fmla="*/ 380896 w 3171336"/>
              <a:gd name="connsiteY3" fmla="*/ 5155221 h 5230855"/>
              <a:gd name="connsiteX4" fmla="*/ 0 w 3171336"/>
              <a:gd name="connsiteY4" fmla="*/ 20987 h 5230855"/>
              <a:gd name="connsiteX0" fmla="*/ 0 w 3140367"/>
              <a:gd name="connsiteY0" fmla="*/ 4926 h 5230855"/>
              <a:gd name="connsiteX1" fmla="*/ 2906785 w 3140367"/>
              <a:gd name="connsiteY1" fmla="*/ 0 h 5230855"/>
              <a:gd name="connsiteX2" fmla="*/ 3140367 w 3140367"/>
              <a:gd name="connsiteY2" fmla="*/ 5230855 h 5230855"/>
              <a:gd name="connsiteX3" fmla="*/ 349927 w 3140367"/>
              <a:gd name="connsiteY3" fmla="*/ 5155221 h 5230855"/>
              <a:gd name="connsiteX4" fmla="*/ 0 w 3140367"/>
              <a:gd name="connsiteY4" fmla="*/ 4926 h 5230855"/>
              <a:gd name="connsiteX0" fmla="*/ 0 w 3155851"/>
              <a:gd name="connsiteY0" fmla="*/ 0 h 5241990"/>
              <a:gd name="connsiteX1" fmla="*/ 2922269 w 3155851"/>
              <a:gd name="connsiteY1" fmla="*/ 11135 h 5241990"/>
              <a:gd name="connsiteX2" fmla="*/ 3155851 w 3155851"/>
              <a:gd name="connsiteY2" fmla="*/ 5241990 h 5241990"/>
              <a:gd name="connsiteX3" fmla="*/ 365411 w 3155851"/>
              <a:gd name="connsiteY3" fmla="*/ 5166356 h 5241990"/>
              <a:gd name="connsiteX4" fmla="*/ 0 w 3155851"/>
              <a:gd name="connsiteY4" fmla="*/ 0 h 5241990"/>
              <a:gd name="connsiteX0" fmla="*/ 0 w 3155851"/>
              <a:gd name="connsiteY0" fmla="*/ 0 h 5241990"/>
              <a:gd name="connsiteX1" fmla="*/ 2922269 w 3155851"/>
              <a:gd name="connsiteY1" fmla="*/ 11135 h 5241990"/>
              <a:gd name="connsiteX2" fmla="*/ 3155851 w 3155851"/>
              <a:gd name="connsiteY2" fmla="*/ 5241990 h 5241990"/>
              <a:gd name="connsiteX3" fmla="*/ 349927 w 3155851"/>
              <a:gd name="connsiteY3" fmla="*/ 5166356 h 5241990"/>
              <a:gd name="connsiteX4" fmla="*/ 0 w 3155851"/>
              <a:gd name="connsiteY4" fmla="*/ 0 h 524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5851" h="5241990">
                <a:moveTo>
                  <a:pt x="0" y="0"/>
                </a:moveTo>
                <a:lnTo>
                  <a:pt x="2922269" y="11135"/>
                </a:lnTo>
                <a:lnTo>
                  <a:pt x="3155851" y="5241990"/>
                </a:lnTo>
                <a:lnTo>
                  <a:pt x="349927" y="516635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63500">
              <a:schemeClr val="tx1">
                <a:lumMod val="75000"/>
                <a:lumOff val="25000"/>
              </a:schemeClr>
            </a:innerShdw>
          </a:effectLst>
          <a:scene3d>
            <a:camera prst="perspectiveContrastingRightFacing" fov="2400000">
              <a:rot lat="21041954" lon="18810792" rev="923834"/>
            </a:camera>
            <a:lightRig rig="threePt" dir="t"/>
          </a:scene3d>
        </p:spPr>
        <p:txBody>
          <a:bodyPr/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9930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601197-9784-475A-B5DD-14C5DD1AA0B5}"/>
              </a:ext>
            </a:extLst>
          </p:cNvPr>
          <p:cNvSpPr/>
          <p:nvPr userDrawn="1"/>
        </p:nvSpPr>
        <p:spPr>
          <a:xfrm>
            <a:off x="0" y="0"/>
            <a:ext cx="9738519" cy="10972800"/>
          </a:xfrm>
          <a:prstGeom prst="rect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ED258-655C-407D-9A3E-515419D8A145}"/>
              </a:ext>
            </a:extLst>
          </p:cNvPr>
          <p:cNvSpPr/>
          <p:nvPr userDrawn="1"/>
        </p:nvSpPr>
        <p:spPr>
          <a:xfrm>
            <a:off x="9738519" y="0"/>
            <a:ext cx="9738519" cy="10972800"/>
          </a:xfrm>
          <a:prstGeom prst="rect">
            <a:avLst/>
          </a:prstGeom>
          <a:gradFill>
            <a:gsLst>
              <a:gs pos="2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8BB2E1-F351-4B63-9DA2-27BCE7573634}"/>
              </a:ext>
            </a:extLst>
          </p:cNvPr>
          <p:cNvGrpSpPr/>
          <p:nvPr userDrawn="1"/>
        </p:nvGrpSpPr>
        <p:grpSpPr>
          <a:xfrm>
            <a:off x="18570696" y="4709413"/>
            <a:ext cx="316544" cy="1553977"/>
            <a:chOff x="15428633" y="4561123"/>
            <a:chExt cx="388619" cy="1907805"/>
          </a:xfrm>
        </p:grpSpPr>
        <p:sp>
          <p:nvSpPr>
            <p:cNvPr id="8" name="Freeform 85">
              <a:extLst>
                <a:ext uri="{FF2B5EF4-FFF2-40B4-BE49-F238E27FC236}">
                  <a16:creationId xmlns:a16="http://schemas.microsoft.com/office/drawing/2014/main" id="{0B40DECF-7BFE-4700-9953-52EB126BC8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48546" y="5390938"/>
              <a:ext cx="348793" cy="280359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B7906C3-5A62-49CD-B490-C199103E2FC9}"/>
                </a:ext>
              </a:extLst>
            </p:cNvPr>
            <p:cNvGrpSpPr/>
            <p:nvPr userDrawn="1"/>
          </p:nvGrpSpPr>
          <p:grpSpPr>
            <a:xfrm>
              <a:off x="15428633" y="6172173"/>
              <a:ext cx="388619" cy="296755"/>
              <a:chOff x="10541000" y="3240088"/>
              <a:chExt cx="1282701" cy="979487"/>
            </a:xfrm>
            <a:solidFill>
              <a:schemeClr val="bg1">
                <a:alpha val="25000"/>
              </a:schemeClr>
            </a:solidFill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1D9CB349-667C-4AC1-A125-CE1E9F577D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41000" y="3240088"/>
                <a:ext cx="984250" cy="979487"/>
              </a:xfrm>
              <a:custGeom>
                <a:avLst/>
                <a:gdLst>
                  <a:gd name="T0" fmla="*/ 2709 w 2709"/>
                  <a:gd name="T1" fmla="*/ 1204 h 2709"/>
                  <a:gd name="T2" fmla="*/ 1445 w 2709"/>
                  <a:gd name="T3" fmla="*/ 1204 h 2709"/>
                  <a:gd name="T4" fmla="*/ 1445 w 2709"/>
                  <a:gd name="T5" fmla="*/ 1626 h 2709"/>
                  <a:gd name="T6" fmla="*/ 2216 w 2709"/>
                  <a:gd name="T7" fmla="*/ 1626 h 2709"/>
                  <a:gd name="T8" fmla="*/ 1355 w 2709"/>
                  <a:gd name="T9" fmla="*/ 2258 h 2709"/>
                  <a:gd name="T10" fmla="*/ 452 w 2709"/>
                  <a:gd name="T11" fmla="*/ 1355 h 2709"/>
                  <a:gd name="T12" fmla="*/ 1355 w 2709"/>
                  <a:gd name="T13" fmla="*/ 452 h 2709"/>
                  <a:gd name="T14" fmla="*/ 1997 w 2709"/>
                  <a:gd name="T15" fmla="*/ 720 h 2709"/>
                  <a:gd name="T16" fmla="*/ 2303 w 2709"/>
                  <a:gd name="T17" fmla="*/ 387 h 2709"/>
                  <a:gd name="T18" fmla="*/ 1355 w 2709"/>
                  <a:gd name="T19" fmla="*/ 0 h 2709"/>
                  <a:gd name="T20" fmla="*/ 0 w 2709"/>
                  <a:gd name="T21" fmla="*/ 1355 h 2709"/>
                  <a:gd name="T22" fmla="*/ 1355 w 2709"/>
                  <a:gd name="T23" fmla="*/ 2709 h 2709"/>
                  <a:gd name="T24" fmla="*/ 2709 w 2709"/>
                  <a:gd name="T25" fmla="*/ 1626 h 2709"/>
                  <a:gd name="T26" fmla="*/ 2709 w 2709"/>
                  <a:gd name="T27" fmla="*/ 1204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09" h="2709">
                    <a:moveTo>
                      <a:pt x="2709" y="1204"/>
                    </a:moveTo>
                    <a:lnTo>
                      <a:pt x="1445" y="1204"/>
                    </a:lnTo>
                    <a:lnTo>
                      <a:pt x="1445" y="1626"/>
                    </a:lnTo>
                    <a:lnTo>
                      <a:pt x="2216" y="1626"/>
                    </a:lnTo>
                    <a:cubicBezTo>
                      <a:pt x="2101" y="1992"/>
                      <a:pt x="1759" y="2258"/>
                      <a:pt x="1355" y="2258"/>
                    </a:cubicBezTo>
                    <a:cubicBezTo>
                      <a:pt x="856" y="2258"/>
                      <a:pt x="452" y="1854"/>
                      <a:pt x="452" y="1355"/>
                    </a:cubicBezTo>
                    <a:cubicBezTo>
                      <a:pt x="452" y="856"/>
                      <a:pt x="856" y="452"/>
                      <a:pt x="1355" y="452"/>
                    </a:cubicBezTo>
                    <a:cubicBezTo>
                      <a:pt x="1606" y="452"/>
                      <a:pt x="1833" y="554"/>
                      <a:pt x="1997" y="720"/>
                    </a:cubicBezTo>
                    <a:lnTo>
                      <a:pt x="2303" y="387"/>
                    </a:lnTo>
                    <a:cubicBezTo>
                      <a:pt x="2058" y="148"/>
                      <a:pt x="1724" y="0"/>
                      <a:pt x="1355" y="0"/>
                    </a:cubicBezTo>
                    <a:cubicBezTo>
                      <a:pt x="607" y="0"/>
                      <a:pt x="0" y="607"/>
                      <a:pt x="0" y="1355"/>
                    </a:cubicBezTo>
                    <a:cubicBezTo>
                      <a:pt x="0" y="2103"/>
                      <a:pt x="607" y="2709"/>
                      <a:pt x="1355" y="2709"/>
                    </a:cubicBezTo>
                    <a:cubicBezTo>
                      <a:pt x="2010" y="2709"/>
                      <a:pt x="2584" y="2244"/>
                      <a:pt x="2709" y="1626"/>
                    </a:cubicBezTo>
                    <a:lnTo>
                      <a:pt x="2709" y="1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BF8AE525-1B93-447D-A818-E8FDBEB4B5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55413" y="3581400"/>
                <a:ext cx="268288" cy="268287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" name="Freeform 75">
              <a:extLst>
                <a:ext uri="{FF2B5EF4-FFF2-40B4-BE49-F238E27FC236}">
                  <a16:creationId xmlns:a16="http://schemas.microsoft.com/office/drawing/2014/main" id="{A3711A26-8C8A-499D-A420-C6F4463381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34382" y="4561123"/>
              <a:ext cx="177121" cy="328939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5A7E379-74A9-4005-9ADE-238B52E3D489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45F60-0461-433A-A860-40193E4B97DC}"/>
              </a:ext>
            </a:extLst>
          </p:cNvPr>
          <p:cNvSpPr txBox="1"/>
          <p:nvPr userDrawn="1"/>
        </p:nvSpPr>
        <p:spPr>
          <a:xfrm rot="16200000" flipH="1">
            <a:off x="-1193345" y="5332512"/>
            <a:ext cx="35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strike="noStrike" spc="6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1A3087-6BD3-4C6A-AFFA-83DBDD792033}"/>
              </a:ext>
            </a:extLst>
          </p:cNvPr>
          <p:cNvGrpSpPr/>
          <p:nvPr userDrawn="1"/>
        </p:nvGrpSpPr>
        <p:grpSpPr>
          <a:xfrm>
            <a:off x="1877786" y="10061097"/>
            <a:ext cx="3717813" cy="307777"/>
            <a:chOff x="1173828" y="9898598"/>
            <a:chExt cx="3717813" cy="3077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67DAE-6875-4C1A-9E2E-B71D7CDB10A1}"/>
                </a:ext>
              </a:extLst>
            </p:cNvPr>
            <p:cNvSpPr txBox="1"/>
            <p:nvPr/>
          </p:nvSpPr>
          <p:spPr>
            <a:xfrm>
              <a:off x="1173828" y="9898598"/>
              <a:ext cx="3717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VISIONARY</a:t>
              </a:r>
              <a:r>
                <a:rPr lang="en-US" sz="140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 </a:t>
              </a:r>
              <a:r>
                <a:rPr lang="en-US" sz="1400" spc="300" dirty="0">
                  <a:solidFill>
                    <a:schemeClr val="bg1">
                      <a:alpha val="45000"/>
                    </a:schemeClr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2017.ALL RIGHTS</a:t>
              </a:r>
              <a:endParaRPr lang="id-ID" sz="1400" spc="3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14F1664-68B0-4398-8815-3C8EC6E9AF2A}"/>
                </a:ext>
              </a:extLst>
            </p:cNvPr>
            <p:cNvSpPr/>
            <p:nvPr userDrawn="1"/>
          </p:nvSpPr>
          <p:spPr>
            <a:xfrm>
              <a:off x="2624660" y="9977803"/>
              <a:ext cx="10800" cy="149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289961-0B4E-4EB4-A48A-8D8C5B056F9E}"/>
              </a:ext>
            </a:extLst>
          </p:cNvPr>
          <p:cNvGrpSpPr/>
          <p:nvPr userDrawn="1"/>
        </p:nvGrpSpPr>
        <p:grpSpPr>
          <a:xfrm>
            <a:off x="1877786" y="669393"/>
            <a:ext cx="2345343" cy="475072"/>
            <a:chOff x="1299865" y="646279"/>
            <a:chExt cx="2345343" cy="475072"/>
          </a:xfrm>
        </p:grpSpPr>
        <p:sp>
          <p:nvSpPr>
            <p:cNvPr id="25" name="Text Placeholder 2">
              <a:extLst>
                <a:ext uri="{FF2B5EF4-FFF2-40B4-BE49-F238E27FC236}">
                  <a16:creationId xmlns:a16="http://schemas.microsoft.com/office/drawing/2014/main" id="{2129DD4A-C7AD-4B1D-8D77-286EB6E9F389}"/>
                </a:ext>
              </a:extLst>
            </p:cNvPr>
            <p:cNvSpPr txBox="1">
              <a:spLocks/>
            </p:cNvSpPr>
            <p:nvPr/>
          </p:nvSpPr>
          <p:spPr>
            <a:xfrm>
              <a:off x="1877786" y="655335"/>
              <a:ext cx="1767422" cy="45696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b="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Nexa Bold" panose="02000000000000000000" pitchFamily="50" charset="0"/>
                </a:rPr>
                <a:t>visionary</a:t>
              </a:r>
              <a:endParaRPr lang="id-ID" sz="28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Nexa Bold" panose="02000000000000000000" pitchFamily="50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CFC1C95-0B17-42F6-9432-88A27E015803}"/>
                </a:ext>
              </a:extLst>
            </p:cNvPr>
            <p:cNvGrpSpPr/>
            <p:nvPr/>
          </p:nvGrpSpPr>
          <p:grpSpPr>
            <a:xfrm>
              <a:off x="1299865" y="646279"/>
              <a:ext cx="507652" cy="475072"/>
              <a:chOff x="9403349" y="4996764"/>
              <a:chExt cx="961294" cy="899602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06C40E0-71A2-4AEC-826E-AFAECF8E65BC}"/>
                  </a:ext>
                </a:extLst>
              </p:cNvPr>
              <p:cNvSpPr/>
              <p:nvPr/>
            </p:nvSpPr>
            <p:spPr>
              <a:xfrm>
                <a:off x="9403349" y="4996764"/>
                <a:ext cx="961294" cy="899602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F44F7EB-1340-4558-BA38-315261576779}"/>
                  </a:ext>
                </a:extLst>
              </p:cNvPr>
              <p:cNvSpPr/>
              <p:nvPr/>
            </p:nvSpPr>
            <p:spPr>
              <a:xfrm>
                <a:off x="9628629" y="5312361"/>
                <a:ext cx="510734" cy="477958"/>
              </a:xfrm>
              <a:custGeom>
                <a:avLst/>
                <a:gdLst>
                  <a:gd name="connsiteX0" fmla="*/ 711807 w 961294"/>
                  <a:gd name="connsiteY0" fmla="*/ 0 h 899602"/>
                  <a:gd name="connsiteX1" fmla="*/ 749381 w 961294"/>
                  <a:gd name="connsiteY1" fmla="*/ 20395 h 899602"/>
                  <a:gd name="connsiteX2" fmla="*/ 961294 w 961294"/>
                  <a:gd name="connsiteY2" fmla="*/ 418955 h 899602"/>
                  <a:gd name="connsiteX3" fmla="*/ 480647 w 961294"/>
                  <a:gd name="connsiteY3" fmla="*/ 899602 h 899602"/>
                  <a:gd name="connsiteX4" fmla="*/ 0 w 961294"/>
                  <a:gd name="connsiteY4" fmla="*/ 418955 h 899602"/>
                  <a:gd name="connsiteX5" fmla="*/ 211913 w 961294"/>
                  <a:gd name="connsiteY5" fmla="*/ 20395 h 899602"/>
                  <a:gd name="connsiteX6" fmla="*/ 249486 w 961294"/>
                  <a:gd name="connsiteY6" fmla="*/ 1 h 899602"/>
                  <a:gd name="connsiteX7" fmla="*/ 480646 w 961294"/>
                  <a:gd name="connsiteY7" fmla="*/ 311004 h 89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1294" h="899602">
                    <a:moveTo>
                      <a:pt x="711807" y="0"/>
                    </a:moveTo>
                    <a:lnTo>
                      <a:pt x="749381" y="20395"/>
                    </a:lnTo>
                    <a:cubicBezTo>
                      <a:pt x="877234" y="106771"/>
                      <a:pt x="961294" y="253047"/>
                      <a:pt x="961294" y="418955"/>
                    </a:cubicBezTo>
                    <a:cubicBezTo>
                      <a:pt x="961294" y="684409"/>
                      <a:pt x="746101" y="899602"/>
                      <a:pt x="480647" y="899602"/>
                    </a:cubicBezTo>
                    <a:cubicBezTo>
                      <a:pt x="215193" y="899602"/>
                      <a:pt x="0" y="684409"/>
                      <a:pt x="0" y="418955"/>
                    </a:cubicBezTo>
                    <a:cubicBezTo>
                      <a:pt x="0" y="253047"/>
                      <a:pt x="84060" y="106771"/>
                      <a:pt x="211913" y="20395"/>
                    </a:cubicBezTo>
                    <a:lnTo>
                      <a:pt x="249486" y="1"/>
                    </a:lnTo>
                    <a:lnTo>
                      <a:pt x="480646" y="311004"/>
                    </a:lnTo>
                    <a:close/>
                  </a:path>
                </a:pathLst>
              </a:custGeom>
              <a:noFill/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4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38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E34D990-2B03-4DB7-AB0F-7E45C5A1EF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" y="2675067"/>
            <a:ext cx="7962902" cy="7221234"/>
          </a:xfrm>
          <a:custGeom>
            <a:avLst/>
            <a:gdLst>
              <a:gd name="connsiteX0" fmla="*/ 586332 w 7962902"/>
              <a:gd name="connsiteY0" fmla="*/ 994 h 7221234"/>
              <a:gd name="connsiteX1" fmla="*/ 7531804 w 7962902"/>
              <a:gd name="connsiteY1" fmla="*/ 4274636 h 7221234"/>
              <a:gd name="connsiteX2" fmla="*/ 6435880 w 7962902"/>
              <a:gd name="connsiteY2" fmla="*/ 7206829 h 7221234"/>
              <a:gd name="connsiteX3" fmla="*/ 2879 w 7962902"/>
              <a:gd name="connsiteY3" fmla="*/ 5540244 h 7221234"/>
              <a:gd name="connsiteX4" fmla="*/ 13 w 7962902"/>
              <a:gd name="connsiteY4" fmla="*/ 58804 h 7221234"/>
              <a:gd name="connsiteX5" fmla="*/ 586332 w 7962902"/>
              <a:gd name="connsiteY5" fmla="*/ 994 h 722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2902" h="7221234">
                <a:moveTo>
                  <a:pt x="586332" y="994"/>
                </a:moveTo>
                <a:cubicBezTo>
                  <a:pt x="3530792" y="-64338"/>
                  <a:pt x="6616855" y="3109459"/>
                  <a:pt x="7531804" y="4274636"/>
                </a:cubicBezTo>
                <a:cubicBezTo>
                  <a:pt x="8507749" y="5517491"/>
                  <a:pt x="7690701" y="6995894"/>
                  <a:pt x="6435880" y="7206829"/>
                </a:cubicBezTo>
                <a:cubicBezTo>
                  <a:pt x="5181059" y="7417763"/>
                  <a:pt x="1849117" y="5237581"/>
                  <a:pt x="2879" y="5540244"/>
                </a:cubicBezTo>
                <a:cubicBezTo>
                  <a:pt x="13384" y="5525361"/>
                  <a:pt x="-464" y="71683"/>
                  <a:pt x="13" y="58804"/>
                </a:cubicBezTo>
                <a:cubicBezTo>
                  <a:pt x="194367" y="24101"/>
                  <a:pt x="390035" y="5350"/>
                  <a:pt x="586332" y="994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4752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D7F77E-5501-4144-BDC3-D4E4FAF8DC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3589001" cy="10972802"/>
          </a:xfrm>
          <a:custGeom>
            <a:avLst/>
            <a:gdLst>
              <a:gd name="connsiteX0" fmla="*/ 0 w 13589001"/>
              <a:gd name="connsiteY0" fmla="*/ 0 h 10972802"/>
              <a:gd name="connsiteX1" fmla="*/ 13589001 w 13589001"/>
              <a:gd name="connsiteY1" fmla="*/ 0 h 10972802"/>
              <a:gd name="connsiteX2" fmla="*/ 0 w 13589001"/>
              <a:gd name="connsiteY2" fmla="*/ 10972802 h 1097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1" h="10972802">
                <a:moveTo>
                  <a:pt x="0" y="0"/>
                </a:moveTo>
                <a:lnTo>
                  <a:pt x="13589001" y="0"/>
                </a:lnTo>
                <a:cubicBezTo>
                  <a:pt x="4614276" y="2020632"/>
                  <a:pt x="7895078" y="9591612"/>
                  <a:pt x="0" y="109728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461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7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80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0604B41-5D34-4264-AAC0-482CEE702C6C}"/>
              </a:ext>
            </a:extLst>
          </p:cNvPr>
          <p:cNvSpPr/>
          <p:nvPr userDrawn="1"/>
        </p:nvSpPr>
        <p:spPr>
          <a:xfrm flipV="1">
            <a:off x="1786830" y="-1"/>
            <a:ext cx="6252519" cy="8204886"/>
          </a:xfrm>
          <a:prstGeom prst="round2SameRect">
            <a:avLst>
              <a:gd name="adj1" fmla="val 7374"/>
              <a:gd name="adj2" fmla="val 0"/>
            </a:avLst>
          </a:pr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80F70B-C764-40F2-BA21-8914F873D9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34480" y="-1"/>
            <a:ext cx="6252519" cy="7901941"/>
          </a:xfrm>
          <a:prstGeom prst="round2SameRect">
            <a:avLst>
              <a:gd name="adj1" fmla="val 0"/>
              <a:gd name="adj2" fmla="val 8226"/>
            </a:avLst>
          </a:prstGeom>
          <a:solidFill>
            <a:schemeClr val="bg1">
              <a:lumMod val="95000"/>
              <a:alpha val="40000"/>
            </a:schemeClr>
          </a:solidFill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01327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11F3CD9-3A88-42DF-B153-A78955F159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470" y="4359456"/>
            <a:ext cx="4149375" cy="4149375"/>
          </a:xfrm>
          <a:custGeom>
            <a:avLst/>
            <a:gdLst>
              <a:gd name="connsiteX0" fmla="*/ 2074688 w 4149375"/>
              <a:gd name="connsiteY0" fmla="*/ 0 h 4149375"/>
              <a:gd name="connsiteX1" fmla="*/ 4149375 w 4149375"/>
              <a:gd name="connsiteY1" fmla="*/ 2074688 h 4149375"/>
              <a:gd name="connsiteX2" fmla="*/ 2074688 w 4149375"/>
              <a:gd name="connsiteY2" fmla="*/ 4149375 h 4149375"/>
              <a:gd name="connsiteX3" fmla="*/ 0 w 4149375"/>
              <a:gd name="connsiteY3" fmla="*/ 2074688 h 414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375" h="4149375">
                <a:moveTo>
                  <a:pt x="2074688" y="0"/>
                </a:moveTo>
                <a:lnTo>
                  <a:pt x="4149375" y="2074688"/>
                </a:lnTo>
                <a:lnTo>
                  <a:pt x="2074688" y="4149375"/>
                </a:lnTo>
                <a:lnTo>
                  <a:pt x="0" y="20746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1473200" sx="80000" sy="800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E5DE3DC-1A4B-4D26-A2A6-3A22903451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748004" y="1143466"/>
            <a:ext cx="1850076" cy="1850074"/>
          </a:xfrm>
          <a:custGeom>
            <a:avLst/>
            <a:gdLst>
              <a:gd name="connsiteX0" fmla="*/ 925038 w 1850076"/>
              <a:gd name="connsiteY0" fmla="*/ 0 h 1850074"/>
              <a:gd name="connsiteX1" fmla="*/ 1850076 w 1850076"/>
              <a:gd name="connsiteY1" fmla="*/ 925037 h 1850074"/>
              <a:gd name="connsiteX2" fmla="*/ 925038 w 1850076"/>
              <a:gd name="connsiteY2" fmla="*/ 1850074 h 1850074"/>
              <a:gd name="connsiteX3" fmla="*/ 0 w 1850076"/>
              <a:gd name="connsiteY3" fmla="*/ 925037 h 185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076" h="1850074">
                <a:moveTo>
                  <a:pt x="925038" y="0"/>
                </a:moveTo>
                <a:lnTo>
                  <a:pt x="1850076" y="925037"/>
                </a:lnTo>
                <a:lnTo>
                  <a:pt x="925038" y="1850074"/>
                </a:lnTo>
                <a:lnTo>
                  <a:pt x="0" y="9250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609600" dir="10800000" sx="80000" sy="80000" algn="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21994A-8B73-4CA9-81DC-FDE1DDAF8B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978" y="2568698"/>
            <a:ext cx="1850076" cy="1850074"/>
          </a:xfrm>
          <a:custGeom>
            <a:avLst/>
            <a:gdLst>
              <a:gd name="connsiteX0" fmla="*/ 925038 w 1850076"/>
              <a:gd name="connsiteY0" fmla="*/ 0 h 1850074"/>
              <a:gd name="connsiteX1" fmla="*/ 1850076 w 1850076"/>
              <a:gd name="connsiteY1" fmla="*/ 925037 h 1850074"/>
              <a:gd name="connsiteX2" fmla="*/ 925038 w 1850076"/>
              <a:gd name="connsiteY2" fmla="*/ 1850074 h 1850074"/>
              <a:gd name="connsiteX3" fmla="*/ 0 w 1850076"/>
              <a:gd name="connsiteY3" fmla="*/ 925037 h 185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076" h="1850074">
                <a:moveTo>
                  <a:pt x="925038" y="0"/>
                </a:moveTo>
                <a:lnTo>
                  <a:pt x="1850076" y="925037"/>
                </a:lnTo>
                <a:lnTo>
                  <a:pt x="925038" y="1850074"/>
                </a:lnTo>
                <a:lnTo>
                  <a:pt x="0" y="9250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660400" sx="80000" sy="800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BF5CA1-7F17-4489-AD25-0A87BFC8CC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9131" y="-765680"/>
            <a:ext cx="3555912" cy="3555912"/>
          </a:xfrm>
          <a:custGeom>
            <a:avLst/>
            <a:gdLst>
              <a:gd name="connsiteX0" fmla="*/ 1777956 w 3555912"/>
              <a:gd name="connsiteY0" fmla="*/ 0 h 3555912"/>
              <a:gd name="connsiteX1" fmla="*/ 3555912 w 3555912"/>
              <a:gd name="connsiteY1" fmla="*/ 1777956 h 3555912"/>
              <a:gd name="connsiteX2" fmla="*/ 1777956 w 3555912"/>
              <a:gd name="connsiteY2" fmla="*/ 3555912 h 3555912"/>
              <a:gd name="connsiteX3" fmla="*/ 0 w 3555912"/>
              <a:gd name="connsiteY3" fmla="*/ 1777956 h 355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5912" h="3555912">
                <a:moveTo>
                  <a:pt x="1777956" y="0"/>
                </a:moveTo>
                <a:lnTo>
                  <a:pt x="3555912" y="1777956"/>
                </a:lnTo>
                <a:lnTo>
                  <a:pt x="1777956" y="3555912"/>
                </a:lnTo>
                <a:lnTo>
                  <a:pt x="0" y="17779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1473200" sx="80000" sy="800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7526FE4-ECA1-4A7B-8E2C-98709737AC9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1253" y="6681262"/>
            <a:ext cx="7059992" cy="7059992"/>
          </a:xfrm>
          <a:custGeom>
            <a:avLst/>
            <a:gdLst>
              <a:gd name="connsiteX0" fmla="*/ 3529996 w 7059992"/>
              <a:gd name="connsiteY0" fmla="*/ 0 h 7059992"/>
              <a:gd name="connsiteX1" fmla="*/ 7059992 w 7059992"/>
              <a:gd name="connsiteY1" fmla="*/ 3529996 h 7059992"/>
              <a:gd name="connsiteX2" fmla="*/ 3529996 w 7059992"/>
              <a:gd name="connsiteY2" fmla="*/ 7059992 h 7059992"/>
              <a:gd name="connsiteX3" fmla="*/ 0 w 7059992"/>
              <a:gd name="connsiteY3" fmla="*/ 3529996 h 70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992" h="7059992">
                <a:moveTo>
                  <a:pt x="3529996" y="0"/>
                </a:moveTo>
                <a:lnTo>
                  <a:pt x="7059992" y="3529996"/>
                </a:lnTo>
                <a:lnTo>
                  <a:pt x="3529996" y="7059992"/>
                </a:lnTo>
                <a:lnTo>
                  <a:pt x="0" y="35299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540000" dir="16200000" sx="80000" sy="8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8C894DE-6F3D-48E8-8B09-814327362E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87000" y="3456883"/>
            <a:ext cx="5886042" cy="5886042"/>
          </a:xfrm>
          <a:custGeom>
            <a:avLst/>
            <a:gdLst>
              <a:gd name="connsiteX0" fmla="*/ 2943021 w 5886042"/>
              <a:gd name="connsiteY0" fmla="*/ 0 h 5886042"/>
              <a:gd name="connsiteX1" fmla="*/ 5886042 w 5886042"/>
              <a:gd name="connsiteY1" fmla="*/ 2943021 h 5886042"/>
              <a:gd name="connsiteX2" fmla="*/ 2943021 w 5886042"/>
              <a:gd name="connsiteY2" fmla="*/ 5886042 h 5886042"/>
              <a:gd name="connsiteX3" fmla="*/ 0 w 5886042"/>
              <a:gd name="connsiteY3" fmla="*/ 2943021 h 588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6042" h="5886042">
                <a:moveTo>
                  <a:pt x="2943021" y="0"/>
                </a:moveTo>
                <a:lnTo>
                  <a:pt x="5886042" y="2943021"/>
                </a:lnTo>
                <a:lnTo>
                  <a:pt x="2943021" y="5886042"/>
                </a:lnTo>
                <a:lnTo>
                  <a:pt x="0" y="29430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2540000" dir="10800000" sx="80000" sy="80000" algn="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7064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404E201-8DCA-4C76-81D3-A099ED3747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9477038" cy="645979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038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F08F43-5075-4D81-B359-FC34B9C9F998}"/>
              </a:ext>
            </a:extLst>
          </p:cNvPr>
          <p:cNvSpPr/>
          <p:nvPr userDrawn="1"/>
        </p:nvSpPr>
        <p:spPr>
          <a:xfrm>
            <a:off x="2272992" y="2326648"/>
            <a:ext cx="8384764" cy="5050921"/>
          </a:xfrm>
          <a:prstGeom prst="roundRect">
            <a:avLst>
              <a:gd name="adj" fmla="val 1456"/>
            </a:avLst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  <a:effectLst>
            <a:outerShdw blurRad="1270000" sx="90000" sy="9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4485ACDF-E25F-4F8B-9AE1-45FCB86F34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5862" y="3296344"/>
            <a:ext cx="9079024" cy="5082063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8890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A6CB71-7419-4B98-8350-B1D20C470033}"/>
              </a:ext>
            </a:extLst>
          </p:cNvPr>
          <p:cNvGrpSpPr/>
          <p:nvPr userDrawn="1"/>
        </p:nvGrpSpPr>
        <p:grpSpPr>
          <a:xfrm>
            <a:off x="1925863" y="2708332"/>
            <a:ext cx="9079023" cy="588012"/>
            <a:chOff x="3179886" y="2083564"/>
            <a:chExt cx="5702858" cy="369350"/>
          </a:xfrm>
          <a:effectLst/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E4B201-700E-4B77-B7E9-3EC6B104034C}"/>
                </a:ext>
              </a:extLst>
            </p:cNvPr>
            <p:cNvGrpSpPr/>
            <p:nvPr/>
          </p:nvGrpSpPr>
          <p:grpSpPr>
            <a:xfrm>
              <a:off x="3179886" y="2083564"/>
              <a:ext cx="5702858" cy="369350"/>
              <a:chOff x="3179886" y="2083564"/>
              <a:chExt cx="5702858" cy="369350"/>
            </a:xfrm>
          </p:grpSpPr>
          <p:sp>
            <p:nvSpPr>
              <p:cNvPr id="6" name="Round Same Side Corner Rectangle 1">
                <a:extLst>
                  <a:ext uri="{FF2B5EF4-FFF2-40B4-BE49-F238E27FC236}">
                    <a16:creationId xmlns:a16="http://schemas.microsoft.com/office/drawing/2014/main" id="{750FEC46-6992-46DB-A226-1F64EDB9F349}"/>
                  </a:ext>
                </a:extLst>
              </p:cNvPr>
              <p:cNvSpPr/>
              <p:nvPr/>
            </p:nvSpPr>
            <p:spPr>
              <a:xfrm>
                <a:off x="3179886" y="2083564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8E63F27-0282-4576-887C-C633099AC269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6735357-4CC0-463A-9795-6581392FD121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818E3B8-C48D-4C22-837D-3CD39476A84C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2210FE7-84B7-44C3-9215-A4B5752EC631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3"/>
                    </a:gs>
                    <a:gs pos="0">
                      <a:schemeClr val="accent3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sp>
          <p:nvSpPr>
            <p:cNvPr id="5" name="Rounded Rectangle 23">
              <a:extLst>
                <a:ext uri="{FF2B5EF4-FFF2-40B4-BE49-F238E27FC236}">
                  <a16:creationId xmlns:a16="http://schemas.microsoft.com/office/drawing/2014/main" id="{69C7C34F-F431-4329-AA39-C8355217F67F}"/>
                </a:ext>
              </a:extLst>
            </p:cNvPr>
            <p:cNvSpPr/>
            <p:nvPr/>
          </p:nvSpPr>
          <p:spPr>
            <a:xfrm>
              <a:off x="3965020" y="2182834"/>
              <a:ext cx="2674620" cy="18475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http://www.website.com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59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3B431E2-E625-499D-A988-BE3FC04191F6}"/>
              </a:ext>
            </a:extLst>
          </p:cNvPr>
          <p:cNvGrpSpPr/>
          <p:nvPr userDrawn="1"/>
        </p:nvGrpSpPr>
        <p:grpSpPr>
          <a:xfrm>
            <a:off x="18570696" y="4709413"/>
            <a:ext cx="316544" cy="1553977"/>
            <a:chOff x="15428633" y="4561123"/>
            <a:chExt cx="388619" cy="1907805"/>
          </a:xfrm>
        </p:grpSpPr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99947856-F618-4871-9764-945FDE9D7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48546" y="5390938"/>
              <a:ext cx="348793" cy="280359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03D124F-B1CF-4A24-B49A-89A7BF041471}"/>
                </a:ext>
              </a:extLst>
            </p:cNvPr>
            <p:cNvGrpSpPr/>
            <p:nvPr userDrawn="1"/>
          </p:nvGrpSpPr>
          <p:grpSpPr>
            <a:xfrm>
              <a:off x="15428633" y="6172173"/>
              <a:ext cx="388619" cy="296755"/>
              <a:chOff x="10541000" y="3240088"/>
              <a:chExt cx="1282701" cy="979487"/>
            </a:xfrm>
            <a:solidFill>
              <a:schemeClr val="bg1">
                <a:alpha val="25000"/>
              </a:schemeClr>
            </a:solidFill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418E5FDA-F79D-42CB-8453-8AF4206D43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41000" y="3240088"/>
                <a:ext cx="984250" cy="979487"/>
              </a:xfrm>
              <a:custGeom>
                <a:avLst/>
                <a:gdLst>
                  <a:gd name="T0" fmla="*/ 2709 w 2709"/>
                  <a:gd name="T1" fmla="*/ 1204 h 2709"/>
                  <a:gd name="T2" fmla="*/ 1445 w 2709"/>
                  <a:gd name="T3" fmla="*/ 1204 h 2709"/>
                  <a:gd name="T4" fmla="*/ 1445 w 2709"/>
                  <a:gd name="T5" fmla="*/ 1626 h 2709"/>
                  <a:gd name="T6" fmla="*/ 2216 w 2709"/>
                  <a:gd name="T7" fmla="*/ 1626 h 2709"/>
                  <a:gd name="T8" fmla="*/ 1355 w 2709"/>
                  <a:gd name="T9" fmla="*/ 2258 h 2709"/>
                  <a:gd name="T10" fmla="*/ 452 w 2709"/>
                  <a:gd name="T11" fmla="*/ 1355 h 2709"/>
                  <a:gd name="T12" fmla="*/ 1355 w 2709"/>
                  <a:gd name="T13" fmla="*/ 452 h 2709"/>
                  <a:gd name="T14" fmla="*/ 1997 w 2709"/>
                  <a:gd name="T15" fmla="*/ 720 h 2709"/>
                  <a:gd name="T16" fmla="*/ 2303 w 2709"/>
                  <a:gd name="T17" fmla="*/ 387 h 2709"/>
                  <a:gd name="T18" fmla="*/ 1355 w 2709"/>
                  <a:gd name="T19" fmla="*/ 0 h 2709"/>
                  <a:gd name="T20" fmla="*/ 0 w 2709"/>
                  <a:gd name="T21" fmla="*/ 1355 h 2709"/>
                  <a:gd name="T22" fmla="*/ 1355 w 2709"/>
                  <a:gd name="T23" fmla="*/ 2709 h 2709"/>
                  <a:gd name="T24" fmla="*/ 2709 w 2709"/>
                  <a:gd name="T25" fmla="*/ 1626 h 2709"/>
                  <a:gd name="T26" fmla="*/ 2709 w 2709"/>
                  <a:gd name="T27" fmla="*/ 1204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09" h="2709">
                    <a:moveTo>
                      <a:pt x="2709" y="1204"/>
                    </a:moveTo>
                    <a:lnTo>
                      <a:pt x="1445" y="1204"/>
                    </a:lnTo>
                    <a:lnTo>
                      <a:pt x="1445" y="1626"/>
                    </a:lnTo>
                    <a:lnTo>
                      <a:pt x="2216" y="1626"/>
                    </a:lnTo>
                    <a:cubicBezTo>
                      <a:pt x="2101" y="1992"/>
                      <a:pt x="1759" y="2258"/>
                      <a:pt x="1355" y="2258"/>
                    </a:cubicBezTo>
                    <a:cubicBezTo>
                      <a:pt x="856" y="2258"/>
                      <a:pt x="452" y="1854"/>
                      <a:pt x="452" y="1355"/>
                    </a:cubicBezTo>
                    <a:cubicBezTo>
                      <a:pt x="452" y="856"/>
                      <a:pt x="856" y="452"/>
                      <a:pt x="1355" y="452"/>
                    </a:cubicBezTo>
                    <a:cubicBezTo>
                      <a:pt x="1606" y="452"/>
                      <a:pt x="1833" y="554"/>
                      <a:pt x="1997" y="720"/>
                    </a:cubicBezTo>
                    <a:lnTo>
                      <a:pt x="2303" y="387"/>
                    </a:lnTo>
                    <a:cubicBezTo>
                      <a:pt x="2058" y="148"/>
                      <a:pt x="1724" y="0"/>
                      <a:pt x="1355" y="0"/>
                    </a:cubicBezTo>
                    <a:cubicBezTo>
                      <a:pt x="607" y="0"/>
                      <a:pt x="0" y="607"/>
                      <a:pt x="0" y="1355"/>
                    </a:cubicBezTo>
                    <a:cubicBezTo>
                      <a:pt x="0" y="2103"/>
                      <a:pt x="607" y="2709"/>
                      <a:pt x="1355" y="2709"/>
                    </a:cubicBezTo>
                    <a:cubicBezTo>
                      <a:pt x="2010" y="2709"/>
                      <a:pt x="2584" y="2244"/>
                      <a:pt x="2709" y="1626"/>
                    </a:cubicBezTo>
                    <a:lnTo>
                      <a:pt x="2709" y="1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C5581D24-749C-46A7-AF9A-F2EE843F64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55413" y="3581400"/>
                <a:ext cx="268288" cy="268287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F72649AF-FB11-4B41-86F7-3292ADF515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34382" y="4561123"/>
              <a:ext cx="177121" cy="328939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C91E29A-ADD2-44A1-B44F-089A4C66EC5C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5A50B-EE5E-4A42-86C3-FE9C95A8CB5A}"/>
              </a:ext>
            </a:extLst>
          </p:cNvPr>
          <p:cNvSpPr txBox="1"/>
          <p:nvPr userDrawn="1"/>
        </p:nvSpPr>
        <p:spPr>
          <a:xfrm rot="16200000" flipH="1">
            <a:off x="-1193345" y="5332512"/>
            <a:ext cx="35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strike="noStrike" spc="6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2A49FA4-18DF-4B30-8FCC-A66C4A75D12A}"/>
              </a:ext>
            </a:extLst>
          </p:cNvPr>
          <p:cNvSpPr/>
          <p:nvPr userDrawn="1"/>
        </p:nvSpPr>
        <p:spPr>
          <a:xfrm>
            <a:off x="1" y="9226102"/>
            <a:ext cx="1807516" cy="1746697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4000"/>
                </a:schemeClr>
              </a:gs>
              <a:gs pos="0">
                <a:srgbClr val="181B2C">
                  <a:alpha val="3000"/>
                </a:srgbClr>
              </a:gs>
              <a:gs pos="55000">
                <a:schemeClr val="accent5">
                  <a:alpha val="33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88A25B-A995-438C-92F8-ED727DCDCA36}"/>
              </a:ext>
            </a:extLst>
          </p:cNvPr>
          <p:cNvSpPr/>
          <p:nvPr userDrawn="1"/>
        </p:nvSpPr>
        <p:spPr>
          <a:xfrm>
            <a:off x="1289" y="8702817"/>
            <a:ext cx="535778" cy="1136676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7A57BD8-7519-4547-B141-F0C77A0B9785}"/>
              </a:ext>
            </a:extLst>
          </p:cNvPr>
          <p:cNvSpPr/>
          <p:nvPr userDrawn="1"/>
        </p:nvSpPr>
        <p:spPr>
          <a:xfrm>
            <a:off x="16609630" y="3"/>
            <a:ext cx="2876340" cy="2441325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0000"/>
                </a:schemeClr>
              </a:gs>
              <a:gs pos="0">
                <a:srgbClr val="181B2C">
                  <a:alpha val="25000"/>
                </a:srgbClr>
              </a:gs>
              <a:gs pos="55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786F1AB-BE5F-4A66-81F3-6AE7816AB27F}"/>
              </a:ext>
            </a:extLst>
          </p:cNvPr>
          <p:cNvSpPr/>
          <p:nvPr userDrawn="1"/>
        </p:nvSpPr>
        <p:spPr>
          <a:xfrm>
            <a:off x="18630612" y="554996"/>
            <a:ext cx="860546" cy="2742799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02804A-3ADC-4186-9999-E0CA3712560B}"/>
              </a:ext>
            </a:extLst>
          </p:cNvPr>
          <p:cNvGrpSpPr/>
          <p:nvPr userDrawn="1"/>
        </p:nvGrpSpPr>
        <p:grpSpPr>
          <a:xfrm>
            <a:off x="1877786" y="10061097"/>
            <a:ext cx="3717813" cy="307777"/>
            <a:chOff x="1173828" y="9898598"/>
            <a:chExt cx="3717813" cy="3077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294DB5-4F15-4350-8DB2-CC70581E0275}"/>
                </a:ext>
              </a:extLst>
            </p:cNvPr>
            <p:cNvSpPr txBox="1"/>
            <p:nvPr/>
          </p:nvSpPr>
          <p:spPr>
            <a:xfrm>
              <a:off x="1173828" y="9898598"/>
              <a:ext cx="3717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VISIONARY</a:t>
              </a:r>
              <a:r>
                <a:rPr lang="en-US" sz="1400" spc="300" dirty="0">
                  <a:solidFill>
                    <a:schemeClr val="bg1"/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 </a:t>
              </a:r>
              <a:r>
                <a:rPr lang="en-US" sz="1400" spc="300" dirty="0">
                  <a:solidFill>
                    <a:schemeClr val="bg1">
                      <a:alpha val="45000"/>
                    </a:schemeClr>
                  </a:solidFill>
                  <a:latin typeface="Nexa Light" panose="02000000000000000000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2017.ALL RIGHTS</a:t>
              </a:r>
              <a:endParaRPr lang="id-ID" sz="1400" spc="300" dirty="0">
                <a:solidFill>
                  <a:schemeClr val="bg1">
                    <a:alpha val="45000"/>
                  </a:schemeClr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36F5BF-2CC2-4252-A018-E1F214EBF2B3}"/>
                </a:ext>
              </a:extLst>
            </p:cNvPr>
            <p:cNvSpPr/>
            <p:nvPr userDrawn="1"/>
          </p:nvSpPr>
          <p:spPr>
            <a:xfrm>
              <a:off x="2624660" y="9977803"/>
              <a:ext cx="10800" cy="149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Nexa Light" panose="02000000000000000000" pitchFamily="50" charset="0"/>
              </a:endParaRPr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187864-A6A5-448E-86E6-A6A6045F2239}"/>
              </a:ext>
            </a:extLst>
          </p:cNvPr>
          <p:cNvSpPr txBox="1">
            <a:spLocks/>
          </p:cNvSpPr>
          <p:nvPr/>
        </p:nvSpPr>
        <p:spPr>
          <a:xfrm>
            <a:off x="2455707" y="678449"/>
            <a:ext cx="1767422" cy="456960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0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Nexa Bold" panose="02000000000000000000" pitchFamily="50" charset="0"/>
              </a:rPr>
              <a:t>visionary</a:t>
            </a:r>
            <a:endParaRPr lang="id-ID" sz="2800" b="0" dirty="0">
              <a:gradFill flip="none" rotWithShape="1">
                <a:gsLst>
                  <a:gs pos="55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  <a:tileRect/>
              </a:gradFill>
              <a:latin typeface="Nexa Bold" panose="02000000000000000000" pitchFamily="50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111497B-E9D7-44FE-B860-983ED09B105D}"/>
              </a:ext>
            </a:extLst>
          </p:cNvPr>
          <p:cNvGrpSpPr/>
          <p:nvPr/>
        </p:nvGrpSpPr>
        <p:grpSpPr>
          <a:xfrm>
            <a:off x="1877786" y="669393"/>
            <a:ext cx="507652" cy="475072"/>
            <a:chOff x="9403349" y="4996764"/>
            <a:chExt cx="961294" cy="899602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293BEC3-A233-445F-8EE8-1A5FF23B16CC}"/>
                </a:ext>
              </a:extLst>
            </p:cNvPr>
            <p:cNvSpPr/>
            <p:nvPr/>
          </p:nvSpPr>
          <p:spPr>
            <a:xfrm>
              <a:off x="9403349" y="4996764"/>
              <a:ext cx="961294" cy="899602"/>
            </a:xfrm>
            <a:custGeom>
              <a:avLst/>
              <a:gdLst>
                <a:gd name="connsiteX0" fmla="*/ 711807 w 961294"/>
                <a:gd name="connsiteY0" fmla="*/ 0 h 899602"/>
                <a:gd name="connsiteX1" fmla="*/ 749381 w 961294"/>
                <a:gd name="connsiteY1" fmla="*/ 20395 h 899602"/>
                <a:gd name="connsiteX2" fmla="*/ 961294 w 961294"/>
                <a:gd name="connsiteY2" fmla="*/ 418955 h 899602"/>
                <a:gd name="connsiteX3" fmla="*/ 480647 w 961294"/>
                <a:gd name="connsiteY3" fmla="*/ 899602 h 899602"/>
                <a:gd name="connsiteX4" fmla="*/ 0 w 961294"/>
                <a:gd name="connsiteY4" fmla="*/ 418955 h 899602"/>
                <a:gd name="connsiteX5" fmla="*/ 211913 w 961294"/>
                <a:gd name="connsiteY5" fmla="*/ 20395 h 899602"/>
                <a:gd name="connsiteX6" fmla="*/ 249486 w 961294"/>
                <a:gd name="connsiteY6" fmla="*/ 1 h 899602"/>
                <a:gd name="connsiteX7" fmla="*/ 480646 w 961294"/>
                <a:gd name="connsiteY7" fmla="*/ 311004 h 89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1294" h="899602">
                  <a:moveTo>
                    <a:pt x="711807" y="0"/>
                  </a:moveTo>
                  <a:lnTo>
                    <a:pt x="749381" y="20395"/>
                  </a:lnTo>
                  <a:cubicBezTo>
                    <a:pt x="877234" y="106771"/>
                    <a:pt x="961294" y="253047"/>
                    <a:pt x="961294" y="418955"/>
                  </a:cubicBezTo>
                  <a:cubicBezTo>
                    <a:pt x="961294" y="684409"/>
                    <a:pt x="746101" y="899602"/>
                    <a:pt x="480647" y="899602"/>
                  </a:cubicBezTo>
                  <a:cubicBezTo>
                    <a:pt x="215193" y="899602"/>
                    <a:pt x="0" y="684409"/>
                    <a:pt x="0" y="418955"/>
                  </a:cubicBezTo>
                  <a:cubicBezTo>
                    <a:pt x="0" y="253047"/>
                    <a:pt x="84060" y="106771"/>
                    <a:pt x="211913" y="20395"/>
                  </a:cubicBezTo>
                  <a:lnTo>
                    <a:pt x="249486" y="1"/>
                  </a:lnTo>
                  <a:lnTo>
                    <a:pt x="480646" y="311004"/>
                  </a:lnTo>
                  <a:close/>
                </a:path>
              </a:pathLst>
            </a:custGeom>
            <a:noFill/>
            <a:ln w="31750">
              <a:gradFill>
                <a:gsLst>
                  <a:gs pos="0">
                    <a:schemeClr val="accent1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4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F4CC283-E299-4E25-B8A5-F7289B60DD53}"/>
                </a:ext>
              </a:extLst>
            </p:cNvPr>
            <p:cNvSpPr/>
            <p:nvPr/>
          </p:nvSpPr>
          <p:spPr>
            <a:xfrm>
              <a:off x="9628629" y="5312361"/>
              <a:ext cx="510734" cy="477958"/>
            </a:xfrm>
            <a:custGeom>
              <a:avLst/>
              <a:gdLst>
                <a:gd name="connsiteX0" fmla="*/ 711807 w 961294"/>
                <a:gd name="connsiteY0" fmla="*/ 0 h 899602"/>
                <a:gd name="connsiteX1" fmla="*/ 749381 w 961294"/>
                <a:gd name="connsiteY1" fmla="*/ 20395 h 899602"/>
                <a:gd name="connsiteX2" fmla="*/ 961294 w 961294"/>
                <a:gd name="connsiteY2" fmla="*/ 418955 h 899602"/>
                <a:gd name="connsiteX3" fmla="*/ 480647 w 961294"/>
                <a:gd name="connsiteY3" fmla="*/ 899602 h 899602"/>
                <a:gd name="connsiteX4" fmla="*/ 0 w 961294"/>
                <a:gd name="connsiteY4" fmla="*/ 418955 h 899602"/>
                <a:gd name="connsiteX5" fmla="*/ 211913 w 961294"/>
                <a:gd name="connsiteY5" fmla="*/ 20395 h 899602"/>
                <a:gd name="connsiteX6" fmla="*/ 249486 w 961294"/>
                <a:gd name="connsiteY6" fmla="*/ 1 h 899602"/>
                <a:gd name="connsiteX7" fmla="*/ 480646 w 961294"/>
                <a:gd name="connsiteY7" fmla="*/ 311004 h 89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1294" h="899602">
                  <a:moveTo>
                    <a:pt x="711807" y="0"/>
                  </a:moveTo>
                  <a:lnTo>
                    <a:pt x="749381" y="20395"/>
                  </a:lnTo>
                  <a:cubicBezTo>
                    <a:pt x="877234" y="106771"/>
                    <a:pt x="961294" y="253047"/>
                    <a:pt x="961294" y="418955"/>
                  </a:cubicBezTo>
                  <a:cubicBezTo>
                    <a:pt x="961294" y="684409"/>
                    <a:pt x="746101" y="899602"/>
                    <a:pt x="480647" y="899602"/>
                  </a:cubicBezTo>
                  <a:cubicBezTo>
                    <a:pt x="215193" y="899602"/>
                    <a:pt x="0" y="684409"/>
                    <a:pt x="0" y="418955"/>
                  </a:cubicBezTo>
                  <a:cubicBezTo>
                    <a:pt x="0" y="253047"/>
                    <a:pt x="84060" y="106771"/>
                    <a:pt x="211913" y="20395"/>
                  </a:cubicBezTo>
                  <a:lnTo>
                    <a:pt x="249486" y="1"/>
                  </a:lnTo>
                  <a:lnTo>
                    <a:pt x="480646" y="311004"/>
                  </a:lnTo>
                  <a:close/>
                </a:path>
              </a:pathLst>
            </a:custGeom>
            <a:noFill/>
            <a:ln w="31750">
              <a:gradFill>
                <a:gsLst>
                  <a:gs pos="0">
                    <a:schemeClr val="accent1"/>
                  </a:gs>
                  <a:gs pos="100000">
                    <a:schemeClr val="accent5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4400"/>
            </a:p>
          </p:txBody>
        </p:sp>
      </p:grpSp>
    </p:spTree>
    <p:extLst>
      <p:ext uri="{BB962C8B-B14F-4D97-AF65-F5344CB8AC3E}">
        <p14:creationId xmlns:p14="http://schemas.microsoft.com/office/powerpoint/2010/main" val="10856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711" r:id="rId30"/>
    <p:sldLayoutId id="2147483712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10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460754" rtl="0" eaLnBrk="1" latinLnBrk="0" hangingPunct="1">
        <a:lnSpc>
          <a:spcPct val="90000"/>
        </a:lnSpc>
        <a:spcBef>
          <a:spcPct val="0"/>
        </a:spcBef>
        <a:buNone/>
        <a:defRPr sz="70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89" indent="-365189" algn="l" defTabSz="1460754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4473" kern="1200">
          <a:solidFill>
            <a:schemeClr val="tx1"/>
          </a:solidFill>
          <a:latin typeface="+mn-lt"/>
          <a:ea typeface="+mn-ea"/>
          <a:cs typeface="+mn-cs"/>
        </a:defRPr>
      </a:lvl1pPr>
      <a:lvl2pPr marL="1095566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834" kern="1200">
          <a:solidFill>
            <a:schemeClr val="tx1"/>
          </a:solidFill>
          <a:latin typeface="+mn-lt"/>
          <a:ea typeface="+mn-ea"/>
          <a:cs typeface="+mn-cs"/>
        </a:defRPr>
      </a:lvl2pPr>
      <a:lvl3pPr marL="1825943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556320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3286697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4017074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747451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477828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6208205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2pPr>
      <a:lvl3pPr marL="1460754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191131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3651885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82262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843016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258D16-7AF5-4C80-9F62-7F9587E2F093}"/>
              </a:ext>
            </a:extLst>
          </p:cNvPr>
          <p:cNvSpPr/>
          <p:nvPr userDrawn="1"/>
        </p:nvSpPr>
        <p:spPr>
          <a:xfrm>
            <a:off x="0" y="6750622"/>
            <a:ext cx="4369192" cy="4222178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44000"/>
                </a:schemeClr>
              </a:gs>
              <a:gs pos="0">
                <a:srgbClr val="181B2C">
                  <a:alpha val="40000"/>
                </a:srgbClr>
              </a:gs>
              <a:gs pos="55000">
                <a:schemeClr val="accent5">
                  <a:alpha val="47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DAD1C0-58A6-44B4-BF4C-12D48C723ADE}"/>
              </a:ext>
            </a:extLst>
          </p:cNvPr>
          <p:cNvSpPr/>
          <p:nvPr userDrawn="1"/>
        </p:nvSpPr>
        <p:spPr>
          <a:xfrm>
            <a:off x="3114" y="5485718"/>
            <a:ext cx="1295101" cy="2747613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>
                  <a:alpha val="79000"/>
                </a:schemeClr>
              </a:gs>
              <a:gs pos="100000">
                <a:schemeClr val="accent5">
                  <a:alpha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AC2027-1898-40CD-955F-EDE23EE778F4}"/>
              </a:ext>
            </a:extLst>
          </p:cNvPr>
          <p:cNvSpPr/>
          <p:nvPr/>
        </p:nvSpPr>
        <p:spPr>
          <a:xfrm>
            <a:off x="13922478" y="2"/>
            <a:ext cx="5558654" cy="4717968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0000"/>
                </a:schemeClr>
              </a:gs>
              <a:gs pos="0">
                <a:srgbClr val="181B2C">
                  <a:alpha val="25000"/>
                </a:srgbClr>
              </a:gs>
              <a:gs pos="55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814FC5-435F-4276-99AE-465599FF2BA1}"/>
              </a:ext>
            </a:extLst>
          </p:cNvPr>
          <p:cNvSpPr/>
          <p:nvPr/>
        </p:nvSpPr>
        <p:spPr>
          <a:xfrm>
            <a:off x="17828114" y="1072550"/>
            <a:ext cx="1663044" cy="5300581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>
                  <a:alpha val="79000"/>
                </a:schemeClr>
              </a:gs>
              <a:gs pos="100000">
                <a:schemeClr val="accent5">
                  <a:alpha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6D1133E-63D0-4BED-9212-18EF3C680DEC}"/>
              </a:ext>
            </a:extLst>
          </p:cNvPr>
          <p:cNvSpPr txBox="1">
            <a:spLocks/>
          </p:cNvSpPr>
          <p:nvPr/>
        </p:nvSpPr>
        <p:spPr>
          <a:xfrm>
            <a:off x="7380787" y="4573105"/>
            <a:ext cx="6832218" cy="1773462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d-ID" sz="11500" b="0" dirty="0">
              <a:gradFill flip="none" rotWithShape="1">
                <a:gsLst>
                  <a:gs pos="55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  <a:tileRect/>
              </a:gradFill>
              <a:latin typeface="Nexa Bold" panose="020000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FBC35-7587-2CE0-93AB-ED0AC7E56652}"/>
              </a:ext>
            </a:extLst>
          </p:cNvPr>
          <p:cNvSpPr txBox="1"/>
          <p:nvPr/>
        </p:nvSpPr>
        <p:spPr>
          <a:xfrm>
            <a:off x="3683195" y="4220572"/>
            <a:ext cx="121106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spc="-479" dirty="0">
                <a:solidFill>
                  <a:schemeClr val="bg1"/>
                </a:solidFill>
                <a:latin typeface="+mj-lt"/>
              </a:rPr>
              <a:t> Vector Algebra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83DC0-46B7-2DAF-30FD-8E630DFC666C}"/>
              </a:ext>
            </a:extLst>
          </p:cNvPr>
          <p:cNvSpPr txBox="1"/>
          <p:nvPr/>
        </p:nvSpPr>
        <p:spPr>
          <a:xfrm>
            <a:off x="7806802" y="9900250"/>
            <a:ext cx="10852834" cy="53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76" dirty="0">
                <a:solidFill>
                  <a:schemeClr val="bg1"/>
                </a:solidFill>
              </a:rPr>
              <a:t>Vikith 240970107</a:t>
            </a:r>
          </a:p>
        </p:txBody>
      </p:sp>
    </p:spTree>
    <p:extLst>
      <p:ext uri="{BB962C8B-B14F-4D97-AF65-F5344CB8AC3E}">
        <p14:creationId xmlns:p14="http://schemas.microsoft.com/office/powerpoint/2010/main" val="1599391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C38A6C6-153B-FE07-E7D6-5BF80DB3DAA9}"/>
              </a:ext>
            </a:extLst>
          </p:cNvPr>
          <p:cNvSpPr txBox="1"/>
          <p:nvPr/>
        </p:nvSpPr>
        <p:spPr>
          <a:xfrm>
            <a:off x="-2566414" y="1960691"/>
            <a:ext cx="1413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Example :</a:t>
            </a: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51C972C-F6B8-B5D0-A006-DAC23A9AA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74" y="1960691"/>
            <a:ext cx="12756116" cy="73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6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7F02A-F730-DD3E-F516-2E729AF4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A4598-3179-791B-4172-B0B23DDD4EBB}"/>
              </a:ext>
            </a:extLst>
          </p:cNvPr>
          <p:cNvSpPr txBox="1"/>
          <p:nvPr/>
        </p:nvSpPr>
        <p:spPr>
          <a:xfrm>
            <a:off x="1452821" y="2081038"/>
            <a:ext cx="973999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Physics and Engineering</a:t>
            </a:r>
            <a:endParaRPr lang="en-US" sz="4000" dirty="0">
              <a:solidFill>
                <a:schemeClr val="bg1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Forces and Motion</a:t>
            </a:r>
            <a:r>
              <a:rPr lang="en-US" sz="4000" dirty="0">
                <a:solidFill>
                  <a:schemeClr val="bg1"/>
                </a:solidFill>
              </a:rPr>
              <a:t>: Vectors help represent forces acting on an object, making it possible to calculate resultant forces, displacements, and velocities.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63E11-5C69-A2F1-3D1F-2FE22473A46E}"/>
              </a:ext>
            </a:extLst>
          </p:cNvPr>
          <p:cNvSpPr txBox="1"/>
          <p:nvPr/>
        </p:nvSpPr>
        <p:spPr>
          <a:xfrm>
            <a:off x="8116220" y="5649709"/>
            <a:ext cx="97399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Computer Graphics and Game Development</a:t>
            </a:r>
            <a:endParaRPr lang="en-US" sz="4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1"/>
                </a:solidFill>
              </a:rPr>
              <a:t>3D Modeling</a:t>
            </a:r>
            <a:r>
              <a:rPr lang="en-US" sz="4400" dirty="0">
                <a:solidFill>
                  <a:schemeClr val="bg1"/>
                </a:solidFill>
              </a:rPr>
              <a:t>: Vector algebra is used to manipulate and transform objects in 3D space, including rotation, scaling, and translation.</a:t>
            </a:r>
          </a:p>
        </p:txBody>
      </p:sp>
      <p:pic>
        <p:nvPicPr>
          <p:cNvPr id="6" name="Picture 5" descr="A yellow hand pointing at a point&#10;&#10;Description automatically generated">
            <a:extLst>
              <a:ext uri="{FF2B5EF4-FFF2-40B4-BE49-F238E27FC236}">
                <a16:creationId xmlns:a16="http://schemas.microsoft.com/office/drawing/2014/main" id="{1A59FED4-67AC-097A-CE6B-39A330A36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172" y="841491"/>
            <a:ext cx="5508105" cy="4303207"/>
          </a:xfrm>
          <a:prstGeom prst="rect">
            <a:avLst/>
          </a:prstGeom>
        </p:spPr>
      </p:pic>
      <p:pic>
        <p:nvPicPr>
          <p:cNvPr id="9" name="Picture 8" descr="A cube with arrows pointing at the center&#10;&#10;Description automatically generated">
            <a:extLst>
              <a:ext uri="{FF2B5EF4-FFF2-40B4-BE49-F238E27FC236}">
                <a16:creationId xmlns:a16="http://schemas.microsoft.com/office/drawing/2014/main" id="{0D85859C-2F3D-0B53-4831-4BA155040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6" t="16473" r="28140" b="10771"/>
          <a:stretch/>
        </p:blipFill>
        <p:spPr>
          <a:xfrm>
            <a:off x="2979683" y="5814506"/>
            <a:ext cx="4587765" cy="4154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2B96C-4E41-0C7E-AE16-166EFA773848}"/>
              </a:ext>
            </a:extLst>
          </p:cNvPr>
          <p:cNvSpPr txBox="1"/>
          <p:nvPr/>
        </p:nvSpPr>
        <p:spPr>
          <a:xfrm>
            <a:off x="-704694" y="968356"/>
            <a:ext cx="13690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solidFill>
                  <a:schemeClr val="bg1"/>
                </a:solidFill>
              </a:rPr>
              <a:t>Applications across various fields</a:t>
            </a:r>
          </a:p>
        </p:txBody>
      </p:sp>
    </p:spTree>
    <p:extLst>
      <p:ext uri="{BB962C8B-B14F-4D97-AF65-F5344CB8AC3E}">
        <p14:creationId xmlns:p14="http://schemas.microsoft.com/office/powerpoint/2010/main" val="217733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30DA9-8684-2268-0C56-7CD6BFE62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F8B091-E54E-9E69-E032-F31EDE33D33E}"/>
              </a:ext>
            </a:extLst>
          </p:cNvPr>
          <p:cNvSpPr txBox="1"/>
          <p:nvPr/>
        </p:nvSpPr>
        <p:spPr>
          <a:xfrm>
            <a:off x="4425183" y="4378404"/>
            <a:ext cx="973999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</a:rPr>
              <a:t>Thank You</a:t>
            </a:r>
            <a:endParaRPr lang="en-IN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01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A1182-BC4D-F97E-0F89-0ED68A05C879}"/>
              </a:ext>
            </a:extLst>
          </p:cNvPr>
          <p:cNvSpPr txBox="1"/>
          <p:nvPr/>
        </p:nvSpPr>
        <p:spPr>
          <a:xfrm>
            <a:off x="1965541" y="2042174"/>
            <a:ext cx="1413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What is </a:t>
            </a:r>
            <a:r>
              <a:rPr lang="en-IN" sz="5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Vector</a:t>
            </a:r>
            <a:r>
              <a:rPr lang="en-IN" sz="54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2CCD3-E059-E48B-2C33-07DE808CF087}"/>
              </a:ext>
            </a:extLst>
          </p:cNvPr>
          <p:cNvSpPr txBox="1"/>
          <p:nvPr/>
        </p:nvSpPr>
        <p:spPr>
          <a:xfrm>
            <a:off x="1965541" y="3406938"/>
            <a:ext cx="14131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 vector is a quantity which has both </a:t>
            </a:r>
          </a:p>
          <a:p>
            <a:r>
              <a:rPr lang="en-US" sz="4000" dirty="0">
                <a:solidFill>
                  <a:schemeClr val="bg1"/>
                </a:solidFill>
              </a:rPr>
              <a:t>magnitude and direction</a:t>
            </a:r>
          </a:p>
        </p:txBody>
      </p:sp>
      <p:pic>
        <p:nvPicPr>
          <p:cNvPr id="15" name="Picture 14" descr="A diagram of a direction&#10;&#10;Description automatically generated">
            <a:extLst>
              <a:ext uri="{FF2B5EF4-FFF2-40B4-BE49-F238E27FC236}">
                <a16:creationId xmlns:a16="http://schemas.microsoft.com/office/drawing/2014/main" id="{AF08877F-8146-ECDC-C36E-C127C750C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39" y="2216717"/>
            <a:ext cx="11089199" cy="65393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71B278-DB12-7342-E72F-427D6D69912E}"/>
              </a:ext>
            </a:extLst>
          </p:cNvPr>
          <p:cNvSpPr txBox="1"/>
          <p:nvPr/>
        </p:nvSpPr>
        <p:spPr>
          <a:xfrm>
            <a:off x="1965541" y="5932181"/>
            <a:ext cx="141310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For example : velocity, </a:t>
            </a:r>
          </a:p>
          <a:p>
            <a:r>
              <a:rPr lang="en-US" sz="4000" dirty="0">
                <a:solidFill>
                  <a:schemeClr val="bg1"/>
                </a:solidFill>
              </a:rPr>
              <a:t>displacement, acceleration, </a:t>
            </a:r>
          </a:p>
          <a:p>
            <a:r>
              <a:rPr lang="en-US" sz="4000" dirty="0">
                <a:solidFill>
                  <a:schemeClr val="bg1"/>
                </a:solidFill>
              </a:rPr>
              <a:t>force are all vector quantities that </a:t>
            </a:r>
          </a:p>
          <a:p>
            <a:r>
              <a:rPr lang="en-US" sz="4000" dirty="0">
                <a:solidFill>
                  <a:schemeClr val="bg1"/>
                </a:solidFill>
              </a:rPr>
              <a:t>have a magnitude as well as a direction.</a:t>
            </a:r>
          </a:p>
        </p:txBody>
      </p:sp>
    </p:spTree>
    <p:extLst>
      <p:ext uri="{BB962C8B-B14F-4D97-AF65-F5344CB8AC3E}">
        <p14:creationId xmlns:p14="http://schemas.microsoft.com/office/powerpoint/2010/main" val="360473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4756620-92D7-18DB-CD1F-C2978433B5BD}"/>
              </a:ext>
            </a:extLst>
          </p:cNvPr>
          <p:cNvSpPr txBox="1"/>
          <p:nvPr/>
        </p:nvSpPr>
        <p:spPr>
          <a:xfrm>
            <a:off x="1839417" y="3639138"/>
            <a:ext cx="14131052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dirty="0">
                <a:solidFill>
                  <a:schemeClr val="bg1"/>
                </a:solidFill>
              </a:rPr>
              <a:t>Vector A⃗ can be expressed</a:t>
            </a:r>
          </a:p>
          <a:p>
            <a:pPr>
              <a:lnSpc>
                <a:spcPct val="200000"/>
              </a:lnSpc>
            </a:pPr>
            <a:r>
              <a:rPr lang="en-US" sz="4000" dirty="0">
                <a:solidFill>
                  <a:schemeClr val="bg1"/>
                </a:solidFill>
              </a:rPr>
              <a:t> in Cartesian coordinates as:</a:t>
            </a:r>
          </a:p>
          <a:p>
            <a:pPr>
              <a:lnSpc>
                <a:spcPct val="200000"/>
              </a:lnSpc>
            </a:pPr>
            <a:endParaRPr lang="en-US" sz="40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4000" dirty="0">
                <a:solidFill>
                  <a:schemeClr val="bg1"/>
                </a:solidFill>
              </a:rPr>
              <a:t>where a, b, and c are real numbers representing the components along the x, y, and z axes, respectively.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E21A4-1939-C9AD-E5D8-46BFAB81DC63}"/>
              </a:ext>
            </a:extLst>
          </p:cNvPr>
          <p:cNvSpPr txBox="1"/>
          <p:nvPr/>
        </p:nvSpPr>
        <p:spPr>
          <a:xfrm>
            <a:off x="1322614" y="2343970"/>
            <a:ext cx="14206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bg1"/>
                </a:solidFill>
              </a:rPr>
              <a:t>How To </a:t>
            </a:r>
            <a:r>
              <a:rPr lang="en-IN" sz="6600" b="1" dirty="0" err="1">
                <a:solidFill>
                  <a:schemeClr val="bg1"/>
                </a:solidFill>
              </a:rPr>
              <a:t>Representat</a:t>
            </a:r>
            <a:r>
              <a:rPr lang="en-IN" sz="6600" b="1" dirty="0">
                <a:solidFill>
                  <a:schemeClr val="bg1"/>
                </a:solidFill>
              </a:rPr>
              <a:t> Vectors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F9747-0580-BBFA-D37E-8CEA031BF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40" y="6386401"/>
            <a:ext cx="4479421" cy="976556"/>
          </a:xfrm>
          <a:prstGeom prst="rect">
            <a:avLst/>
          </a:prstGeom>
        </p:spPr>
      </p:pic>
      <p:pic>
        <p:nvPicPr>
          <p:cNvPr id="18" name="Picture 17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E25050B-20D4-D5FD-D534-861760996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03" y="2343970"/>
            <a:ext cx="8546031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5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258D16-7AF5-4C80-9F62-7F9587E2F093}"/>
              </a:ext>
            </a:extLst>
          </p:cNvPr>
          <p:cNvSpPr/>
          <p:nvPr userDrawn="1"/>
        </p:nvSpPr>
        <p:spPr>
          <a:xfrm>
            <a:off x="0" y="6750622"/>
            <a:ext cx="4369192" cy="4222178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44000"/>
                </a:schemeClr>
              </a:gs>
              <a:gs pos="0">
                <a:srgbClr val="181B2C">
                  <a:alpha val="40000"/>
                </a:srgbClr>
              </a:gs>
              <a:gs pos="55000">
                <a:schemeClr val="accent5">
                  <a:alpha val="47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DAD1C0-58A6-44B4-BF4C-12D48C723ADE}"/>
              </a:ext>
            </a:extLst>
          </p:cNvPr>
          <p:cNvSpPr/>
          <p:nvPr userDrawn="1"/>
        </p:nvSpPr>
        <p:spPr>
          <a:xfrm>
            <a:off x="3114" y="5485718"/>
            <a:ext cx="1295101" cy="2747613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>
                  <a:alpha val="79000"/>
                </a:schemeClr>
              </a:gs>
              <a:gs pos="100000">
                <a:schemeClr val="accent5">
                  <a:alpha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AC2027-1898-40CD-955F-EDE23EE778F4}"/>
              </a:ext>
            </a:extLst>
          </p:cNvPr>
          <p:cNvSpPr/>
          <p:nvPr/>
        </p:nvSpPr>
        <p:spPr>
          <a:xfrm>
            <a:off x="13922478" y="2"/>
            <a:ext cx="5558654" cy="4717968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0000"/>
                </a:schemeClr>
              </a:gs>
              <a:gs pos="0">
                <a:srgbClr val="181B2C">
                  <a:alpha val="25000"/>
                </a:srgbClr>
              </a:gs>
              <a:gs pos="55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814FC5-435F-4276-99AE-465599FF2BA1}"/>
              </a:ext>
            </a:extLst>
          </p:cNvPr>
          <p:cNvSpPr/>
          <p:nvPr/>
        </p:nvSpPr>
        <p:spPr>
          <a:xfrm>
            <a:off x="17828114" y="1072550"/>
            <a:ext cx="1663044" cy="5300581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>
                  <a:alpha val="79000"/>
                </a:schemeClr>
              </a:gs>
              <a:gs pos="100000">
                <a:schemeClr val="accent5">
                  <a:alpha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6D1133E-63D0-4BED-9212-18EF3C680DEC}"/>
              </a:ext>
            </a:extLst>
          </p:cNvPr>
          <p:cNvSpPr txBox="1">
            <a:spLocks/>
          </p:cNvSpPr>
          <p:nvPr/>
        </p:nvSpPr>
        <p:spPr>
          <a:xfrm>
            <a:off x="7380787" y="4573105"/>
            <a:ext cx="6832218" cy="1773462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d-ID" sz="11500" b="0" dirty="0">
              <a:gradFill flip="none" rotWithShape="1">
                <a:gsLst>
                  <a:gs pos="55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  <a:tileRect/>
              </a:gradFill>
              <a:latin typeface="Nexa Bold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32785-7089-5586-BB9C-25101CDD7C65}"/>
              </a:ext>
            </a:extLst>
          </p:cNvPr>
          <p:cNvSpPr txBox="1"/>
          <p:nvPr/>
        </p:nvSpPr>
        <p:spPr>
          <a:xfrm>
            <a:off x="5399923" y="2358986"/>
            <a:ext cx="11301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Types of vectors?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28E20-C6B1-C23E-865B-8BED58F76AFE}"/>
              </a:ext>
            </a:extLst>
          </p:cNvPr>
          <p:cNvSpPr txBox="1"/>
          <p:nvPr/>
        </p:nvSpPr>
        <p:spPr>
          <a:xfrm>
            <a:off x="5789458" y="4392259"/>
            <a:ext cx="7325123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Zero Vector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Unit Vector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Equal Vector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Position 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F56ED-AD71-B465-C0F2-48744F81EA8E}"/>
              </a:ext>
            </a:extLst>
          </p:cNvPr>
          <p:cNvSpPr txBox="1"/>
          <p:nvPr/>
        </p:nvSpPr>
        <p:spPr>
          <a:xfrm>
            <a:off x="10793518" y="4360057"/>
            <a:ext cx="7325123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Co-initial Vector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Collinear Vector</a:t>
            </a:r>
          </a:p>
        </p:txBody>
      </p:sp>
    </p:spTree>
    <p:extLst>
      <p:ext uri="{BB962C8B-B14F-4D97-AF65-F5344CB8AC3E}">
        <p14:creationId xmlns:p14="http://schemas.microsoft.com/office/powerpoint/2010/main" val="151270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A1182-BC4D-F97E-0F89-0ED68A05C879}"/>
              </a:ext>
            </a:extLst>
          </p:cNvPr>
          <p:cNvSpPr txBox="1"/>
          <p:nvPr/>
        </p:nvSpPr>
        <p:spPr>
          <a:xfrm>
            <a:off x="3124869" y="1503331"/>
            <a:ext cx="1413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Zero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2CCD3-E059-E48B-2C33-07DE808CF087}"/>
              </a:ext>
            </a:extLst>
          </p:cNvPr>
          <p:cNvSpPr txBox="1"/>
          <p:nvPr/>
        </p:nvSpPr>
        <p:spPr>
          <a:xfrm>
            <a:off x="-1657712" y="2699782"/>
            <a:ext cx="13269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Vectors that have 0 magnitude and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</a:t>
            </a:r>
            <a:r>
              <a:rPr lang="en-US" sz="3600" dirty="0" err="1">
                <a:solidFill>
                  <a:schemeClr val="bg1"/>
                </a:solidFill>
              </a:rPr>
              <a:t>direction.are</a:t>
            </a:r>
            <a:r>
              <a:rPr lang="en-US" sz="3600" dirty="0">
                <a:solidFill>
                  <a:schemeClr val="bg1"/>
                </a:solidFill>
              </a:rPr>
              <a:t> called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zero vectors.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46CA6-E5DC-D08C-7FAE-F77EE8648487}"/>
              </a:ext>
            </a:extLst>
          </p:cNvPr>
          <p:cNvSpPr txBox="1"/>
          <p:nvPr/>
        </p:nvSpPr>
        <p:spPr>
          <a:xfrm>
            <a:off x="3260940" y="6287439"/>
            <a:ext cx="1413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Unit Vectors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399E8-4F4A-0E09-8A95-D438408E5636}"/>
              </a:ext>
            </a:extLst>
          </p:cNvPr>
          <p:cNvSpPr txBox="1"/>
          <p:nvPr/>
        </p:nvSpPr>
        <p:spPr>
          <a:xfrm>
            <a:off x="-1262073" y="7461112"/>
            <a:ext cx="13269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Vectors that have magnitude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equals to 1 are called unit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vectors, denoted by </a:t>
            </a:r>
            <a:r>
              <a:rPr lang="en-US" sz="3600" dirty="0">
                <a:solidFill>
                  <a:schemeClr val="bg1"/>
                </a:solidFill>
                <a:effectLst/>
              </a:rPr>
              <a:t>^a</a:t>
            </a:r>
            <a:r>
              <a:rPr lang="en-US" sz="36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9" name="Picture 18" descr="A white arrow pointing to a black background&#10;&#10;Description automatically generated">
            <a:extLst>
              <a:ext uri="{FF2B5EF4-FFF2-40B4-BE49-F238E27FC236}">
                <a16:creationId xmlns:a16="http://schemas.microsoft.com/office/drawing/2014/main" id="{23C74989-C75B-96F5-874E-772E10C31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66" y="927507"/>
            <a:ext cx="8117333" cy="4380783"/>
          </a:xfrm>
          <a:prstGeom prst="rect">
            <a:avLst/>
          </a:prstGeom>
        </p:spPr>
      </p:pic>
      <p:pic>
        <p:nvPicPr>
          <p:cNvPr id="23" name="Picture 22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B2C4B63-2B8C-B6C2-981C-1C0B5D401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306" y="5013135"/>
            <a:ext cx="10346471" cy="57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83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03910-7A79-334B-A5B6-6C001483419B}"/>
              </a:ext>
            </a:extLst>
          </p:cNvPr>
          <p:cNvSpPr txBox="1"/>
          <p:nvPr/>
        </p:nvSpPr>
        <p:spPr>
          <a:xfrm>
            <a:off x="-2547482" y="1721909"/>
            <a:ext cx="1413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Co-initial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E46C0-0A38-1D31-2008-678E8E8A8439}"/>
              </a:ext>
            </a:extLst>
          </p:cNvPr>
          <p:cNvSpPr txBox="1"/>
          <p:nvPr/>
        </p:nvSpPr>
        <p:spPr>
          <a:xfrm>
            <a:off x="-2275996" y="2933411"/>
            <a:ext cx="13269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Two or more vectors are said to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be </a:t>
            </a:r>
            <a:r>
              <a:rPr lang="en-US" sz="3600" b="1" dirty="0">
                <a:solidFill>
                  <a:schemeClr val="bg1"/>
                </a:solidFill>
              </a:rPr>
              <a:t>co-initial</a:t>
            </a:r>
            <a:r>
              <a:rPr lang="en-US" sz="3600" dirty="0">
                <a:solidFill>
                  <a:schemeClr val="bg1"/>
                </a:solidFill>
              </a:rPr>
              <a:t> if they have the </a:t>
            </a:r>
            <a:r>
              <a:rPr lang="en-US" sz="3600" b="1" dirty="0">
                <a:solidFill>
                  <a:schemeClr val="bg1"/>
                </a:solidFill>
              </a:rPr>
              <a:t>same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 starting point</a:t>
            </a:r>
            <a:r>
              <a:rPr lang="en-US" sz="3600" dirty="0">
                <a:solidFill>
                  <a:schemeClr val="bg1"/>
                </a:solidFill>
              </a:rPr>
              <a:t>, or origin.</a:t>
            </a:r>
          </a:p>
        </p:txBody>
      </p:sp>
      <p:pic>
        <p:nvPicPr>
          <p:cNvPr id="5" name="Picture 4" descr="A diagram of a diagram of arrows and points&#10;&#10;Description automatically generated with medium confidence">
            <a:extLst>
              <a:ext uri="{FF2B5EF4-FFF2-40B4-BE49-F238E27FC236}">
                <a16:creationId xmlns:a16="http://schemas.microsoft.com/office/drawing/2014/main" id="{5E8D0514-CD7F-E583-E7A5-FCBAD6D05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460" y="228649"/>
            <a:ext cx="6260317" cy="5409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CE480-730B-024D-18F4-9DD6DB9DC6B1}"/>
              </a:ext>
            </a:extLst>
          </p:cNvPr>
          <p:cNvSpPr txBox="1"/>
          <p:nvPr/>
        </p:nvSpPr>
        <p:spPr>
          <a:xfrm>
            <a:off x="-1456846" y="6894664"/>
            <a:ext cx="13269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Two or more vectors are said to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be </a:t>
            </a:r>
            <a:r>
              <a:rPr lang="en-US" sz="3600" b="1" dirty="0">
                <a:solidFill>
                  <a:schemeClr val="bg1"/>
                </a:solidFill>
              </a:rPr>
              <a:t>collinear </a:t>
            </a:r>
            <a:r>
              <a:rPr lang="en-US" sz="3600" dirty="0">
                <a:solidFill>
                  <a:schemeClr val="bg1"/>
                </a:solidFill>
              </a:rPr>
              <a:t>if they lie along the </a:t>
            </a:r>
            <a:r>
              <a:rPr lang="en-US" sz="3600" b="1" dirty="0">
                <a:solidFill>
                  <a:schemeClr val="bg1"/>
                </a:solidFill>
              </a:rPr>
              <a:t>same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 line</a:t>
            </a:r>
            <a:r>
              <a:rPr lang="en-US" sz="3600" dirty="0">
                <a:solidFill>
                  <a:schemeClr val="bg1"/>
                </a:solidFill>
              </a:rPr>
              <a:t> or </a:t>
            </a:r>
            <a:r>
              <a:rPr lang="en-US" sz="3600" b="1" dirty="0">
                <a:solidFill>
                  <a:schemeClr val="bg1"/>
                </a:solidFill>
              </a:rPr>
              <a:t>parallel lines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FEDC3-096F-AF69-182B-2DE974DBE0D2}"/>
              </a:ext>
            </a:extLst>
          </p:cNvPr>
          <p:cNvSpPr txBox="1"/>
          <p:nvPr/>
        </p:nvSpPr>
        <p:spPr>
          <a:xfrm>
            <a:off x="-1887864" y="5818306"/>
            <a:ext cx="1413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Collinear Vectors</a:t>
            </a:r>
          </a:p>
        </p:txBody>
      </p:sp>
      <p:pic>
        <p:nvPicPr>
          <p:cNvPr id="9" name="Picture 8" descr="A white lines with letters and numbers on them&#10;&#10;Description automatically generated">
            <a:extLst>
              <a:ext uri="{FF2B5EF4-FFF2-40B4-BE49-F238E27FC236}">
                <a16:creationId xmlns:a16="http://schemas.microsoft.com/office/drawing/2014/main" id="{6FD743A8-1B3F-C7BC-8FB3-CA80F614B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63" y="4534088"/>
            <a:ext cx="10317731" cy="65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79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39918-B160-F894-97A9-C71617F781DD}"/>
              </a:ext>
            </a:extLst>
          </p:cNvPr>
          <p:cNvSpPr txBox="1"/>
          <p:nvPr/>
        </p:nvSpPr>
        <p:spPr>
          <a:xfrm>
            <a:off x="10692268" y="1512359"/>
            <a:ext cx="1413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Position Vectors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3BE37-242B-5E32-61E4-D5F97D9FB294}"/>
              </a:ext>
            </a:extLst>
          </p:cNvPr>
          <p:cNvSpPr txBox="1"/>
          <p:nvPr/>
        </p:nvSpPr>
        <p:spPr>
          <a:xfrm>
            <a:off x="6665222" y="2704811"/>
            <a:ext cx="13269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b="1" dirty="0">
                <a:solidFill>
                  <a:schemeClr val="bg1"/>
                </a:solidFill>
              </a:rPr>
              <a:t>position vector</a:t>
            </a:r>
            <a:r>
              <a:rPr lang="en-US" sz="3600" dirty="0">
                <a:solidFill>
                  <a:schemeClr val="bg1"/>
                </a:solidFill>
              </a:rPr>
              <a:t> is a vector that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represents the position of a point in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space relative to a fixed origin.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F80FB-F3D7-89E1-1C86-15603B70D0E7}"/>
              </a:ext>
            </a:extLst>
          </p:cNvPr>
          <p:cNvSpPr txBox="1"/>
          <p:nvPr/>
        </p:nvSpPr>
        <p:spPr>
          <a:xfrm>
            <a:off x="11473092" y="5883475"/>
            <a:ext cx="1413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Equal Vectors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594E4-BDC7-976E-AA54-1D95499BEB8F}"/>
              </a:ext>
            </a:extLst>
          </p:cNvPr>
          <p:cNvSpPr txBox="1"/>
          <p:nvPr/>
        </p:nvSpPr>
        <p:spPr>
          <a:xfrm>
            <a:off x="6665222" y="7390826"/>
            <a:ext cx="1326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Vectors with the same magnitude and direction.</a:t>
            </a:r>
          </a:p>
        </p:txBody>
      </p:sp>
      <p:pic>
        <p:nvPicPr>
          <p:cNvPr id="11" name="Picture 10" descr="A white arrows pointing to a black background&#10;&#10;Description automatically generated">
            <a:extLst>
              <a:ext uri="{FF2B5EF4-FFF2-40B4-BE49-F238E27FC236}">
                <a16:creationId xmlns:a16="http://schemas.microsoft.com/office/drawing/2014/main" id="{5C7CCA97-8687-9246-DE26-DF673741F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49" y="610210"/>
            <a:ext cx="7022222" cy="4876190"/>
          </a:xfrm>
          <a:prstGeom prst="rect">
            <a:avLst/>
          </a:prstGeom>
        </p:spPr>
      </p:pic>
      <p:pic>
        <p:nvPicPr>
          <p:cNvPr id="13" name="Picture 12" descr="A black background with white arrows&#10;&#10;Description automatically generated">
            <a:extLst>
              <a:ext uri="{FF2B5EF4-FFF2-40B4-BE49-F238E27FC236}">
                <a16:creationId xmlns:a16="http://schemas.microsoft.com/office/drawing/2014/main" id="{6B0E4B61-92F8-6278-E068-7E9B66E46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9" y="3293405"/>
            <a:ext cx="9373681" cy="71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9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5E756-3453-0BD3-3D8F-36FBD854B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7045F0-B908-7C4D-8786-297BF87F64E6}"/>
              </a:ext>
            </a:extLst>
          </p:cNvPr>
          <p:cNvSpPr txBox="1"/>
          <p:nvPr/>
        </p:nvSpPr>
        <p:spPr>
          <a:xfrm>
            <a:off x="2028825" y="2085592"/>
            <a:ext cx="973999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Triangle Law of Addition of Vectors: </a:t>
            </a:r>
            <a:r>
              <a:rPr lang="en-US" sz="4400" dirty="0">
                <a:solidFill>
                  <a:schemeClr val="bg1"/>
                </a:solidFill>
              </a:rPr>
              <a:t>The law states that if two sides of a triangle represent the two vectors (both in magnitude and direction) acting simultaneously on a body in the same order, then the third side of the triangle represents the resultant vector.</a:t>
            </a:r>
            <a:endParaRPr lang="en-IN" sz="4400" dirty="0">
              <a:solidFill>
                <a:schemeClr val="bg1"/>
              </a:solidFill>
            </a:endParaRPr>
          </a:p>
        </p:txBody>
      </p:sp>
      <p:pic>
        <p:nvPicPr>
          <p:cNvPr id="11" name="Picture 10" descr="A diagram of a triangle&#10;&#10;Description automatically generated">
            <a:extLst>
              <a:ext uri="{FF2B5EF4-FFF2-40B4-BE49-F238E27FC236}">
                <a16:creationId xmlns:a16="http://schemas.microsoft.com/office/drawing/2014/main" id="{B8675492-950F-BA4E-CB91-A11D7BE46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07" y="3531476"/>
            <a:ext cx="7577160" cy="47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53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799E1-55BB-B966-BC67-28798817B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4D7A6C-ADDE-ED7F-C5C5-C4AFDABE1D9C}"/>
              </a:ext>
            </a:extLst>
          </p:cNvPr>
          <p:cNvSpPr txBox="1"/>
          <p:nvPr/>
        </p:nvSpPr>
        <p:spPr>
          <a:xfrm>
            <a:off x="2672993" y="1332744"/>
            <a:ext cx="1413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Adding two vectors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6C895-4015-E80F-9D9D-945624D0D86B}"/>
              </a:ext>
            </a:extLst>
          </p:cNvPr>
          <p:cNvSpPr txBox="1"/>
          <p:nvPr/>
        </p:nvSpPr>
        <p:spPr>
          <a:xfrm>
            <a:off x="-878578" y="2835440"/>
            <a:ext cx="1326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Suppose we have two vectors:</a:t>
            </a:r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A7ED806-EE9A-43A6-3464-AB703078D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519" y="2875207"/>
            <a:ext cx="5968442" cy="2611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741DD-65AF-8402-1553-89A281BAD54A}"/>
              </a:ext>
            </a:extLst>
          </p:cNvPr>
          <p:cNvSpPr txBox="1"/>
          <p:nvPr/>
        </p:nvSpPr>
        <p:spPr>
          <a:xfrm>
            <a:off x="-1120316" y="6343659"/>
            <a:ext cx="1326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sum of the two vectors,</a:t>
            </a:r>
          </a:p>
        </p:txBody>
      </p:sp>
      <p:pic>
        <p:nvPicPr>
          <p:cNvPr id="15" name="Picture 1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3277C26-0C23-3BEE-EBFB-21BBE630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08" y="7497768"/>
            <a:ext cx="9153653" cy="10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4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#mg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4C9D"/>
      </a:accent1>
      <a:accent2>
        <a:srgbClr val="6E4DA9"/>
      </a:accent2>
      <a:accent3>
        <a:srgbClr val="F76F09"/>
      </a:accent3>
      <a:accent4>
        <a:srgbClr val="D74142"/>
      </a:accent4>
      <a:accent5>
        <a:srgbClr val="F3476C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3257</TotalTime>
  <Words>353</Words>
  <Application>Microsoft Office PowerPoint</Application>
  <PresentationFormat>Custom</PresentationFormat>
  <Paragraphs>57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Lato</vt:lpstr>
      <vt:lpstr>Nexa Bold</vt:lpstr>
      <vt:lpstr>Nexa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joenanto</dc:creator>
  <cp:lastModifiedBy>Vikith B Kotian - 240970107 - MITMPL</cp:lastModifiedBy>
  <cp:revision>249</cp:revision>
  <dcterms:created xsi:type="dcterms:W3CDTF">2017-04-18T01:46:38Z</dcterms:created>
  <dcterms:modified xsi:type="dcterms:W3CDTF">2024-10-30T03:37:22Z</dcterms:modified>
</cp:coreProperties>
</file>