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1" r:id="rId3"/>
    <p:sldId id="260" r:id="rId4"/>
    <p:sldId id="257" r:id="rId5"/>
    <p:sldId id="262" r:id="rId6"/>
    <p:sldId id="263" r:id="rId7"/>
    <p:sldId id="264" r:id="rId8"/>
    <p:sldId id="265" r:id="rId9"/>
    <p:sldId id="271" r:id="rId10"/>
    <p:sldId id="274" r:id="rId11"/>
    <p:sldId id="275" r:id="rId12"/>
    <p:sldId id="266" r:id="rId13"/>
    <p:sldId id="277" r:id="rId14"/>
    <p:sldId id="267" r:id="rId15"/>
    <p:sldId id="279" r:id="rId16"/>
    <p:sldId id="278" r:id="rId17"/>
    <p:sldId id="276" r:id="rId18"/>
    <p:sldId id="280" r:id="rId19"/>
    <p:sldId id="268" r:id="rId20"/>
    <p:sldId id="269" r:id="rId21"/>
    <p:sldId id="282" r:id="rId22"/>
    <p:sldId id="259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4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1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11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3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9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1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20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01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5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3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66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2EF04-3DAE-4CDA-988E-CCA2FC3A1ABF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2AE05D-F022-4524-A224-E242DFF3C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1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86D8-45DE-4AEA-AA33-8ADE726F5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797" y="517056"/>
            <a:ext cx="8574622" cy="1912285"/>
          </a:xfrm>
        </p:spPr>
        <p:txBody>
          <a:bodyPr>
            <a:normAutofit/>
          </a:bodyPr>
          <a:lstStyle/>
          <a:p>
            <a:r>
              <a:rPr lang="en-US" b="1" dirty="0"/>
              <a:t>Capstone Project II</a:t>
            </a:r>
            <a:endParaRPr lang="en-IN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1DF5A7-1A34-4A27-A34A-2E78CAA15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2996" y="2890481"/>
            <a:ext cx="7914083" cy="3106282"/>
          </a:xfrm>
        </p:spPr>
        <p:txBody>
          <a:bodyPr/>
          <a:lstStyle/>
          <a:p>
            <a:pPr algn="ctr"/>
            <a:r>
              <a:rPr lang="en-US" sz="2800" dirty="0">
                <a:latin typeface="Britannic Bold" panose="020B0903060703020204" pitchFamily="34" charset="0"/>
              </a:rPr>
              <a:t>Twitter Gender Prediction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</a:p>
          <a:p>
            <a:r>
              <a:rPr lang="en-US" dirty="0"/>
              <a:t>Submitted by </a:t>
            </a:r>
          </a:p>
          <a:p>
            <a:r>
              <a:rPr lang="en-US" dirty="0"/>
              <a:t>Viki P. </a:t>
            </a:r>
            <a:r>
              <a:rPr lang="en-US" dirty="0" err="1"/>
              <a:t>Yeole</a:t>
            </a: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62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F9BFF-E620-4FF4-88FA-C6B673F2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45" y="1286539"/>
            <a:ext cx="5523455" cy="4316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948C4-DB2D-4733-8A29-40B36E896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13" y="1286538"/>
            <a:ext cx="5372282" cy="43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948C4-DB2D-4733-8A29-40B36E896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13" y="1286539"/>
            <a:ext cx="5372282" cy="3389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D6C99-7EAF-4EFD-A93B-40DDAFDA6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8" y="1286539"/>
            <a:ext cx="5456432" cy="3976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378C4E-F96F-4F9B-B3B2-8E630B539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44" y="1286539"/>
            <a:ext cx="5523455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F147-1CB9-4F3A-9C12-A0676DEC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228" y="1467293"/>
            <a:ext cx="5284381" cy="4523313"/>
          </a:xfrm>
        </p:spPr>
        <p:txBody>
          <a:bodyPr>
            <a:normAutofit/>
          </a:bodyPr>
          <a:lstStyle/>
          <a:p>
            <a:r>
              <a:rPr lang="en-US" dirty="0"/>
              <a:t>Splitting of variable into dependent and independent Variables and Data into train and test set.</a:t>
            </a:r>
          </a:p>
          <a:p>
            <a:r>
              <a:rPr lang="en-US" dirty="0"/>
              <a:t> Converting the description into vector matrix of TF-IDF vector form… </a:t>
            </a:r>
          </a:p>
          <a:p>
            <a:r>
              <a:rPr lang="en-US" dirty="0"/>
              <a:t>Now lets run  the model of ML algorithm and predict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15B52-C0A3-4BD3-BAC8-83345227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59" y="1286539"/>
            <a:ext cx="5051169" cy="47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9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F147-1CB9-4F3A-9C12-A0676DEC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228" y="1467293"/>
            <a:ext cx="5284381" cy="4523313"/>
          </a:xfrm>
        </p:spPr>
        <p:txBody>
          <a:bodyPr>
            <a:normAutofit/>
          </a:bodyPr>
          <a:lstStyle/>
          <a:p>
            <a:r>
              <a:rPr lang="en-US" dirty="0"/>
              <a:t>So First we have run Logistic Regression and the result is as given </a:t>
            </a:r>
          </a:p>
          <a:p>
            <a:r>
              <a:rPr lang="en-US" dirty="0"/>
              <a:t>we got classification report, Accuracy score and Confusion matrix as given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B30C9-BECB-428E-806B-C9242A8E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79" y="5746329"/>
            <a:ext cx="2314898" cy="105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135FE-1EFB-45FB-B656-0B9259573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8" y="1711568"/>
            <a:ext cx="5346555" cy="40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4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F147-1CB9-4F3A-9C12-A0676DEC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228" y="1467293"/>
            <a:ext cx="5284381" cy="4523313"/>
          </a:xfrm>
        </p:spPr>
        <p:txBody>
          <a:bodyPr>
            <a:normAutofit/>
          </a:bodyPr>
          <a:lstStyle/>
          <a:p>
            <a:r>
              <a:rPr lang="en-US" dirty="0"/>
              <a:t>Next we have run Decision Tree Classifier and the result is as given </a:t>
            </a:r>
          </a:p>
          <a:p>
            <a:r>
              <a:rPr lang="en-US" dirty="0"/>
              <a:t>we got classification report, Accuracy score and Confusion matrix as given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418DB8-31C2-49A5-B5B7-7765457A5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03" y="1286539"/>
            <a:ext cx="5061098" cy="4157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795540-0EBA-41DA-9D13-CD97AAC45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06" y="5543367"/>
            <a:ext cx="269595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2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F147-1CB9-4F3A-9C12-A0676DEC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228" y="1467293"/>
            <a:ext cx="5284381" cy="4523313"/>
          </a:xfrm>
        </p:spPr>
        <p:txBody>
          <a:bodyPr>
            <a:normAutofit/>
          </a:bodyPr>
          <a:lstStyle/>
          <a:p>
            <a:r>
              <a:rPr lang="en-US" dirty="0"/>
              <a:t>So now we have run Random Forest Classifier Algorithm and the result is as given </a:t>
            </a:r>
          </a:p>
          <a:p>
            <a:r>
              <a:rPr lang="en-US" dirty="0"/>
              <a:t> we got classification report, Accuracy score and Confusion matrix as given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9EA51-81C0-4DBD-8474-FF766D1BB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77" y="1175829"/>
            <a:ext cx="5200038" cy="4506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5E40C-4C64-4C32-B6E6-31278BA74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40" y="5682171"/>
            <a:ext cx="268642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0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F147-1CB9-4F3A-9C12-A0676DEC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711" y="1467293"/>
            <a:ext cx="4603898" cy="4523313"/>
          </a:xfrm>
        </p:spPr>
        <p:txBody>
          <a:bodyPr>
            <a:normAutofit/>
          </a:bodyPr>
          <a:lstStyle/>
          <a:p>
            <a:r>
              <a:rPr lang="en-US" dirty="0"/>
              <a:t>So now we have run Extreme </a:t>
            </a:r>
            <a:r>
              <a:rPr lang="en-US" dirty="0" err="1"/>
              <a:t>Gredient</a:t>
            </a:r>
            <a:r>
              <a:rPr lang="en-US" dirty="0"/>
              <a:t> boosting Classifier Algorithm  and the result is as given. </a:t>
            </a:r>
          </a:p>
          <a:p>
            <a:r>
              <a:rPr lang="en-US" dirty="0"/>
              <a:t>In this there is problem occurred that it has predicted only 1 value clearly.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86064-2EF3-46F8-99EC-A03F91AF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7" y="1286539"/>
            <a:ext cx="6166884" cy="4627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ED6C2-01A9-4E0A-8D59-015A41DDC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56" y="5571461"/>
            <a:ext cx="232442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6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F147-1CB9-4F3A-9C12-A0676DEC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307" y="1467293"/>
            <a:ext cx="4997302" cy="4523313"/>
          </a:xfrm>
        </p:spPr>
        <p:txBody>
          <a:bodyPr>
            <a:normAutofit/>
          </a:bodyPr>
          <a:lstStyle/>
          <a:p>
            <a:r>
              <a:rPr lang="en-US" dirty="0"/>
              <a:t>So Now we have run Naïve bayes Classifier and the result is as given for Multinomial classifier have good accuracy than gaussian and binomial naïve bayes.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3E956-4E14-4B92-A4D6-F491803F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16" y="1332089"/>
            <a:ext cx="5507665" cy="4193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E82B6-8AC5-4FFC-85C0-928DBF9C4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51" y="5571460"/>
            <a:ext cx="229584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1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F147-1CB9-4F3A-9C12-A0676DEC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228" y="1467293"/>
            <a:ext cx="5284381" cy="4523313"/>
          </a:xfrm>
        </p:spPr>
        <p:txBody>
          <a:bodyPr>
            <a:normAutofit/>
          </a:bodyPr>
          <a:lstStyle/>
          <a:p>
            <a:r>
              <a:rPr lang="en-US" dirty="0"/>
              <a:t>So Now we have run KNN Classifier and the result is as given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95BCB-183E-4084-A7C4-2D4E01513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59" y="1286539"/>
            <a:ext cx="5168141" cy="4348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20C11-437A-4E51-A827-6E0970A65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90" y="5635256"/>
            <a:ext cx="280074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C9D8-6ED5-4FD0-8279-02AF312F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51884"/>
            <a:ext cx="10018713" cy="940981"/>
          </a:xfrm>
        </p:spPr>
        <p:txBody>
          <a:bodyPr/>
          <a:lstStyle/>
          <a:p>
            <a:r>
              <a:rPr lang="en-US" dirty="0"/>
              <a:t>Optimization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30C868-8A15-4813-AED0-03C026250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1304209"/>
            <a:ext cx="5618240" cy="41715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BA4ACA-F12B-4CD0-AC0A-2842FB6E0B8E}"/>
              </a:ext>
            </a:extLst>
          </p:cNvPr>
          <p:cNvSpPr txBox="1"/>
          <p:nvPr/>
        </p:nvSpPr>
        <p:spPr>
          <a:xfrm>
            <a:off x="7549117" y="1392865"/>
            <a:ext cx="451883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 we have done hyper tuning in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we get very low accuracy, we have done hyper parameter tuning by following parameters:-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solvers = ['newton-cg', '</a:t>
            </a:r>
            <a:r>
              <a:rPr lang="en-US" sz="2400" dirty="0" err="1"/>
              <a:t>lbfgs</a:t>
            </a:r>
            <a:r>
              <a:rPr lang="en-US" sz="2400" dirty="0"/>
              <a:t>', '</a:t>
            </a:r>
            <a:r>
              <a:rPr lang="en-US" sz="2400" dirty="0" err="1"/>
              <a:t>liblinear</a:t>
            </a:r>
            <a:r>
              <a:rPr lang="en-US" sz="2400" dirty="0"/>
              <a:t>’]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penalty = ['l2’]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c_values</a:t>
            </a:r>
            <a:r>
              <a:rPr lang="en-US" sz="2400" dirty="0"/>
              <a:t> = [100, 10, 1.0, 0.1, 0.01]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4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0DA4-89A9-443A-856A-42776E13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3917"/>
            <a:ext cx="10018713" cy="832884"/>
          </a:xfrm>
        </p:spPr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21F5-5DD3-4BB1-B9DD-9B451692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1745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 for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to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Learning</a:t>
            </a:r>
          </a:p>
        </p:txBody>
      </p:sp>
    </p:spTree>
    <p:extLst>
      <p:ext uri="{BB962C8B-B14F-4D97-AF65-F5344CB8AC3E}">
        <p14:creationId xmlns:p14="http://schemas.microsoft.com/office/powerpoint/2010/main" val="141062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C9D8-6ED5-4FD0-8279-02AF312F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98721"/>
            <a:ext cx="10018713" cy="940981"/>
          </a:xfrm>
        </p:spPr>
        <p:txBody>
          <a:bodyPr/>
          <a:lstStyle/>
          <a:p>
            <a:r>
              <a:rPr lang="en-US" dirty="0"/>
              <a:t>Optimization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1BE20B-277E-42E6-9F2D-EB867A33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446" y="1392865"/>
            <a:ext cx="4635795" cy="4398336"/>
          </a:xfrm>
        </p:spPr>
        <p:txBody>
          <a:bodyPr>
            <a:normAutofit/>
          </a:bodyPr>
          <a:lstStyle/>
          <a:p>
            <a:r>
              <a:rPr lang="en-US" dirty="0"/>
              <a:t>Here we got Result of Random forest after optimizing result by following :-</a:t>
            </a:r>
          </a:p>
          <a:p>
            <a:r>
              <a:rPr lang="en-US" dirty="0" err="1"/>
              <a:t>n_estimators</a:t>
            </a:r>
            <a:r>
              <a:rPr lang="en-US" dirty="0"/>
              <a:t> = [10, 100, 1000]</a:t>
            </a:r>
          </a:p>
          <a:p>
            <a:r>
              <a:rPr lang="en-US" dirty="0" err="1"/>
              <a:t>max_features</a:t>
            </a:r>
            <a:r>
              <a:rPr lang="en-US" dirty="0"/>
              <a:t> = ['sqrt', 'log2']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35035-871C-4F06-A96D-09EF0AA4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8" y="1392865"/>
            <a:ext cx="5794744" cy="52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0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C9D8-6ED5-4FD0-8279-02AF312F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98721"/>
            <a:ext cx="10018713" cy="940981"/>
          </a:xfrm>
        </p:spPr>
        <p:txBody>
          <a:bodyPr/>
          <a:lstStyle/>
          <a:p>
            <a:r>
              <a:rPr lang="en-US" dirty="0"/>
              <a:t>Optimization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1BE20B-277E-42E6-9F2D-EB867A33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446" y="1392865"/>
            <a:ext cx="4635795" cy="4398336"/>
          </a:xfrm>
        </p:spPr>
        <p:txBody>
          <a:bodyPr>
            <a:normAutofit/>
          </a:bodyPr>
          <a:lstStyle/>
          <a:p>
            <a:r>
              <a:rPr lang="en-US" dirty="0"/>
              <a:t>Here we got Result of KNN after optimizing result by following :-</a:t>
            </a:r>
          </a:p>
          <a:p>
            <a:r>
              <a:rPr lang="en-US" dirty="0" err="1"/>
              <a:t>n_neighbors</a:t>
            </a:r>
            <a:r>
              <a:rPr lang="en-US" dirty="0"/>
              <a:t> = [10, 100, 1000]</a:t>
            </a:r>
          </a:p>
          <a:p>
            <a:r>
              <a:rPr lang="en-US" dirty="0"/>
              <a:t>Weights= [‘</a:t>
            </a:r>
            <a:r>
              <a:rPr lang="en-US" dirty="0" err="1"/>
              <a:t>uniform’,’distance</a:t>
            </a:r>
            <a:r>
              <a:rPr lang="en-US" dirty="0"/>
              <a:t>’]</a:t>
            </a:r>
          </a:p>
          <a:p>
            <a:r>
              <a:rPr lang="en-US" dirty="0"/>
              <a:t>Metric= ['</a:t>
            </a:r>
            <a:r>
              <a:rPr lang="en-US" dirty="0" err="1"/>
              <a:t>euclidean</a:t>
            </a:r>
            <a:r>
              <a:rPr lang="en-US" dirty="0"/>
              <a:t>', '</a:t>
            </a:r>
            <a:r>
              <a:rPr lang="en-US" dirty="0" err="1"/>
              <a:t>manhattan</a:t>
            </a:r>
            <a:r>
              <a:rPr lang="en-US" dirty="0"/>
              <a:t>', '</a:t>
            </a:r>
            <a:r>
              <a:rPr lang="en-US" dirty="0" err="1"/>
              <a:t>minkowski</a:t>
            </a:r>
            <a:r>
              <a:rPr lang="en-US" dirty="0"/>
              <a:t>']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DCE40-D8B3-457C-B0A7-A048AC9A2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0" y="1392865"/>
            <a:ext cx="6463431" cy="47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84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4824-4F11-4743-A038-E1C0FD12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5409"/>
          </a:xfrm>
        </p:spPr>
        <p:txBody>
          <a:bodyPr>
            <a:normAutofit/>
          </a:bodyPr>
          <a:lstStyle/>
          <a:p>
            <a:r>
              <a:rPr lang="en-US" dirty="0"/>
              <a:t>Key learnings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A5E-E346-421A-BECD-D4A1A66B9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1"/>
            <a:ext cx="10018713" cy="3962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this project as we have found that max Tweets are done by gender “</a:t>
            </a:r>
            <a:r>
              <a:rPr lang="en-US" u="sng" dirty="0"/>
              <a:t>Brand</a:t>
            </a:r>
            <a:r>
              <a:rPr lang="en-US" dirty="0"/>
              <a:t>” Followed by “male” Gender.</a:t>
            </a:r>
          </a:p>
          <a:p>
            <a:r>
              <a:rPr lang="en-US" dirty="0"/>
              <a:t> Users from</a:t>
            </a:r>
            <a:r>
              <a:rPr lang="en-US" u="sng" dirty="0"/>
              <a:t> male </a:t>
            </a:r>
            <a:r>
              <a:rPr lang="en-US" dirty="0"/>
              <a:t>gender are active from many days followed by female and Brand.</a:t>
            </a:r>
          </a:p>
          <a:p>
            <a:r>
              <a:rPr lang="en-US" dirty="0"/>
              <a:t>Users from </a:t>
            </a:r>
            <a:r>
              <a:rPr lang="en-US" u="sng" dirty="0"/>
              <a:t>Female</a:t>
            </a:r>
            <a:r>
              <a:rPr lang="en-US" dirty="0"/>
              <a:t> Gender are daily  surfing more than male and brand </a:t>
            </a:r>
          </a:p>
          <a:p>
            <a:r>
              <a:rPr lang="en-US" u="sng" dirty="0"/>
              <a:t>Brands</a:t>
            </a:r>
            <a:r>
              <a:rPr lang="en-US" dirty="0"/>
              <a:t> are more retweeting than female and male</a:t>
            </a:r>
          </a:p>
          <a:p>
            <a:r>
              <a:rPr lang="en-US" dirty="0"/>
              <a:t>Lastly People from </a:t>
            </a:r>
            <a:r>
              <a:rPr lang="en-US" u="sng" dirty="0"/>
              <a:t>London Location </a:t>
            </a:r>
            <a:r>
              <a:rPr lang="en-US" dirty="0"/>
              <a:t>are active more than other Locations.</a:t>
            </a:r>
          </a:p>
          <a:p>
            <a:r>
              <a:rPr lang="en-US" dirty="0"/>
              <a:t> We got very good accuracy after hyperparameter tuning in KNN algorithm followed by  Logistic Regression and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200444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2B1E-7729-4F95-B46A-ED0F569F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2758"/>
          </a:xfrm>
        </p:spPr>
        <p:txBody>
          <a:bodyPr/>
          <a:lstStyle/>
          <a:p>
            <a:r>
              <a:rPr lang="en-US" b="1" dirty="0"/>
              <a:t>Benefits  of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6C45-348B-4822-B62E-E112DA73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8559"/>
            <a:ext cx="10018713" cy="4302641"/>
          </a:xfrm>
        </p:spPr>
        <p:txBody>
          <a:bodyPr/>
          <a:lstStyle/>
          <a:p>
            <a:r>
              <a:rPr lang="en-US" dirty="0"/>
              <a:t> This helps other companies to promote their brands by contacting on twitter to Brand category </a:t>
            </a:r>
          </a:p>
          <a:p>
            <a:r>
              <a:rPr lang="en-US" dirty="0"/>
              <a:t>This is beneficial for those companies who are from London or who wants to grow in London as max users are preferring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1092-F670-4444-8C58-1C647B50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441251"/>
            <a:ext cx="10018713" cy="813391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595112-7A7B-42CB-B4F5-C40E761F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254642"/>
            <a:ext cx="10018712" cy="26740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challenge we have a dataset of People tweeting on Twitter which includes around 20000 columns  including Null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goal of this challenge is to predict which gender is more active and trusted. Also we have to find  which location is mostly used for tweeting.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also have to find which algorithm can give maximum accuracy. </a:t>
            </a:r>
          </a:p>
        </p:txBody>
      </p:sp>
    </p:spTree>
    <p:extLst>
      <p:ext uri="{BB962C8B-B14F-4D97-AF65-F5344CB8AC3E}">
        <p14:creationId xmlns:p14="http://schemas.microsoft.com/office/powerpoint/2010/main" val="119633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EAE4-6103-41DD-8439-5DFED4CF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6042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C254-7992-43ED-B6F0-C3125E61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1843"/>
            <a:ext cx="10018713" cy="4079357"/>
          </a:xfrm>
        </p:spPr>
        <p:txBody>
          <a:bodyPr>
            <a:normAutofit/>
          </a:bodyPr>
          <a:lstStyle/>
          <a:p>
            <a:r>
              <a:rPr lang="en-US" b="1" dirty="0"/>
              <a:t>Tweet Count:- </a:t>
            </a:r>
            <a:r>
              <a:rPr lang="en-US" dirty="0"/>
              <a:t> For the finding person who is more active on twitter . Also who does more tweets.</a:t>
            </a:r>
          </a:p>
          <a:p>
            <a:r>
              <a:rPr lang="en-US" b="1" dirty="0"/>
              <a:t>Tweet Location and </a:t>
            </a:r>
            <a:r>
              <a:rPr lang="en-US" b="1" dirty="0" err="1"/>
              <a:t>timezone</a:t>
            </a:r>
            <a:r>
              <a:rPr lang="en-US" dirty="0"/>
              <a:t>:- which people are using for tweeting and what message they are giving here we can use it for people’s safety at some sensitive region.</a:t>
            </a:r>
          </a:p>
        </p:txBody>
      </p:sp>
    </p:spTree>
    <p:extLst>
      <p:ext uri="{BB962C8B-B14F-4D97-AF65-F5344CB8AC3E}">
        <p14:creationId xmlns:p14="http://schemas.microsoft.com/office/powerpoint/2010/main" val="349713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C62C-3811-4557-9E49-2FF51759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9716"/>
          </a:xfrm>
        </p:spPr>
        <p:txBody>
          <a:bodyPr/>
          <a:lstStyle/>
          <a:p>
            <a:r>
              <a:rPr lang="en-US" dirty="0"/>
              <a:t>About the dataset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4ADB33-39D4-4E70-AB58-B8FE22295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495254"/>
              </p:ext>
            </p:extLst>
          </p:nvPr>
        </p:nvGraphicFramePr>
        <p:xfrm>
          <a:off x="1484313" y="1605518"/>
          <a:ext cx="1001871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073">
                  <a:extLst>
                    <a:ext uri="{9D8B030D-6E8A-4147-A177-3AD203B41FA5}">
                      <a16:colId xmlns:a16="http://schemas.microsoft.com/office/drawing/2014/main" val="3407164299"/>
                    </a:ext>
                  </a:extLst>
                </a:gridCol>
                <a:gridCol w="6739639">
                  <a:extLst>
                    <a:ext uri="{9D8B030D-6E8A-4147-A177-3AD203B41FA5}">
                      <a16:colId xmlns:a16="http://schemas.microsoft.com/office/drawing/2014/main" val="2900425992"/>
                    </a:ext>
                  </a:extLst>
                </a:gridCol>
              </a:tblGrid>
              <a:tr h="34892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Column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92550"/>
                  </a:ext>
                </a:extLst>
              </a:tr>
              <a:tr h="348921">
                <a:tc>
                  <a:txBody>
                    <a:bodyPr/>
                    <a:lstStyle/>
                    <a:p>
                      <a:r>
                        <a:rPr lang="en-I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id for user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9131"/>
                  </a:ext>
                </a:extLst>
              </a:tr>
              <a:tr h="610612">
                <a:tc>
                  <a:txBody>
                    <a:bodyPr/>
                    <a:lstStyle/>
                    <a:p>
                      <a:r>
                        <a:rPr lang="en-I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trusted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judgments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trusted judgments (int); always 3 for non-golden, and what may be a unique id for gold standard observations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82237"/>
                  </a:ext>
                </a:extLst>
              </a:tr>
              <a:tr h="610612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judgment_at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and time of last contributor judgment; blank for gold standard observations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98126"/>
                  </a:ext>
                </a:extLst>
              </a:tr>
              <a:tr h="34892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of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(for non-human profiles)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94604"/>
                  </a:ext>
                </a:extLst>
              </a:tr>
              <a:tr h="34892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and time when the profile was created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04897"/>
                  </a:ext>
                </a:extLst>
              </a:tr>
              <a:tr h="34892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user's profile description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27867"/>
                  </a:ext>
                </a:extLst>
              </a:tr>
              <a:tr h="348921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link_color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link color on the profile, as a hex value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02306"/>
                  </a:ext>
                </a:extLst>
              </a:tr>
              <a:tr h="6106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tweet_coord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the user has location turned on, the coordinates as a string with the format "[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9769"/>
                  </a:ext>
                </a:extLst>
              </a:tr>
              <a:tr h="348921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tweet_created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the random tweet (in the text column) was created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24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29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34926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F147-1CB9-4F3A-9C12-A0676DEC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05515"/>
            <a:ext cx="4852694" cy="4185685"/>
          </a:xfrm>
        </p:spPr>
        <p:txBody>
          <a:bodyPr>
            <a:normAutofit/>
          </a:bodyPr>
          <a:lstStyle/>
          <a:p>
            <a:r>
              <a:rPr lang="en-US" dirty="0"/>
              <a:t> Importing the dataset:-</a:t>
            </a:r>
          </a:p>
          <a:p>
            <a:pPr marL="0" indent="0">
              <a:buNone/>
            </a:pPr>
            <a:r>
              <a:rPr lang="en-US" dirty="0"/>
              <a:t>  First, We have imported libraries that are required for data cleaning and </a:t>
            </a:r>
            <a:r>
              <a:rPr lang="en-US" dirty="0" err="1"/>
              <a:t>analysing</a:t>
            </a:r>
            <a:r>
              <a:rPr lang="en-US" dirty="0"/>
              <a:t>, modeling, splitting.</a:t>
            </a:r>
          </a:p>
          <a:p>
            <a:pPr marL="0" indent="0">
              <a:buNone/>
            </a:pPr>
            <a:r>
              <a:rPr lang="en-US" dirty="0"/>
              <a:t>Secondly we have imported dataset of  Twitter Gender based Classification.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25E0F-4B0E-49AE-AF2E-5A300B325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47" y="1605515"/>
            <a:ext cx="5805376" cy="44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9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F147-1CB9-4F3A-9C12-A0676DEC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6" y="1467293"/>
            <a:ext cx="5090873" cy="45233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Cleaning the dataset:-</a:t>
            </a:r>
          </a:p>
          <a:p>
            <a:pPr marL="0" indent="0">
              <a:buNone/>
            </a:pPr>
            <a:r>
              <a:rPr lang="en-US" dirty="0"/>
              <a:t>       Here we found that there are NA in some columns. Out of which in some columns like Gender we have to drop NA’s. In some columns like </a:t>
            </a:r>
            <a:r>
              <a:rPr lang="en-US" dirty="0" err="1"/>
              <a:t>tweet_location</a:t>
            </a:r>
            <a:r>
              <a:rPr lang="en-US" dirty="0"/>
              <a:t>,  </a:t>
            </a:r>
            <a:r>
              <a:rPr lang="en-US" dirty="0" err="1"/>
              <a:t>user_timezone</a:t>
            </a:r>
            <a:r>
              <a:rPr lang="en-US" dirty="0"/>
              <a:t>, description we have to fill NA’s with Mode.   ..Also some changes we have to make like </a:t>
            </a:r>
          </a:p>
          <a:p>
            <a:pPr marL="457200" indent="-457200">
              <a:buAutoNum type="arabicParenR"/>
            </a:pPr>
            <a:r>
              <a:rPr lang="en-US" dirty="0"/>
              <a:t>We have to change datatype and calculate the active hours, daily surfing time, active days from the day of profile created.</a:t>
            </a:r>
          </a:p>
          <a:p>
            <a:pPr marL="457200" indent="-457200">
              <a:buAutoNum type="arabicParenR"/>
            </a:pPr>
            <a:r>
              <a:rPr lang="en-US" dirty="0"/>
              <a:t>  We have to work with description column  because it is the only one which can tell us about gender of twitter users.</a:t>
            </a:r>
          </a:p>
          <a:p>
            <a:pPr marL="457200" indent="-457200">
              <a:buAutoNum type="arabicParenR"/>
            </a:pPr>
            <a:r>
              <a:rPr lang="en-US" dirty="0"/>
              <a:t> Clean the Description column with Neuro Linguistic  Programing.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3AAB2-89A1-4287-881B-99C257E1C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15" y="1467293"/>
            <a:ext cx="5464418" cy="45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0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F147-1CB9-4F3A-9C12-A0676DEC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6" y="1467293"/>
            <a:ext cx="5920213" cy="452331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FF70B-FBB5-40C9-A9F7-7A40FE36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18" y="1584252"/>
            <a:ext cx="5536017" cy="5007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B0BE09-C343-49B4-8CCC-1062509E8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87" y="1584253"/>
            <a:ext cx="5429692" cy="50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1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B77-2851-421B-8133-523FFE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59" y="388088"/>
            <a:ext cx="10018713" cy="898451"/>
          </a:xfrm>
        </p:spPr>
        <p:txBody>
          <a:bodyPr/>
          <a:lstStyle/>
          <a:p>
            <a:r>
              <a:rPr lang="en-US" b="1" dirty="0"/>
              <a:t>Approach for this Project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11971-9B8C-4B17-BEC6-2B89D8610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3326"/>
            <a:ext cx="5901070" cy="4242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C5140A-DA90-4D95-A2C9-0D3F271596E8}"/>
              </a:ext>
            </a:extLst>
          </p:cNvPr>
          <p:cNvSpPr txBox="1"/>
          <p:nvPr/>
        </p:nvSpPr>
        <p:spPr>
          <a:xfrm>
            <a:off x="1594884" y="1690577"/>
            <a:ext cx="4263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Next we have to do visualization and find out the insights of datasets.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are finding   Gender who have Tweeted More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Which gender is more active?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 which is surfing more daily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 which is retweeting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People from which tweet location are tweeting more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98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634</TotalTime>
  <Words>998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Britannic Bold</vt:lpstr>
      <vt:lpstr>Corbel</vt:lpstr>
      <vt:lpstr>Parallax</vt:lpstr>
      <vt:lpstr>Capstone Project II</vt:lpstr>
      <vt:lpstr>Content</vt:lpstr>
      <vt:lpstr>Objective</vt:lpstr>
      <vt:lpstr>Problem Statement</vt:lpstr>
      <vt:lpstr>About the dataset</vt:lpstr>
      <vt:lpstr>Approach for this project</vt:lpstr>
      <vt:lpstr>Approach for this project</vt:lpstr>
      <vt:lpstr>Approach for this project</vt:lpstr>
      <vt:lpstr>Approach for this Project</vt:lpstr>
      <vt:lpstr>Approach for this Project</vt:lpstr>
      <vt:lpstr>Approach for this Project</vt:lpstr>
      <vt:lpstr>Approach for this project</vt:lpstr>
      <vt:lpstr>Approach for this project</vt:lpstr>
      <vt:lpstr>Approach for this project</vt:lpstr>
      <vt:lpstr>Approach for this project</vt:lpstr>
      <vt:lpstr>Approach for this project</vt:lpstr>
      <vt:lpstr>Approach for this project</vt:lpstr>
      <vt:lpstr>Approach for this project</vt:lpstr>
      <vt:lpstr>Optimization</vt:lpstr>
      <vt:lpstr>Optimization</vt:lpstr>
      <vt:lpstr>Optimization</vt:lpstr>
      <vt:lpstr>Key learnings</vt:lpstr>
      <vt:lpstr>Benefits  of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purva thakur</dc:creator>
  <cp:lastModifiedBy>vickyyeole1@outlook.com</cp:lastModifiedBy>
  <cp:revision>19</cp:revision>
  <dcterms:created xsi:type="dcterms:W3CDTF">2021-08-05T13:59:55Z</dcterms:created>
  <dcterms:modified xsi:type="dcterms:W3CDTF">2021-12-01T09:47:40Z</dcterms:modified>
</cp:coreProperties>
</file>