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2" r:id="rId5"/>
    <p:sldId id="259" r:id="rId6"/>
    <p:sldId id="268" r:id="rId7"/>
    <p:sldId id="263" r:id="rId8"/>
    <p:sldId id="261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9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4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840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48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0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02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03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9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2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6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2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7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69B4C-53E8-44C7-A5D4-7DBA291A9EF4}" type="datetimeFigureOut">
              <a:rPr lang="en-US" smtClean="0"/>
              <a:t>03/27/2024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8863FD-F2FF-4DCB-81D7-F5798AD7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EA61-5700-935E-0882-548C4CFDD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60015"/>
            <a:ext cx="7766936" cy="2523694"/>
          </a:xfrm>
        </p:spPr>
        <p:txBody>
          <a:bodyPr/>
          <a:lstStyle/>
          <a:p>
            <a:r>
              <a:rPr lang="en-US" sz="48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Maven Airline Satisfaction Analysis</a:t>
            </a:r>
            <a:br>
              <a:rPr lang="en-US" sz="48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8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Customer Experience Through Data Insights</a:t>
            </a:r>
            <a:br>
              <a:rPr lang="en-US" sz="1600" dirty="0"/>
            </a:b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2683E-23F3-5222-A47D-FD1FFEAD3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047" y="4908672"/>
            <a:ext cx="8277956" cy="1529835"/>
          </a:xfrm>
        </p:spPr>
        <p:txBody>
          <a:bodyPr>
            <a:normAutofit/>
          </a:bodyPr>
          <a:lstStyle/>
          <a:p>
            <a:r>
              <a:rPr lang="en-US" dirty="0"/>
              <a:t>Date:- 27-03-2024</a:t>
            </a:r>
          </a:p>
          <a:p>
            <a:r>
              <a:rPr lang="en-US" dirty="0"/>
              <a:t>Presented By </a:t>
            </a:r>
          </a:p>
          <a:p>
            <a:r>
              <a:rPr lang="en-US" dirty="0"/>
              <a:t>Viki P. Yeole</a:t>
            </a:r>
          </a:p>
        </p:txBody>
      </p:sp>
    </p:spTree>
    <p:extLst>
      <p:ext uri="{BB962C8B-B14F-4D97-AF65-F5344CB8AC3E}">
        <p14:creationId xmlns:p14="http://schemas.microsoft.com/office/powerpoint/2010/main" val="177895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E178-20D5-6C8D-8B12-BE1CB99D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41C9-8E7F-F8CA-5257-F746BF5C6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563"/>
            <a:ext cx="8596668" cy="388077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Facilities of Eco Class should be improved.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around 73K People who are dissatisfied with facilities provided but out of these, 55 k are still loyal with our Company. So for Such customer there should be some discount. and require to take proper action on their facilities.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are Dissatisfied by Inflight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service, Online booking,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Food_drink_Quality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Online boarding.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service should be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repaird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online booking and boarding should be updated. Food and drink quality should improved.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from Statistics it is found that if checking service is also require to improve on priority basis as Positive and negative reviews are closer.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3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BB09D3-FC2E-DFAF-54A4-7C1BF4FDCF0F}"/>
              </a:ext>
            </a:extLst>
          </p:cNvPr>
          <p:cNvSpPr/>
          <p:nvPr/>
        </p:nvSpPr>
        <p:spPr>
          <a:xfrm>
            <a:off x="5629239" y="4777282"/>
            <a:ext cx="3554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72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6C8E-2787-1A96-FE4C-E20E36FC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386"/>
          </a:xfrm>
        </p:spPr>
        <p:txBody>
          <a:bodyPr/>
          <a:lstStyle/>
          <a:p>
            <a:r>
              <a:rPr lang="en-US" dirty="0"/>
              <a:t>Introduction to Maven Airline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FD78-576C-63AF-4F3E-E28D6381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511"/>
            <a:ext cx="8596668" cy="4352851"/>
          </a:xfrm>
        </p:spPr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Maven Airlines is 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US 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based airline company . 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director of operations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would like to understand why for the last 3 months, the airline has not been making their usual amount of monthly profit.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She would like to understand why for the last 3 months, the airline has not been making their usual amount of monthly profit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&amp; 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also like to know why they have few people buying both Economic class and Economic Plus tickets</a:t>
            </a:r>
          </a:p>
          <a:p>
            <a:pPr algn="l"/>
            <a:r>
              <a:rPr lang="en-US" b="1" i="0" dirty="0">
                <a:solidFill>
                  <a:srgbClr val="3C4043"/>
                </a:solidFill>
                <a:effectLst/>
                <a:latin typeface="Inter"/>
              </a:rPr>
              <a:t>Stakeholders:</a:t>
            </a:r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Inter"/>
              </a:rPr>
              <a:t>	Director of Operations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- Sandra Watson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	Group C.E.O of Maven Airlines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5727D3-85C8-DA4C-CECC-0B472A10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5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F779-AE86-ECD6-BC95-39D66219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0F80-F5F6-558A-996B-E790F417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997"/>
            <a:ext cx="8596668" cy="4495366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Identify the business task:</a:t>
            </a:r>
            <a:endParaRPr lang="en-US" b="0" i="0" dirty="0">
              <a:solidFill>
                <a:srgbClr val="3C404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C404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director of Operation</a:t>
            </a:r>
            <a:r>
              <a:rPr lang="en-US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wants to know why they have few people buying both Economic class and Economic Plus tickets.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 would also like to know which Services have pleased or displeased passengers in all 3 classes.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director wants to kno</a:t>
            </a:r>
            <a:r>
              <a:rPr lang="en-US" dirty="0">
                <a:solidFill>
                  <a:srgbClr val="3C404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en-US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reason for the low profit margin for the last 3 months &amp; also want to ensure that low margin is because of services provided or something else. </a:t>
            </a:r>
            <a:endParaRPr lang="en-US" dirty="0">
              <a:solidFill>
                <a:srgbClr val="3C404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dirty="0">
                <a:solidFill>
                  <a:srgbClr val="3C404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1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 Business Task:</a:t>
            </a:r>
            <a:endParaRPr lang="en-US" b="0" i="0" dirty="0">
              <a:solidFill>
                <a:srgbClr val="3C404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Perform an analysis with the use of a dataset from the customer relations 	department to identify the trend patterns that show whether passengers are satisfied 	with the airline services and providing practical solution if needed.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1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B3FA-8F05-34D2-819E-9E257E34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D07E-64B3-8EFA-0376-4501214C2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4849"/>
            <a:ext cx="8596668" cy="509990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was collected from Maven analytics website in the form of EXCEL.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contain 13000 records and 21 columns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 columns was Id, Gender, age,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Customer_Type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Type of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Trvel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Customer_Class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Flight distance, Departure delay, arrival delay, Satisfaction/not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12 columns are mentioning about services rated from 0 to 5.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FoodDrink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Cleanliness,onlineboarding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seatcomfort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easeofonlinebooking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baggagehandling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checkinservice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inflightservice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inflightentertainment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inflightwifiservice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departure_arrival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 convenient are those 12 columns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FED089-3857-AED2-B5B3-D0A8AC7F1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177916"/>
              </p:ext>
            </p:extLst>
          </p:nvPr>
        </p:nvGraphicFramePr>
        <p:xfrm>
          <a:off x="911668" y="4482448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164322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26971509"/>
                    </a:ext>
                  </a:extLst>
                </a:gridCol>
              </a:tblGrid>
              <a:tr h="2882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31185"/>
                  </a:ext>
                </a:extLst>
              </a:tr>
              <a:tr h="28829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Male,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17322"/>
                  </a:ext>
                </a:extLst>
              </a:tr>
              <a:tr h="28829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Customer_Type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Loyal , Disloyal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690045"/>
                  </a:ext>
                </a:extLst>
              </a:tr>
              <a:tr h="28829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 of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Business Travel, Personal Travel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59543"/>
                  </a:ext>
                </a:extLst>
              </a:tr>
              <a:tr h="28829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 Class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Business, Economy, </a:t>
                      </a: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EcoPlus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600247"/>
                  </a:ext>
                </a:extLst>
              </a:tr>
              <a:tr h="28829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Satisfied/ not Satisfied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29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8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D740-0CDD-B70D-F353-A1DD96CF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047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and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B333C-3412-C1DE-3CEB-4F6492F4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9753"/>
            <a:ext cx="8596668" cy="47216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Conditional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IF statement from DAX Below changes are made.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Converted Age into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Age_Group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Column Like &lt;10 years, &lt;25 years, &lt;40 years, &lt;55 years, &lt;75 years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Converted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Flight_distance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in the range &lt;500km, &lt;1000km, &lt;2000km, &lt;3000km, &lt;4000km, &gt;4000km 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FoodDrink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Cleanliness,onlineboarding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seatcomfort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easeofonlinebooking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baggagehandling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checkinservice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inflightservice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inflightentertainment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inflightwifiservice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departure_arrival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 convenient are those 12 Services provided by airline so converted 0-2 rating into Low, 3 rating to medium and 4-5 rating into high.</a:t>
            </a:r>
          </a:p>
        </p:txBody>
      </p:sp>
    </p:spTree>
    <p:extLst>
      <p:ext uri="{BB962C8B-B14F-4D97-AF65-F5344CB8AC3E}">
        <p14:creationId xmlns:p14="http://schemas.microsoft.com/office/powerpoint/2010/main" val="168313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54EE-C6A5-FCA0-85C6-377A23A4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65" y="119407"/>
            <a:ext cx="8596668" cy="889262"/>
          </a:xfrm>
        </p:spPr>
        <p:txBody>
          <a:bodyPr/>
          <a:lstStyle/>
          <a:p>
            <a:r>
              <a:rPr lang="en-US" dirty="0"/>
              <a:t>Data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A7735-6A19-FA80-8780-B64F0369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1" y="847823"/>
            <a:ext cx="10409822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7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54EE-C6A5-FCA0-85C6-377A23A4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262"/>
          </a:xfrm>
        </p:spPr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50DF-067D-0D39-DABD-D39F089A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313"/>
            <a:ext cx="8596668" cy="4665049"/>
          </a:xfrm>
        </p:spPr>
        <p:txBody>
          <a:bodyPr/>
          <a:lstStyle/>
          <a:p>
            <a:pPr marL="0" indent="0" algn="l">
              <a:buNone/>
            </a:pPr>
            <a:endParaRPr lang="en-US" i="0" dirty="0">
              <a:solidFill>
                <a:srgbClr val="25242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Travelling by Eco Class are more dissatisfied by Facilities provided while Business Class is well satisfied.</a:t>
            </a:r>
            <a:endParaRPr lang="en-US" i="0" dirty="0">
              <a:solidFill>
                <a:srgbClr val="25242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of age group 26- 40 years are much dissatisfied by Facilities provided .</a:t>
            </a:r>
            <a:endParaRPr lang="en-US" i="0" dirty="0">
              <a:solidFill>
                <a:srgbClr val="25242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travelling by ECO-Class are more dissatisfied.</a:t>
            </a:r>
            <a:endParaRPr lang="en-US" i="0" dirty="0">
              <a:solidFill>
                <a:srgbClr val="25242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around 73K People who are dissatisfied with facilities provided but out of these, 55 k are still loyal with our Company. </a:t>
            </a:r>
            <a:endParaRPr lang="en-US" i="0" dirty="0">
              <a:solidFill>
                <a:srgbClr val="25242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are Satisfied with baggage handling, </a:t>
            </a:r>
            <a:r>
              <a:rPr lang="en-US" sz="1800" i="0" dirty="0" err="1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Inflight_Service</a:t>
            </a:r>
            <a:r>
              <a:rPr lang="en-US" sz="180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0" dirty="0" err="1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Seat_comfort</a:t>
            </a:r>
            <a:r>
              <a:rPr lang="en-US" sz="180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Cleanliness and departure arrival Time convenient.</a:t>
            </a:r>
            <a:endParaRPr lang="en-US" i="0" dirty="0">
              <a:solidFill>
                <a:srgbClr val="25242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are Dissatisfied by Inflight </a:t>
            </a:r>
            <a:r>
              <a:rPr lang="en-US" sz="1800" i="0" dirty="0" err="1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180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service, Online booking, </a:t>
            </a:r>
            <a:r>
              <a:rPr lang="en-US" sz="1800" i="0" dirty="0" err="1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Food_drink_Quality</a:t>
            </a:r>
            <a:r>
              <a:rPr lang="en-US" sz="180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Online boarding. </a:t>
            </a:r>
            <a:endParaRPr lang="en-US" i="0" dirty="0">
              <a:solidFill>
                <a:srgbClr val="25242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4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13CE-9732-89C0-8FC3-7054B35C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2272"/>
            <a:ext cx="8596668" cy="823274"/>
          </a:xfrm>
        </p:spPr>
        <p:txBody>
          <a:bodyPr/>
          <a:lstStyle/>
          <a:p>
            <a:r>
              <a:rPr lang="en-US" dirty="0"/>
              <a:t>Factors Affecting </a:t>
            </a:r>
            <a:r>
              <a:rPr lang="en-US" dirty="0" err="1"/>
              <a:t>DisSatisfaction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58520-2760-75C0-DC38-75FBCA175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46" y="895546"/>
            <a:ext cx="10228083" cy="5844620"/>
          </a:xfrm>
        </p:spPr>
      </p:pic>
    </p:spTree>
    <p:extLst>
      <p:ext uri="{BB962C8B-B14F-4D97-AF65-F5344CB8AC3E}">
        <p14:creationId xmlns:p14="http://schemas.microsoft.com/office/powerpoint/2010/main" val="374963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13CE-9732-89C0-8FC3-7054B35C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2272"/>
            <a:ext cx="8596668" cy="823274"/>
          </a:xfrm>
        </p:spPr>
        <p:txBody>
          <a:bodyPr/>
          <a:lstStyle/>
          <a:p>
            <a:r>
              <a:rPr lang="en-US" dirty="0"/>
              <a:t>Factors Affecting Satisfaction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889E1-43CA-2B69-E20D-239E8BDFA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36" y="662526"/>
            <a:ext cx="10717118" cy="60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03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740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Inter</vt:lpstr>
      <vt:lpstr>Trebuchet MS</vt:lpstr>
      <vt:lpstr>Wingdings</vt:lpstr>
      <vt:lpstr>Wingdings 3</vt:lpstr>
      <vt:lpstr>Facet</vt:lpstr>
      <vt:lpstr>Maven Airline Satisfaction Analysis  Enhancing Customer Experience Through Data Insights </vt:lpstr>
      <vt:lpstr>Introduction to Maven Airline</vt:lpstr>
      <vt:lpstr>Objectives of Analysis</vt:lpstr>
      <vt:lpstr>Data Sources</vt:lpstr>
      <vt:lpstr>Data Cleaning and Modelling</vt:lpstr>
      <vt:lpstr>Data Insights</vt:lpstr>
      <vt:lpstr>Data Analysis </vt:lpstr>
      <vt:lpstr>Factors Affecting DisSatisfaction</vt:lpstr>
      <vt:lpstr>Factors Affecting Satisfaction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Airline Satisfaction Analysis  Enhancing Customer Experience Through Data Insights </dc:title>
  <dc:creator>viki Yeole</dc:creator>
  <cp:lastModifiedBy>viki Yeole</cp:lastModifiedBy>
  <cp:revision>2</cp:revision>
  <dcterms:created xsi:type="dcterms:W3CDTF">2024-03-26T23:46:01Z</dcterms:created>
  <dcterms:modified xsi:type="dcterms:W3CDTF">2024-03-27T04:21:37Z</dcterms:modified>
</cp:coreProperties>
</file>