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828800"/>
          </a:xfrm>
        </p:spPr>
        <p:txBody>
          <a:bodyPr/>
          <a:lstStyle/>
          <a:p>
            <a:r>
              <a:rPr lang="en-US" dirty="0" smtClean="0"/>
              <a:t>CRIMINAL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lumMod val="7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sz="4600" b="1" dirty="0" smtClean="0"/>
              <a:t>TEAM -17</a:t>
            </a:r>
            <a:endParaRPr lang="en-US" sz="4600" b="1" dirty="0" smtClean="0"/>
          </a:p>
          <a:p>
            <a:pPr algn="r"/>
            <a:r>
              <a:rPr lang="en-US" dirty="0" smtClean="0"/>
              <a:t>RAVI TEJA SOMA -85</a:t>
            </a:r>
          </a:p>
          <a:p>
            <a:pPr algn="r"/>
            <a:r>
              <a:rPr lang="en-US" dirty="0" smtClean="0"/>
              <a:t>G ANAND SANJAY REDDY -31</a:t>
            </a:r>
          </a:p>
          <a:p>
            <a:pPr algn="r"/>
            <a:r>
              <a:rPr lang="en-US" dirty="0" smtClean="0"/>
              <a:t>SHASHANK REDDY YATA -92</a:t>
            </a:r>
          </a:p>
          <a:p>
            <a:pPr algn="r"/>
            <a:r>
              <a:rPr lang="en-US" dirty="0" smtClean="0"/>
              <a:t>VIKAS KODURI -43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Criminal database, this application is used to upload the criminal record and retrieve the data back.</a:t>
            </a:r>
          </a:p>
          <a:p>
            <a:pPr>
              <a:buNone/>
            </a:pPr>
            <a:r>
              <a:rPr lang="en-US" dirty="0" smtClean="0"/>
              <a:t>This application has two modules police module and the public module.</a:t>
            </a:r>
          </a:p>
          <a:p>
            <a:pPr>
              <a:buNone/>
            </a:pPr>
            <a:r>
              <a:rPr lang="en-US" dirty="0" smtClean="0"/>
              <a:t>In the police module, police can upload the crime report of any criminal case.</a:t>
            </a:r>
          </a:p>
          <a:p>
            <a:pPr>
              <a:buNone/>
            </a:pPr>
            <a:r>
              <a:rPr lang="en-US" dirty="0" smtClean="0"/>
              <a:t>In the public module, people can notify the police if they found any criminal in the real time and they can report to the police if they need any emergency.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FEATURES OF THE APP</a:t>
            </a:r>
            <a:endParaRPr lang="en-US" dirty="0"/>
          </a:p>
        </p:txBody>
      </p:sp>
      <p:pic>
        <p:nvPicPr>
          <p:cNvPr id="4" name="Content Placeholder 3" descr="Screenshot_20170501-23454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1677" y="1307123"/>
            <a:ext cx="1369685" cy="1682125"/>
          </a:xfrm>
        </p:spPr>
      </p:pic>
      <p:pic>
        <p:nvPicPr>
          <p:cNvPr id="6" name="Picture 5" descr="Screenshot_20170501-2346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4876800"/>
            <a:ext cx="1664625" cy="1812000"/>
          </a:xfrm>
          <a:prstGeom prst="rect">
            <a:avLst/>
          </a:prstGeom>
        </p:spPr>
      </p:pic>
      <p:pic>
        <p:nvPicPr>
          <p:cNvPr id="7" name="Picture 6" descr="Screenshot_20170501-23462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4876800"/>
            <a:ext cx="1419225" cy="1814400"/>
          </a:xfrm>
          <a:prstGeom prst="rect">
            <a:avLst/>
          </a:prstGeom>
        </p:spPr>
      </p:pic>
      <p:pic>
        <p:nvPicPr>
          <p:cNvPr id="8" name="Picture 7" descr="Screenshot_20170501-23463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0" y="1295400"/>
            <a:ext cx="1507425" cy="1676400"/>
          </a:xfrm>
          <a:prstGeom prst="rect">
            <a:avLst/>
          </a:prstGeom>
        </p:spPr>
      </p:pic>
      <p:pic>
        <p:nvPicPr>
          <p:cNvPr id="9" name="Picture 8" descr="Screenshot_20170501-23465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8400" y="1295400"/>
            <a:ext cx="1428825" cy="1686000"/>
          </a:xfrm>
          <a:prstGeom prst="rect">
            <a:avLst/>
          </a:prstGeom>
        </p:spPr>
      </p:pic>
      <p:pic>
        <p:nvPicPr>
          <p:cNvPr id="10" name="Picture 9" descr="Screenshot_20170501-234659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3200" y="3048000"/>
            <a:ext cx="1524000" cy="1752600"/>
          </a:xfrm>
          <a:prstGeom prst="rect">
            <a:avLst/>
          </a:prstGeom>
        </p:spPr>
      </p:pic>
      <p:pic>
        <p:nvPicPr>
          <p:cNvPr id="11" name="Picture 10" descr="Screenshot_20170501-2347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53200" y="1295400"/>
            <a:ext cx="1500225" cy="1676400"/>
          </a:xfrm>
          <a:prstGeom prst="rect">
            <a:avLst/>
          </a:prstGeom>
        </p:spPr>
      </p:pic>
      <p:pic>
        <p:nvPicPr>
          <p:cNvPr id="12" name="Picture 11" descr="Screenshot_20170501-234719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3400" y="3048000"/>
            <a:ext cx="1345425" cy="1752600"/>
          </a:xfrm>
          <a:prstGeom prst="rect">
            <a:avLst/>
          </a:prstGeom>
        </p:spPr>
      </p:pic>
      <p:pic>
        <p:nvPicPr>
          <p:cNvPr id="13" name="Picture 12" descr="Screenshot_20170501-23472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3400" y="4876800"/>
            <a:ext cx="1343025" cy="1828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3200" y="4876800"/>
            <a:ext cx="152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438400" y="32004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CRIMINAL DATABASE APPLICATION</a:t>
            </a:r>
            <a:endParaRPr lang="en-US" sz="24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486400" y="3733800"/>
            <a:ext cx="978408" cy="228600"/>
          </a:xfrm>
          <a:prstGeom prst="rightArrow">
            <a:avLst>
              <a:gd name="adj1" fmla="val 6459"/>
              <a:gd name="adj2" fmla="val 3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0721871">
            <a:off x="5270052" y="2977135"/>
            <a:ext cx="1282154" cy="261627"/>
          </a:xfrm>
          <a:prstGeom prst="rightArrow">
            <a:avLst>
              <a:gd name="adj1" fmla="val 6459"/>
              <a:gd name="adj2" fmla="val 3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215504">
            <a:off x="5410200" y="4343400"/>
            <a:ext cx="978408" cy="228600"/>
          </a:xfrm>
          <a:prstGeom prst="rightArrow">
            <a:avLst>
              <a:gd name="adj1" fmla="val 6459"/>
              <a:gd name="adj2" fmla="val 3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1981200" y="3810000"/>
            <a:ext cx="978408" cy="228600"/>
          </a:xfrm>
          <a:prstGeom prst="rightArrow">
            <a:avLst>
              <a:gd name="adj1" fmla="val 6459"/>
              <a:gd name="adj2" fmla="val 3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2874023">
            <a:off x="2035887" y="3152981"/>
            <a:ext cx="978408" cy="228600"/>
          </a:xfrm>
          <a:prstGeom prst="rightArrow">
            <a:avLst>
              <a:gd name="adj1" fmla="val 6459"/>
              <a:gd name="adj2" fmla="val 3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6431737">
            <a:off x="3412606" y="4468978"/>
            <a:ext cx="566185" cy="223613"/>
          </a:xfrm>
          <a:prstGeom prst="rightArrow">
            <a:avLst>
              <a:gd name="adj1" fmla="val 6459"/>
              <a:gd name="adj2" fmla="val 3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618350">
            <a:off x="2051937" y="4444427"/>
            <a:ext cx="978408" cy="228600"/>
          </a:xfrm>
          <a:prstGeom prst="rightArrow">
            <a:avLst>
              <a:gd name="adj1" fmla="val 6459"/>
              <a:gd name="adj2" fmla="val 3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3587981">
            <a:off x="4522161" y="4459504"/>
            <a:ext cx="565759" cy="209993"/>
          </a:xfrm>
          <a:prstGeom prst="rightArrow">
            <a:avLst>
              <a:gd name="adj1" fmla="val 6459"/>
              <a:gd name="adj2" fmla="val 3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latin typeface="Baskerville Old Face" pitchFamily="18" charset="0"/>
              </a:rPr>
              <a:t>YOUTUBE  LINK</a:t>
            </a:r>
          </a:p>
          <a:p>
            <a:pPr>
              <a:buNone/>
            </a:pPr>
            <a:endParaRPr lang="en-US" b="1" u="sng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en-US" sz="2400" dirty="0" smtClean="0"/>
              <a:t>https://www.youtube.com/watch?v=0ILdzO0PVkI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524000"/>
            <a:ext cx="8229600" cy="2667000"/>
          </a:xfrm>
        </p:spPr>
        <p:txBody>
          <a:bodyPr/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</TotalTime>
  <Words>118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CRIMINAL DATABASE</vt:lpstr>
      <vt:lpstr>INTRODUCTION</vt:lpstr>
      <vt:lpstr>FEATURES OF THE APP</vt:lpstr>
      <vt:lpstr>Slide 4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 DATABASE</dc:title>
  <dc:creator>win</dc:creator>
  <cp:lastModifiedBy>win</cp:lastModifiedBy>
  <cp:revision>2</cp:revision>
  <dcterms:created xsi:type="dcterms:W3CDTF">2006-08-16T00:00:00Z</dcterms:created>
  <dcterms:modified xsi:type="dcterms:W3CDTF">2017-05-02T06:02:50Z</dcterms:modified>
</cp:coreProperties>
</file>