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81F9-6118-4B9D-A78E-E8595465D0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ADBC-342C-4DED-8C45-CDBE5C1E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8001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 smtClean="0"/>
              <a:t>Vivek Limbavali</a:t>
            </a:r>
          </a:p>
          <a:p>
            <a:r>
              <a:rPr lang="en-US" dirty="0" smtClean="0"/>
              <a:t>MGMT </a:t>
            </a:r>
            <a:r>
              <a:rPr lang="en-US" dirty="0" smtClean="0"/>
              <a:t>6160: Data Analytics</a:t>
            </a:r>
          </a:p>
          <a:p>
            <a:r>
              <a:rPr lang="en-US" dirty="0" smtClean="0"/>
              <a:t>December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Subsector: Information Tech. (IT)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</a:t>
            </a:r>
            <a:r>
              <a:rPr lang="en-GB" dirty="0"/>
              <a:t>, process, store, secure and exchange all forms of electronic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first </a:t>
            </a:r>
            <a:r>
              <a:rPr lang="en-GB" dirty="0"/>
              <a:t>appeared in a 1958 article published in the </a:t>
            </a:r>
            <a:r>
              <a:rPr lang="en-GB" i="1" dirty="0"/>
              <a:t>Harvard Business </a:t>
            </a:r>
            <a:r>
              <a:rPr lang="en-GB" i="1" dirty="0" smtClean="0"/>
              <a:t>Review</a:t>
            </a:r>
            <a:br>
              <a:rPr lang="en-GB" i="1" dirty="0" smtClean="0"/>
            </a:br>
            <a:r>
              <a:rPr lang="en-GB" dirty="0"/>
              <a:t>"the new technology does not yet have a single established name. We shall call it information technology (IT)."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1: Skillset Categories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410200" cy="5410200"/>
          </a:xfrm>
        </p:spPr>
      </p:pic>
    </p:spTree>
    <p:extLst>
      <p:ext uri="{BB962C8B-B14F-4D97-AF65-F5344CB8AC3E}">
        <p14:creationId xmlns:p14="http://schemas.microsoft.com/office/powerpoint/2010/main" val="19118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59873"/>
            <a:ext cx="7086600" cy="57981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Visual 2 : Hard Skillsets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7467600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3 : Programming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r="3795"/>
          <a:stretch/>
        </p:blipFill>
        <p:spPr>
          <a:xfrm>
            <a:off x="0" y="1066800"/>
            <a:ext cx="9144000" cy="54237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</a:t>
            </a:r>
            <a:r>
              <a:rPr lang="en-US" dirty="0"/>
              <a:t>4</a:t>
            </a:r>
            <a:r>
              <a:rPr lang="en-US" dirty="0" smtClean="0"/>
              <a:t> : Job Count Vs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69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High Technology</vt:lpstr>
      <vt:lpstr>Subsector: Information Tech. (IT)</vt:lpstr>
      <vt:lpstr>Visual 1: Skillset Categories</vt:lpstr>
      <vt:lpstr>Visual 2 : Hard Skillsets</vt:lpstr>
      <vt:lpstr>Visual 3 : Programming Skill</vt:lpstr>
      <vt:lpstr>Visual 4 : Job Count Vs Degree</vt:lpstr>
    </vt:vector>
  </TitlesOfParts>
  <Company>Genentech,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Job Skills</dc:title>
  <dc:creator>Meagan Devine</dc:creator>
  <cp:lastModifiedBy>Vivek Limbavali</cp:lastModifiedBy>
  <cp:revision>7</cp:revision>
  <dcterms:created xsi:type="dcterms:W3CDTF">2015-11-23T19:05:55Z</dcterms:created>
  <dcterms:modified xsi:type="dcterms:W3CDTF">2015-12-01T20:44:22Z</dcterms:modified>
</cp:coreProperties>
</file>