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E3011F-1A98-4EA4-A318-F69027C65B22}" v="14" dt="2024-04-05T08:36:14.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619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125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625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829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803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2686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113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1848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8338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5402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110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828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3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558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6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151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871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951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0828732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6094" y="2553462"/>
            <a:ext cx="9812366" cy="3340658"/>
          </a:xfrm>
          <a:prstGeom prst="rect">
            <a:avLst/>
          </a:prstGeom>
        </p:spPr>
        <p:txBody>
          <a:bodyPr vert="horz" wrap="square" lIns="0" tIns="16510" rIns="0" bIns="0" rtlCol="0">
            <a:spAutoFit/>
          </a:bodyPr>
          <a:lstStyle/>
          <a:p>
            <a:pPr marL="3213735">
              <a:lnSpc>
                <a:spcPct val="100000"/>
              </a:lnSpc>
              <a:spcBef>
                <a:spcPts val="130"/>
              </a:spcBef>
            </a:pPr>
            <a:r>
              <a:rPr lang="en-US" sz="2400" dirty="0"/>
              <a:t>Name : VIGNESHWARAN S</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au813821243060</a:t>
            </a:r>
            <a:br>
              <a:rPr lang="en-US" sz="2400" dirty="0"/>
            </a:br>
            <a:r>
              <a:rPr lang="en-US" sz="2400" dirty="0"/>
              <a:t>REG NO : 813821243060</a:t>
            </a:r>
            <a:br>
              <a:rPr lang="en-US" sz="2400" dirty="0"/>
            </a:br>
            <a:r>
              <a:rPr lang="en-US" sz="2400" dirty="0"/>
              <a:t>EMAIL ID : vikkidcraze2003@gmail.com</a:t>
            </a:r>
            <a:endParaRPr sz="24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p:cNvSpPr txBox="1"/>
          <p:nvPr/>
        </p:nvSpPr>
        <p:spPr>
          <a:xfrm>
            <a:off x="4038600" y="5969557"/>
            <a:ext cx="6781800" cy="523220"/>
          </a:xfrm>
          <a:prstGeom prst="rect">
            <a:avLst/>
          </a:prstGeom>
          <a:noFill/>
        </p:spPr>
        <p:txBody>
          <a:bodyPr wrap="square" rtlCol="0">
            <a:spAutoFit/>
          </a:bodyPr>
          <a:lstStyle/>
          <a:p>
            <a:r>
              <a:rPr lang="en-US" sz="2800" b="0" i="0" dirty="0">
                <a:effectLst/>
                <a:latin typeface="Söhne"/>
              </a:rPr>
              <a:t>Final </a:t>
            </a:r>
            <a:r>
              <a:rPr lang="en-US" sz="2800" b="0" i="0" dirty="0" err="1">
                <a:effectLst/>
                <a:latin typeface="Söhne"/>
              </a:rPr>
              <a:t>project:TEXT</a:t>
            </a:r>
            <a:r>
              <a:rPr lang="en-US" sz="2800" b="0" i="0" dirty="0">
                <a:effectLst/>
                <a:latin typeface="Söhne"/>
              </a:rPr>
              <a: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7024428"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https://github.com/vikkidcraze/TNSDC_GEN_AI</a:t>
            </a:r>
            <a:endParaRPr sz="20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182</TotalTime>
  <Words>726</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Tw Cen MT</vt:lpstr>
      <vt:lpstr>Droplet</vt:lpstr>
      <vt:lpstr>Name : VIGNESHWARAN S COLLEGE : SARANATHAN COLLEGE OF ENGINEERING BRANCH : ARTIFICIAL INTELLIGENCE AND DATA SCIENCE YEAR : THIRD YEAR NM ID : au813821243060 REG NO : 813821243060 EMAIL ID : vikkidcraze2003@gmail.com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Raja Cholan S</cp:lastModifiedBy>
  <cp:revision>12</cp:revision>
  <dcterms:created xsi:type="dcterms:W3CDTF">2024-04-01T15:34:00Z</dcterms:created>
  <dcterms:modified xsi:type="dcterms:W3CDTF">2024-04-05T08:36:48Z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