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703CC596-2DFB-4EA0-946B-0463FFDF2578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TheAtticusProject/cuad/" TargetMode="External"/><Relationship Id="rId2" Type="http://schemas.openxmlformats.org/officeDocument/2006/relationships/hyperlink" Target="https://zenodo.org/record/4599830#.Yq_5j-zMKWA" TargetMode="External"/><Relationship Id="rId3" Type="http://schemas.openxmlformats.org/officeDocument/2006/relationships/hyperlink" Target="https://medium.com/data-science-in-your-pocket/attention-is-all-you-need-understanding-with-example-c8d074c37767" TargetMode="External"/><Relationship Id="rId4" Type="http://schemas.openxmlformats.org/officeDocument/2006/relationships/hyperlink" Target="https://arxiv.org/abs/1706.03762" TargetMode="External"/><Relationship Id="rId5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Contract Obligation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900000" y="1980000"/>
            <a:ext cx="5940000" cy="2394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latin typeface="Arial"/>
              </a:rPr>
              <a:t>High level technical objectives (my understanding)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Dataset - Atticus project and CUAD dataset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Attention based model frameworks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Demo - Fine-tuning with pre trained models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Extending on current work and alternatives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Challenges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Resources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High level technical objectives 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Required to pick out certain clauses from a document (multiple pages), potentially reducing amount of human review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Understand model metrics based on type of clauses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Automate workflows/ manual review process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Arial"/>
              </a:rPr>
              <a:t>Dataset - Atticus project and CUAD dataset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751760"/>
            <a:ext cx="6516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Atticus Project released the Contract Understanding Atticus Dataset (CUAD) - https://www.atticusprojectai.org/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Consists of over 500 contracts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Carefully labelled by legal experts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41 different types of important clauses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More than 13,000 annotations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Published several state-of-the-art Transformer models that have been trained on the dataset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Datasets and pre trained models available in Github and Zenodo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7020000" y="900000"/>
            <a:ext cx="2880000" cy="433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Arial"/>
              </a:rPr>
              <a:t>Attention based model frameworks - Encoders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751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Context understanding from long sequences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For legal contracts, attention based models can be used for understanding clauses from a piece of text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For example – Can identify specific parts of a long text referring to a clause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BERT based Q&amp;A encoder models are a perfect match for needle within haystack tasks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The only skill as a practitioner we need is to understand if we are asking the right questions to a document (can be standardised)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Evaluation metrics can be based on specific clauses with the type of questions we ask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The outputs can be compared across standard embeddings for a second automated review process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2113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Demo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Arial"/>
              </a:rPr>
              <a:t>Extending on current work and alternatives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571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The pre trained models could be used as a classifier directly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Fine-tuning for better adaptation (refer to resources for Q&amp;A fine-tuning code examples)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Multiple variants of BERT exists (with latency considerations)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A UI for easy validation as modelling and checking results contextually would be challenging for a practitioner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Model metrics can be further refined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OCR for extracting text data from scanned documents. If digital extracting accuracy would not be an issue. Have a development instance of containerised PaddleOCR solution, other  OCRs could be tested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Alternatives – multi label classification, sentence tokenization and cosine match, combining multi label classification and Q&amp;A, ensemble modelling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Arial"/>
              </a:rPr>
              <a:t>Challenges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Q&amp;A Tasks – metrics could be challenging as tokens could be nearby context presenting tokens, specially when models are not trained very well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Multi label classification – Still need to review the entire text (in case human review is involved)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Data extraction from scanned images/digital files.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Accurate text extraction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Not enough data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Resources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CUAD Paper -https://arxiv.org/abs/2103.06268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CUAD Dataset - </a:t>
            </a:r>
            <a:r>
              <a:rPr b="0" lang="en-GB" sz="3200" spc="-1" strike="noStrike">
                <a:latin typeface="Arial"/>
                <a:hlinkClick r:id="rId1"/>
              </a:rPr>
              <a:t>https://github.com/TheAtticusProject/cuad/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Models published on Zenodo - </a:t>
            </a:r>
            <a:r>
              <a:rPr b="0" lang="en-GB" sz="3200" spc="-1" strike="noStrike">
                <a:latin typeface="Arial"/>
                <a:hlinkClick r:id="rId2"/>
              </a:rPr>
              <a:t>https://zenodo.org/record/4599830#.Yq_5j-zMKWA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Summary of transformer models - </a:t>
            </a:r>
            <a:r>
              <a:rPr b="0" lang="en-GB" sz="3200" spc="-1" strike="noStrike">
                <a:latin typeface="Arial"/>
                <a:hlinkClick r:id="rId3"/>
              </a:rPr>
              <a:t>https://medium.com/data-science-in-your-pocket/attention-is-all-you-need-understanding-with-example-c8d074c37767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Transformers Paper - </a:t>
            </a:r>
            <a:r>
              <a:rPr b="0" lang="en-GB" sz="3200" spc="-1" strike="noStrike">
                <a:latin typeface="Arial"/>
                <a:hlinkClick r:id="rId4"/>
              </a:rPr>
              <a:t>https://arxiv.org/abs/1706.03762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Code for fine-tuning a Q&amp;A dataset – Will update post repo push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Application>LibreOffice/7.2.4.1$MacOSX_AARCH64 LibreOffice_project/27d75539669ac387bb498e35313b970b7fe9c4f9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2022-06-20T05:23:20Z</dcterms:created>
  <dc:creator/>
  <dc:description/>
  <dc:language>en-GB</dc:language>
  <cp:lastModifiedBy/>
  <dcterms:modified xsi:type="dcterms:W3CDTF">2022-06-20T10:08:18Z</dcterms:modified>
  <cp:revision>10</cp:revision>
  <dc:subject/>
  <dc:title/>
</cp:coreProperties>
</file>