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6"/>
  </p:notesMasterIdLst>
  <p:sldIdLst>
    <p:sldId id="256" r:id="rId2"/>
    <p:sldId id="279" r:id="rId3"/>
    <p:sldId id="257" r:id="rId4"/>
    <p:sldId id="258" r:id="rId5"/>
    <p:sldId id="278" r:id="rId6"/>
    <p:sldId id="260" r:id="rId7"/>
    <p:sldId id="264" r:id="rId8"/>
    <p:sldId id="266" r:id="rId9"/>
    <p:sldId id="280" r:id="rId10"/>
    <p:sldId id="281" r:id="rId11"/>
    <p:sldId id="282" r:id="rId12"/>
    <p:sldId id="272" r:id="rId13"/>
    <p:sldId id="273" r:id="rId14"/>
    <p:sldId id="283" r:id="rId15"/>
    <p:sldId id="284" r:id="rId16"/>
    <p:sldId id="285" r:id="rId17"/>
    <p:sldId id="296" r:id="rId18"/>
    <p:sldId id="259" r:id="rId19"/>
    <p:sldId id="297" r:id="rId20"/>
    <p:sldId id="263" r:id="rId21"/>
    <p:sldId id="270" r:id="rId22"/>
    <p:sldId id="298" r:id="rId23"/>
    <p:sldId id="307" r:id="rId24"/>
    <p:sldId id="304" r:id="rId25"/>
    <p:sldId id="308" r:id="rId26"/>
    <p:sldId id="309" r:id="rId27"/>
    <p:sldId id="293" r:id="rId28"/>
    <p:sldId id="299" r:id="rId29"/>
    <p:sldId id="301" r:id="rId30"/>
    <p:sldId id="300" r:id="rId31"/>
    <p:sldId id="302" r:id="rId32"/>
    <p:sldId id="294" r:id="rId33"/>
    <p:sldId id="305" r:id="rId34"/>
    <p:sldId id="30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032" userDrawn="1">
          <p15:clr>
            <a:srgbClr val="A4A3A4"/>
          </p15:clr>
        </p15:guide>
        <p15:guide id="3" pos="792" userDrawn="1">
          <p15:clr>
            <a:srgbClr val="A4A3A4"/>
          </p15:clr>
        </p15:guide>
        <p15:guide id="4" orient="horz" pos="840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pos="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pos="7032"/>
        <p:guide pos="792"/>
        <p:guide orient="horz" pos="840"/>
        <p:guide orient="horz" pos="3696"/>
        <p:guide orient="horz" pos="624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159D0-55C2-4D41-913C-D9242518F4F6}" type="doc">
      <dgm:prSet loTypeId="urn:microsoft.com/office/officeart/2005/8/layout/process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E5E538C-FB70-4F39-BE77-3BC5396610B4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8783FC7B-60B8-4A8B-AEE3-4518E75558C2}" type="parTrans" cxnId="{DD21EC8F-F834-4B76-B59F-068EFC9CD859}">
      <dgm:prSet/>
      <dgm:spPr/>
      <dgm:t>
        <a:bodyPr/>
        <a:lstStyle/>
        <a:p>
          <a:endParaRPr lang="en-US"/>
        </a:p>
      </dgm:t>
    </dgm:pt>
    <dgm:pt modelId="{FE3D4BC2-812F-4B3B-BEC4-8D493930C087}" type="sibTrans" cxnId="{DD21EC8F-F834-4B76-B59F-068EFC9CD859}">
      <dgm:prSet/>
      <dgm:spPr/>
      <dgm:t>
        <a:bodyPr/>
        <a:lstStyle/>
        <a:p>
          <a:endParaRPr lang="en-US"/>
        </a:p>
      </dgm:t>
    </dgm:pt>
    <dgm:pt modelId="{AC08DF90-86C8-402C-88D0-D6D782AE6408}">
      <dgm:prSet phldrT="[Text]"/>
      <dgm:spPr/>
      <dgm:t>
        <a:bodyPr/>
        <a:lstStyle/>
        <a:p>
          <a:r>
            <a:rPr lang="en-US" dirty="0"/>
            <a:t>Feature Creation</a:t>
          </a:r>
        </a:p>
      </dgm:t>
    </dgm:pt>
    <dgm:pt modelId="{0341D31A-2789-4FA3-8EA6-48784D9D4041}" type="parTrans" cxnId="{590C1B6D-1547-4C9E-8CB3-CBB6DA967C0C}">
      <dgm:prSet/>
      <dgm:spPr/>
      <dgm:t>
        <a:bodyPr/>
        <a:lstStyle/>
        <a:p>
          <a:endParaRPr lang="en-US"/>
        </a:p>
      </dgm:t>
    </dgm:pt>
    <dgm:pt modelId="{A2D4D33B-FB2E-4403-B1E8-A0AC951F17E0}" type="sibTrans" cxnId="{590C1B6D-1547-4C9E-8CB3-CBB6DA967C0C}">
      <dgm:prSet/>
      <dgm:spPr/>
      <dgm:t>
        <a:bodyPr/>
        <a:lstStyle/>
        <a:p>
          <a:endParaRPr lang="en-US"/>
        </a:p>
      </dgm:t>
    </dgm:pt>
    <dgm:pt modelId="{64472014-6CB7-4B7A-BCFF-20DF9F49B577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9715230B-FEF3-4548-B2AF-F95820C9B66A}" type="sibTrans" cxnId="{1FDE8499-24C9-49C7-9520-DEC64665EF4D}">
      <dgm:prSet/>
      <dgm:spPr/>
      <dgm:t>
        <a:bodyPr/>
        <a:lstStyle/>
        <a:p>
          <a:endParaRPr lang="en-US"/>
        </a:p>
      </dgm:t>
    </dgm:pt>
    <dgm:pt modelId="{5C91557C-69AA-40FD-9D0D-F3DC263E6E9E}" type="parTrans" cxnId="{1FDE8499-24C9-49C7-9520-DEC64665EF4D}">
      <dgm:prSet/>
      <dgm:spPr/>
      <dgm:t>
        <a:bodyPr/>
        <a:lstStyle/>
        <a:p>
          <a:endParaRPr lang="en-US"/>
        </a:p>
      </dgm:t>
    </dgm:pt>
    <dgm:pt modelId="{757E66DF-60FF-4CDE-95E6-BE2F7E2332D9}">
      <dgm:prSet phldrT="[Text]" custT="1"/>
      <dgm:spPr/>
      <dgm:t>
        <a:bodyPr/>
        <a:lstStyle/>
        <a:p>
          <a:r>
            <a:rPr lang="en-US" sz="1200" dirty="0"/>
            <a:t>Understanding the data</a:t>
          </a:r>
        </a:p>
      </dgm:t>
    </dgm:pt>
    <dgm:pt modelId="{C5BF8E90-39A8-4F7B-96F3-E25D22235F3E}" type="parTrans" cxnId="{73C154B6-FCAB-4807-B99C-0FB4CF941BE8}">
      <dgm:prSet/>
      <dgm:spPr/>
      <dgm:t>
        <a:bodyPr/>
        <a:lstStyle/>
        <a:p>
          <a:endParaRPr lang="en-US"/>
        </a:p>
      </dgm:t>
    </dgm:pt>
    <dgm:pt modelId="{E3BA59A7-7CD7-48B2-BCFA-CD81F4761C04}" type="sibTrans" cxnId="{73C154B6-FCAB-4807-B99C-0FB4CF941BE8}">
      <dgm:prSet/>
      <dgm:spPr/>
      <dgm:t>
        <a:bodyPr/>
        <a:lstStyle/>
        <a:p>
          <a:endParaRPr lang="en-US"/>
        </a:p>
      </dgm:t>
    </dgm:pt>
    <dgm:pt modelId="{1A5F8E08-6E8D-4AD6-9BC9-D4F3FCC2B53B}">
      <dgm:prSet phldrT="[Text]" custT="1"/>
      <dgm:spPr/>
      <dgm:t>
        <a:bodyPr/>
        <a:lstStyle/>
        <a:p>
          <a:r>
            <a:rPr lang="en-US" sz="1200" dirty="0"/>
            <a:t>Removing outliers and errors</a:t>
          </a:r>
        </a:p>
      </dgm:t>
    </dgm:pt>
    <dgm:pt modelId="{088409EB-7634-4199-B661-8B57A06C9435}" type="parTrans" cxnId="{207DAB34-97D2-4365-BD0E-8DBBBDA24EE5}">
      <dgm:prSet/>
      <dgm:spPr/>
      <dgm:t>
        <a:bodyPr/>
        <a:lstStyle/>
        <a:p>
          <a:endParaRPr lang="en-US"/>
        </a:p>
      </dgm:t>
    </dgm:pt>
    <dgm:pt modelId="{261FBC6D-B3DF-4EF5-9B30-5E3AF6B8CA95}" type="sibTrans" cxnId="{207DAB34-97D2-4365-BD0E-8DBBBDA24EE5}">
      <dgm:prSet/>
      <dgm:spPr/>
      <dgm:t>
        <a:bodyPr/>
        <a:lstStyle/>
        <a:p>
          <a:endParaRPr lang="en-US"/>
        </a:p>
      </dgm:t>
    </dgm:pt>
    <dgm:pt modelId="{23E4EEC8-415D-4B24-B292-36E6E283A1A7}">
      <dgm:prSet phldrT="[Text]" custT="1"/>
      <dgm:spPr/>
      <dgm:t>
        <a:bodyPr/>
        <a:lstStyle/>
        <a:p>
          <a:r>
            <a:rPr lang="en-US" sz="1200" dirty="0"/>
            <a:t>Identifying variables with highest predictive ability</a:t>
          </a:r>
        </a:p>
      </dgm:t>
    </dgm:pt>
    <dgm:pt modelId="{AA6A2326-F110-4918-B974-13E1BBF9956C}" type="parTrans" cxnId="{658C48F2-241E-4CEE-A4E8-33B2D013F1EB}">
      <dgm:prSet/>
      <dgm:spPr/>
      <dgm:t>
        <a:bodyPr/>
        <a:lstStyle/>
        <a:p>
          <a:endParaRPr lang="en-US"/>
        </a:p>
      </dgm:t>
    </dgm:pt>
    <dgm:pt modelId="{9117CC2A-CFC9-4789-94D6-7517B5578E49}" type="sibTrans" cxnId="{658C48F2-241E-4CEE-A4E8-33B2D013F1EB}">
      <dgm:prSet/>
      <dgm:spPr/>
      <dgm:t>
        <a:bodyPr/>
        <a:lstStyle/>
        <a:p>
          <a:endParaRPr lang="en-US"/>
        </a:p>
      </dgm:t>
    </dgm:pt>
    <dgm:pt modelId="{8708012D-8563-4A0D-86E9-C40018319311}">
      <dgm:prSet phldrT="[Text]" custT="1"/>
      <dgm:spPr/>
      <dgm:t>
        <a:bodyPr/>
        <a:lstStyle/>
        <a:p>
          <a:r>
            <a:rPr lang="en-US" sz="1200" dirty="0"/>
            <a:t>Run several models</a:t>
          </a:r>
        </a:p>
      </dgm:t>
    </dgm:pt>
    <dgm:pt modelId="{319C426F-5F36-4EA1-877A-2E945975179F}" type="parTrans" cxnId="{BCDBA41B-CEC8-49CC-903A-040D0BC7C9A3}">
      <dgm:prSet/>
      <dgm:spPr/>
      <dgm:t>
        <a:bodyPr/>
        <a:lstStyle/>
        <a:p>
          <a:endParaRPr lang="en-US"/>
        </a:p>
      </dgm:t>
    </dgm:pt>
    <dgm:pt modelId="{ECF9DC2D-EF6D-4D64-B949-7EC36E82E93E}" type="sibTrans" cxnId="{BCDBA41B-CEC8-49CC-903A-040D0BC7C9A3}">
      <dgm:prSet/>
      <dgm:spPr/>
      <dgm:t>
        <a:bodyPr/>
        <a:lstStyle/>
        <a:p>
          <a:endParaRPr lang="en-US"/>
        </a:p>
      </dgm:t>
    </dgm:pt>
    <dgm:pt modelId="{9814A8F4-3B6E-40F2-B18A-25114C2E4189}">
      <dgm:prSet phldrT="[Text]" custT="1"/>
      <dgm:spPr/>
      <dgm:t>
        <a:bodyPr/>
        <a:lstStyle/>
        <a:p>
          <a:r>
            <a:rPr lang="en-US" sz="1200" dirty="0"/>
            <a:t>Identify ideal approaches, and iterate to improve accuracy </a:t>
          </a:r>
        </a:p>
      </dgm:t>
    </dgm:pt>
    <dgm:pt modelId="{EED07E46-D928-41FE-85C2-7F0B5DEB6299}" type="parTrans" cxnId="{1FFBC32B-8B4E-45EF-B74F-BB02BF516283}">
      <dgm:prSet/>
      <dgm:spPr/>
      <dgm:t>
        <a:bodyPr/>
        <a:lstStyle/>
        <a:p>
          <a:endParaRPr lang="en-US"/>
        </a:p>
      </dgm:t>
    </dgm:pt>
    <dgm:pt modelId="{9A325A4B-11BE-4DDB-854B-D4BF5783FABD}" type="sibTrans" cxnId="{1FFBC32B-8B4E-45EF-B74F-BB02BF516283}">
      <dgm:prSet/>
      <dgm:spPr/>
      <dgm:t>
        <a:bodyPr/>
        <a:lstStyle/>
        <a:p>
          <a:endParaRPr lang="en-US"/>
        </a:p>
      </dgm:t>
    </dgm:pt>
    <dgm:pt modelId="{ECC094ED-E7BC-421E-B64E-4F5A222A0F06}">
      <dgm:prSet phldrT="[Text]" custT="1"/>
      <dgm:spPr/>
      <dgm:t>
        <a:bodyPr/>
        <a:lstStyle/>
        <a:p>
          <a:r>
            <a:rPr lang="en-US" sz="1200" dirty="0"/>
            <a:t>Factorization and Grouping data</a:t>
          </a:r>
        </a:p>
      </dgm:t>
    </dgm:pt>
    <dgm:pt modelId="{F06EF61F-C8A6-4C8D-AED9-8DCF388C8304}" type="parTrans" cxnId="{F11A61A8-0C3C-4604-9383-0BF5F87119CA}">
      <dgm:prSet/>
      <dgm:spPr/>
      <dgm:t>
        <a:bodyPr/>
        <a:lstStyle/>
        <a:p>
          <a:endParaRPr lang="en-US"/>
        </a:p>
      </dgm:t>
    </dgm:pt>
    <dgm:pt modelId="{A259FEFC-C273-48AC-B197-F235F08D7859}" type="sibTrans" cxnId="{F11A61A8-0C3C-4604-9383-0BF5F87119CA}">
      <dgm:prSet/>
      <dgm:spPr/>
      <dgm:t>
        <a:bodyPr/>
        <a:lstStyle/>
        <a:p>
          <a:endParaRPr lang="en-US"/>
        </a:p>
      </dgm:t>
    </dgm:pt>
    <dgm:pt modelId="{89D630CA-73DB-473F-A7DE-9B56AAB7DF40}" type="pres">
      <dgm:prSet presAssocID="{C1B159D0-55C2-4D41-913C-D9242518F4F6}" presName="linearFlow" presStyleCnt="0">
        <dgm:presLayoutVars>
          <dgm:dir/>
          <dgm:animLvl val="lvl"/>
          <dgm:resizeHandles val="exact"/>
        </dgm:presLayoutVars>
      </dgm:prSet>
      <dgm:spPr/>
    </dgm:pt>
    <dgm:pt modelId="{FAC57CCF-623E-45E2-AD04-3FAA6D75FDC2}" type="pres">
      <dgm:prSet presAssocID="{BE5E538C-FB70-4F39-BE77-3BC5396610B4}" presName="composite" presStyleCnt="0"/>
      <dgm:spPr/>
    </dgm:pt>
    <dgm:pt modelId="{9A94745A-989D-4273-ACB1-513A8E1B70D7}" type="pres">
      <dgm:prSet presAssocID="{BE5E538C-FB70-4F39-BE77-3BC5396610B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7E30571-853B-4925-A670-4715CE87C33B}" type="pres">
      <dgm:prSet presAssocID="{BE5E538C-FB70-4F39-BE77-3BC5396610B4}" presName="parSh" presStyleLbl="node1" presStyleIdx="0" presStyleCnt="3"/>
      <dgm:spPr/>
    </dgm:pt>
    <dgm:pt modelId="{EC099635-18C3-4F25-8802-2C228E39BC92}" type="pres">
      <dgm:prSet presAssocID="{BE5E538C-FB70-4F39-BE77-3BC5396610B4}" presName="desTx" presStyleLbl="fgAcc1" presStyleIdx="0" presStyleCnt="3">
        <dgm:presLayoutVars>
          <dgm:bulletEnabled val="1"/>
        </dgm:presLayoutVars>
      </dgm:prSet>
      <dgm:spPr/>
    </dgm:pt>
    <dgm:pt modelId="{8E464BC6-6F29-4C11-A054-4850C400D09D}" type="pres">
      <dgm:prSet presAssocID="{FE3D4BC2-812F-4B3B-BEC4-8D493930C087}" presName="sibTrans" presStyleLbl="sibTrans2D1" presStyleIdx="0" presStyleCnt="2"/>
      <dgm:spPr/>
    </dgm:pt>
    <dgm:pt modelId="{9339F244-A5C9-47CF-9A57-0FCCB77B9CE0}" type="pres">
      <dgm:prSet presAssocID="{FE3D4BC2-812F-4B3B-BEC4-8D493930C087}" presName="connTx" presStyleLbl="sibTrans2D1" presStyleIdx="0" presStyleCnt="2"/>
      <dgm:spPr/>
    </dgm:pt>
    <dgm:pt modelId="{91640199-5A12-42BC-B059-2530EB6C05EF}" type="pres">
      <dgm:prSet presAssocID="{AC08DF90-86C8-402C-88D0-D6D782AE6408}" presName="composite" presStyleCnt="0"/>
      <dgm:spPr/>
    </dgm:pt>
    <dgm:pt modelId="{D4A127A3-68FD-4FAD-8B63-9BC8155CD1AE}" type="pres">
      <dgm:prSet presAssocID="{AC08DF90-86C8-402C-88D0-D6D782AE640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E88B01A-D9A2-4E6C-AE6A-39240B3ECC74}" type="pres">
      <dgm:prSet presAssocID="{AC08DF90-86C8-402C-88D0-D6D782AE6408}" presName="parSh" presStyleLbl="node1" presStyleIdx="1" presStyleCnt="3"/>
      <dgm:spPr/>
    </dgm:pt>
    <dgm:pt modelId="{F1C54704-B5D1-4025-BA5D-E29AE8A3A6AD}" type="pres">
      <dgm:prSet presAssocID="{AC08DF90-86C8-402C-88D0-D6D782AE6408}" presName="desTx" presStyleLbl="fgAcc1" presStyleIdx="1" presStyleCnt="3">
        <dgm:presLayoutVars>
          <dgm:bulletEnabled val="1"/>
        </dgm:presLayoutVars>
      </dgm:prSet>
      <dgm:spPr/>
    </dgm:pt>
    <dgm:pt modelId="{9B9B6D26-1229-454F-BDA3-0881F5773368}" type="pres">
      <dgm:prSet presAssocID="{A2D4D33B-FB2E-4403-B1E8-A0AC951F17E0}" presName="sibTrans" presStyleLbl="sibTrans2D1" presStyleIdx="1" presStyleCnt="2"/>
      <dgm:spPr/>
    </dgm:pt>
    <dgm:pt modelId="{70245310-6BE8-48A5-AA94-5A2133114910}" type="pres">
      <dgm:prSet presAssocID="{A2D4D33B-FB2E-4403-B1E8-A0AC951F17E0}" presName="connTx" presStyleLbl="sibTrans2D1" presStyleIdx="1" presStyleCnt="2"/>
      <dgm:spPr/>
    </dgm:pt>
    <dgm:pt modelId="{74391E6F-1EB8-40B8-8223-114462A59950}" type="pres">
      <dgm:prSet presAssocID="{64472014-6CB7-4B7A-BCFF-20DF9F49B577}" presName="composite" presStyleCnt="0"/>
      <dgm:spPr/>
    </dgm:pt>
    <dgm:pt modelId="{58E3009B-F4D3-42E9-ADB7-E5C2D608E098}" type="pres">
      <dgm:prSet presAssocID="{64472014-6CB7-4B7A-BCFF-20DF9F49B57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0C39DD6-7010-45C4-B070-DF1499EC07F9}" type="pres">
      <dgm:prSet presAssocID="{64472014-6CB7-4B7A-BCFF-20DF9F49B577}" presName="parSh" presStyleLbl="node1" presStyleIdx="2" presStyleCnt="3"/>
      <dgm:spPr/>
    </dgm:pt>
    <dgm:pt modelId="{E4BF6AC7-93AA-463A-883E-729036DFDDD2}" type="pres">
      <dgm:prSet presAssocID="{64472014-6CB7-4B7A-BCFF-20DF9F49B57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CDBA41B-CEC8-49CC-903A-040D0BC7C9A3}" srcId="{64472014-6CB7-4B7A-BCFF-20DF9F49B577}" destId="{8708012D-8563-4A0D-86E9-C40018319311}" srcOrd="0" destOrd="0" parTransId="{319C426F-5F36-4EA1-877A-2E945975179F}" sibTransId="{ECF9DC2D-EF6D-4D64-B949-7EC36E82E93E}"/>
    <dgm:cxn modelId="{1FFBC32B-8B4E-45EF-B74F-BB02BF516283}" srcId="{64472014-6CB7-4B7A-BCFF-20DF9F49B577}" destId="{9814A8F4-3B6E-40F2-B18A-25114C2E4189}" srcOrd="1" destOrd="0" parTransId="{EED07E46-D928-41FE-85C2-7F0B5DEB6299}" sibTransId="{9A325A4B-11BE-4DDB-854B-D4BF5783FABD}"/>
    <dgm:cxn modelId="{AB03932F-A221-446D-AB23-64DB17A0E147}" type="presOf" srcId="{9814A8F4-3B6E-40F2-B18A-25114C2E4189}" destId="{E4BF6AC7-93AA-463A-883E-729036DFDDD2}" srcOrd="0" destOrd="1" presId="urn:microsoft.com/office/officeart/2005/8/layout/process3"/>
    <dgm:cxn modelId="{207DAB34-97D2-4365-BD0E-8DBBBDA24EE5}" srcId="{BE5E538C-FB70-4F39-BE77-3BC5396610B4}" destId="{1A5F8E08-6E8D-4AD6-9BC9-D4F3FCC2B53B}" srcOrd="1" destOrd="0" parTransId="{088409EB-7634-4199-B661-8B57A06C9435}" sibTransId="{261FBC6D-B3DF-4EF5-9B30-5E3AF6B8CA95}"/>
    <dgm:cxn modelId="{69A5926B-39A9-4CDC-A852-BC5F93ABA83D}" type="presOf" srcId="{A2D4D33B-FB2E-4403-B1E8-A0AC951F17E0}" destId="{70245310-6BE8-48A5-AA94-5A2133114910}" srcOrd="1" destOrd="0" presId="urn:microsoft.com/office/officeart/2005/8/layout/process3"/>
    <dgm:cxn modelId="{9A9F996C-FECD-4BDE-AC29-4B69A8A55790}" type="presOf" srcId="{8708012D-8563-4A0D-86E9-C40018319311}" destId="{E4BF6AC7-93AA-463A-883E-729036DFDDD2}" srcOrd="0" destOrd="0" presId="urn:microsoft.com/office/officeart/2005/8/layout/process3"/>
    <dgm:cxn modelId="{590C1B6D-1547-4C9E-8CB3-CBB6DA967C0C}" srcId="{C1B159D0-55C2-4D41-913C-D9242518F4F6}" destId="{AC08DF90-86C8-402C-88D0-D6D782AE6408}" srcOrd="1" destOrd="0" parTransId="{0341D31A-2789-4FA3-8EA6-48784D9D4041}" sibTransId="{A2D4D33B-FB2E-4403-B1E8-A0AC951F17E0}"/>
    <dgm:cxn modelId="{6F643E4E-7B4E-4886-994A-B7741529181D}" type="presOf" srcId="{C1B159D0-55C2-4D41-913C-D9242518F4F6}" destId="{89D630CA-73DB-473F-A7DE-9B56AAB7DF40}" srcOrd="0" destOrd="0" presId="urn:microsoft.com/office/officeart/2005/8/layout/process3"/>
    <dgm:cxn modelId="{E8631C4F-33B6-40CA-90F7-90FBBC9141B9}" type="presOf" srcId="{23E4EEC8-415D-4B24-B292-36E6E283A1A7}" destId="{F1C54704-B5D1-4025-BA5D-E29AE8A3A6AD}" srcOrd="0" destOrd="1" presId="urn:microsoft.com/office/officeart/2005/8/layout/process3"/>
    <dgm:cxn modelId="{8E3DEA6F-0FE5-47CF-BFF0-D42221269435}" type="presOf" srcId="{757E66DF-60FF-4CDE-95E6-BE2F7E2332D9}" destId="{EC099635-18C3-4F25-8802-2C228E39BC92}" srcOrd="0" destOrd="0" presId="urn:microsoft.com/office/officeart/2005/8/layout/process3"/>
    <dgm:cxn modelId="{88772573-994C-429B-8CF3-EA789C4E524D}" type="presOf" srcId="{64472014-6CB7-4B7A-BCFF-20DF9F49B577}" destId="{60C39DD6-7010-45C4-B070-DF1499EC07F9}" srcOrd="1" destOrd="0" presId="urn:microsoft.com/office/officeart/2005/8/layout/process3"/>
    <dgm:cxn modelId="{415AD485-6A94-4137-9969-C455B8CAC563}" type="presOf" srcId="{BE5E538C-FB70-4F39-BE77-3BC5396610B4}" destId="{E7E30571-853B-4925-A670-4715CE87C33B}" srcOrd="1" destOrd="0" presId="urn:microsoft.com/office/officeart/2005/8/layout/process3"/>
    <dgm:cxn modelId="{B8F0FA8B-A636-4010-B043-77226E819639}" type="presOf" srcId="{AC08DF90-86C8-402C-88D0-D6D782AE6408}" destId="{2E88B01A-D9A2-4E6C-AE6A-39240B3ECC74}" srcOrd="1" destOrd="0" presId="urn:microsoft.com/office/officeart/2005/8/layout/process3"/>
    <dgm:cxn modelId="{DD21EC8F-F834-4B76-B59F-068EFC9CD859}" srcId="{C1B159D0-55C2-4D41-913C-D9242518F4F6}" destId="{BE5E538C-FB70-4F39-BE77-3BC5396610B4}" srcOrd="0" destOrd="0" parTransId="{8783FC7B-60B8-4A8B-AEE3-4518E75558C2}" sibTransId="{FE3D4BC2-812F-4B3B-BEC4-8D493930C087}"/>
    <dgm:cxn modelId="{1C3CF596-43C9-4E15-8EF2-60B251D815BE}" type="presOf" srcId="{AC08DF90-86C8-402C-88D0-D6D782AE6408}" destId="{D4A127A3-68FD-4FAD-8B63-9BC8155CD1AE}" srcOrd="0" destOrd="0" presId="urn:microsoft.com/office/officeart/2005/8/layout/process3"/>
    <dgm:cxn modelId="{CA536898-E991-4825-BE79-246E75604EF4}" type="presOf" srcId="{FE3D4BC2-812F-4B3B-BEC4-8D493930C087}" destId="{8E464BC6-6F29-4C11-A054-4850C400D09D}" srcOrd="0" destOrd="0" presId="urn:microsoft.com/office/officeart/2005/8/layout/process3"/>
    <dgm:cxn modelId="{1FDE8499-24C9-49C7-9520-DEC64665EF4D}" srcId="{C1B159D0-55C2-4D41-913C-D9242518F4F6}" destId="{64472014-6CB7-4B7A-BCFF-20DF9F49B577}" srcOrd="2" destOrd="0" parTransId="{5C91557C-69AA-40FD-9D0D-F3DC263E6E9E}" sibTransId="{9715230B-FEF3-4548-B2AF-F95820C9B66A}"/>
    <dgm:cxn modelId="{50F51EA4-95B0-4ECB-A31E-33A324262F35}" type="presOf" srcId="{64472014-6CB7-4B7A-BCFF-20DF9F49B577}" destId="{58E3009B-F4D3-42E9-ADB7-E5C2D608E098}" srcOrd="0" destOrd="0" presId="urn:microsoft.com/office/officeart/2005/8/layout/process3"/>
    <dgm:cxn modelId="{F11A61A8-0C3C-4604-9383-0BF5F87119CA}" srcId="{AC08DF90-86C8-402C-88D0-D6D782AE6408}" destId="{ECC094ED-E7BC-421E-B64E-4F5A222A0F06}" srcOrd="0" destOrd="0" parTransId="{F06EF61F-C8A6-4C8D-AED9-8DCF388C8304}" sibTransId="{A259FEFC-C273-48AC-B197-F235F08D7859}"/>
    <dgm:cxn modelId="{73C154B6-FCAB-4807-B99C-0FB4CF941BE8}" srcId="{BE5E538C-FB70-4F39-BE77-3BC5396610B4}" destId="{757E66DF-60FF-4CDE-95E6-BE2F7E2332D9}" srcOrd="0" destOrd="0" parTransId="{C5BF8E90-39A8-4F7B-96F3-E25D22235F3E}" sibTransId="{E3BA59A7-7CD7-48B2-BCFA-CD81F4761C04}"/>
    <dgm:cxn modelId="{51FC9BB7-041C-46BF-A421-4D219691C88D}" type="presOf" srcId="{A2D4D33B-FB2E-4403-B1E8-A0AC951F17E0}" destId="{9B9B6D26-1229-454F-BDA3-0881F5773368}" srcOrd="0" destOrd="0" presId="urn:microsoft.com/office/officeart/2005/8/layout/process3"/>
    <dgm:cxn modelId="{9C7BDFC7-2FC1-4AA4-A610-BE28ECEBE717}" type="presOf" srcId="{BE5E538C-FB70-4F39-BE77-3BC5396610B4}" destId="{9A94745A-989D-4273-ACB1-513A8E1B70D7}" srcOrd="0" destOrd="0" presId="urn:microsoft.com/office/officeart/2005/8/layout/process3"/>
    <dgm:cxn modelId="{CAE589D0-0A79-4353-A018-1073CDD884EF}" type="presOf" srcId="{1A5F8E08-6E8D-4AD6-9BC9-D4F3FCC2B53B}" destId="{EC099635-18C3-4F25-8802-2C228E39BC92}" srcOrd="0" destOrd="1" presId="urn:microsoft.com/office/officeart/2005/8/layout/process3"/>
    <dgm:cxn modelId="{658C48F2-241E-4CEE-A4E8-33B2D013F1EB}" srcId="{AC08DF90-86C8-402C-88D0-D6D782AE6408}" destId="{23E4EEC8-415D-4B24-B292-36E6E283A1A7}" srcOrd="1" destOrd="0" parTransId="{AA6A2326-F110-4918-B974-13E1BBF9956C}" sibTransId="{9117CC2A-CFC9-4789-94D6-7517B5578E49}"/>
    <dgm:cxn modelId="{3BF3B0F4-1EEB-4CCA-B464-860F754C73CC}" type="presOf" srcId="{ECC094ED-E7BC-421E-B64E-4F5A222A0F06}" destId="{F1C54704-B5D1-4025-BA5D-E29AE8A3A6AD}" srcOrd="0" destOrd="0" presId="urn:microsoft.com/office/officeart/2005/8/layout/process3"/>
    <dgm:cxn modelId="{1C2CDBF8-FEAA-49B2-B47E-3E455E5153DA}" type="presOf" srcId="{FE3D4BC2-812F-4B3B-BEC4-8D493930C087}" destId="{9339F244-A5C9-47CF-9A57-0FCCB77B9CE0}" srcOrd="1" destOrd="0" presId="urn:microsoft.com/office/officeart/2005/8/layout/process3"/>
    <dgm:cxn modelId="{18A5C477-E874-49BB-BEBA-3B302EE5E65D}" type="presParOf" srcId="{89D630CA-73DB-473F-A7DE-9B56AAB7DF40}" destId="{FAC57CCF-623E-45E2-AD04-3FAA6D75FDC2}" srcOrd="0" destOrd="0" presId="urn:microsoft.com/office/officeart/2005/8/layout/process3"/>
    <dgm:cxn modelId="{8280D431-F832-43BB-A3BF-8CAAAC91B551}" type="presParOf" srcId="{FAC57CCF-623E-45E2-AD04-3FAA6D75FDC2}" destId="{9A94745A-989D-4273-ACB1-513A8E1B70D7}" srcOrd="0" destOrd="0" presId="urn:microsoft.com/office/officeart/2005/8/layout/process3"/>
    <dgm:cxn modelId="{ED0D4C6A-C485-4803-92F3-3984CB3C8C40}" type="presParOf" srcId="{FAC57CCF-623E-45E2-AD04-3FAA6D75FDC2}" destId="{E7E30571-853B-4925-A670-4715CE87C33B}" srcOrd="1" destOrd="0" presId="urn:microsoft.com/office/officeart/2005/8/layout/process3"/>
    <dgm:cxn modelId="{B24C14BB-A499-4E85-ACBE-C28E6006B60E}" type="presParOf" srcId="{FAC57CCF-623E-45E2-AD04-3FAA6D75FDC2}" destId="{EC099635-18C3-4F25-8802-2C228E39BC92}" srcOrd="2" destOrd="0" presId="urn:microsoft.com/office/officeart/2005/8/layout/process3"/>
    <dgm:cxn modelId="{22D079CA-7BDE-46B5-970B-EC833C904319}" type="presParOf" srcId="{89D630CA-73DB-473F-A7DE-9B56AAB7DF40}" destId="{8E464BC6-6F29-4C11-A054-4850C400D09D}" srcOrd="1" destOrd="0" presId="urn:microsoft.com/office/officeart/2005/8/layout/process3"/>
    <dgm:cxn modelId="{22E1CC5C-410E-4DB7-A901-5EC53870459B}" type="presParOf" srcId="{8E464BC6-6F29-4C11-A054-4850C400D09D}" destId="{9339F244-A5C9-47CF-9A57-0FCCB77B9CE0}" srcOrd="0" destOrd="0" presId="urn:microsoft.com/office/officeart/2005/8/layout/process3"/>
    <dgm:cxn modelId="{AB9533C2-A088-42AC-92D3-F4E4B721C338}" type="presParOf" srcId="{89D630CA-73DB-473F-A7DE-9B56AAB7DF40}" destId="{91640199-5A12-42BC-B059-2530EB6C05EF}" srcOrd="2" destOrd="0" presId="urn:microsoft.com/office/officeart/2005/8/layout/process3"/>
    <dgm:cxn modelId="{1E24722F-5753-4573-94B5-8B19E622C384}" type="presParOf" srcId="{91640199-5A12-42BC-B059-2530EB6C05EF}" destId="{D4A127A3-68FD-4FAD-8B63-9BC8155CD1AE}" srcOrd="0" destOrd="0" presId="urn:microsoft.com/office/officeart/2005/8/layout/process3"/>
    <dgm:cxn modelId="{075EF375-159F-44C7-90B3-3CB7ED7AEC51}" type="presParOf" srcId="{91640199-5A12-42BC-B059-2530EB6C05EF}" destId="{2E88B01A-D9A2-4E6C-AE6A-39240B3ECC74}" srcOrd="1" destOrd="0" presId="urn:microsoft.com/office/officeart/2005/8/layout/process3"/>
    <dgm:cxn modelId="{71E1ADDC-4847-4F2D-9644-51B9ADB29F53}" type="presParOf" srcId="{91640199-5A12-42BC-B059-2530EB6C05EF}" destId="{F1C54704-B5D1-4025-BA5D-E29AE8A3A6AD}" srcOrd="2" destOrd="0" presId="urn:microsoft.com/office/officeart/2005/8/layout/process3"/>
    <dgm:cxn modelId="{F45DB932-116C-4AB6-BFB3-92831B705821}" type="presParOf" srcId="{89D630CA-73DB-473F-A7DE-9B56AAB7DF40}" destId="{9B9B6D26-1229-454F-BDA3-0881F5773368}" srcOrd="3" destOrd="0" presId="urn:microsoft.com/office/officeart/2005/8/layout/process3"/>
    <dgm:cxn modelId="{7D403592-4964-45B5-A693-B35DC7653607}" type="presParOf" srcId="{9B9B6D26-1229-454F-BDA3-0881F5773368}" destId="{70245310-6BE8-48A5-AA94-5A2133114910}" srcOrd="0" destOrd="0" presId="urn:microsoft.com/office/officeart/2005/8/layout/process3"/>
    <dgm:cxn modelId="{04003E12-852B-4C45-B22C-56FBA97DD9C7}" type="presParOf" srcId="{89D630CA-73DB-473F-A7DE-9B56AAB7DF40}" destId="{74391E6F-1EB8-40B8-8223-114462A59950}" srcOrd="4" destOrd="0" presId="urn:microsoft.com/office/officeart/2005/8/layout/process3"/>
    <dgm:cxn modelId="{66B9DEDB-89D9-4105-9AEA-F84C81388B0E}" type="presParOf" srcId="{74391E6F-1EB8-40B8-8223-114462A59950}" destId="{58E3009B-F4D3-42E9-ADB7-E5C2D608E098}" srcOrd="0" destOrd="0" presId="urn:microsoft.com/office/officeart/2005/8/layout/process3"/>
    <dgm:cxn modelId="{C223672D-7953-40D8-923B-A754D56EE5AA}" type="presParOf" srcId="{74391E6F-1EB8-40B8-8223-114462A59950}" destId="{60C39DD6-7010-45C4-B070-DF1499EC07F9}" srcOrd="1" destOrd="0" presId="urn:microsoft.com/office/officeart/2005/8/layout/process3"/>
    <dgm:cxn modelId="{FC58A33A-0B55-42ED-AA02-FA27A48F9E09}" type="presParOf" srcId="{74391E6F-1EB8-40B8-8223-114462A59950}" destId="{E4BF6AC7-93AA-463A-883E-729036DFDDD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5D18F-33B0-4CF7-8F73-FC11B404FD4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14112-3583-4EC7-BB42-58DB078554C9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EEC2033F-A496-466A-96E2-2BF779AF06D0}" type="parTrans" cxnId="{03FBC0AE-CBD4-40A4-BFBD-47B2109B3A01}">
      <dgm:prSet/>
      <dgm:spPr/>
      <dgm:t>
        <a:bodyPr/>
        <a:lstStyle/>
        <a:p>
          <a:endParaRPr lang="en-US"/>
        </a:p>
      </dgm:t>
    </dgm:pt>
    <dgm:pt modelId="{B1EC08C2-6601-44D9-BC59-1AABCB663F0D}" type="sibTrans" cxnId="{03FBC0AE-CBD4-40A4-BFBD-47B2109B3A01}">
      <dgm:prSet/>
      <dgm:spPr/>
      <dgm:t>
        <a:bodyPr/>
        <a:lstStyle/>
        <a:p>
          <a:endParaRPr lang="en-US"/>
        </a:p>
      </dgm:t>
    </dgm:pt>
    <dgm:pt modelId="{2B55A949-31DA-447D-8CC2-C99AE17253D1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2E9FF255-9E66-4695-A72F-3BA99B4EE4B9}" type="parTrans" cxnId="{C5221CA1-63FA-4B7E-AC9A-DF4D3FA09228}">
      <dgm:prSet/>
      <dgm:spPr/>
      <dgm:t>
        <a:bodyPr/>
        <a:lstStyle/>
        <a:p>
          <a:endParaRPr lang="en-US"/>
        </a:p>
      </dgm:t>
    </dgm:pt>
    <dgm:pt modelId="{E01AECB1-9962-4AB5-9E58-1786ABEFEAA1}" type="sibTrans" cxnId="{C5221CA1-63FA-4B7E-AC9A-DF4D3FA09228}">
      <dgm:prSet/>
      <dgm:spPr/>
      <dgm:t>
        <a:bodyPr/>
        <a:lstStyle/>
        <a:p>
          <a:endParaRPr lang="en-US"/>
        </a:p>
      </dgm:t>
    </dgm:pt>
    <dgm:pt modelId="{A91AF6AF-F7DC-4843-8A19-EA4E538C9F4B}">
      <dgm:prSet phldrT="[Text]"/>
      <dgm:spPr/>
      <dgm:t>
        <a:bodyPr/>
        <a:lstStyle/>
        <a:p>
          <a:r>
            <a:rPr lang="en-US" dirty="0"/>
            <a:t>Ridge Regression</a:t>
          </a:r>
        </a:p>
      </dgm:t>
    </dgm:pt>
    <dgm:pt modelId="{8DED6003-BF88-478F-8A04-BC3C72F8A07B}" type="parTrans" cxnId="{BF6ADAA6-2BCB-421E-92B8-D23A5EE40BC0}">
      <dgm:prSet/>
      <dgm:spPr/>
      <dgm:t>
        <a:bodyPr/>
        <a:lstStyle/>
        <a:p>
          <a:endParaRPr lang="en-US"/>
        </a:p>
      </dgm:t>
    </dgm:pt>
    <dgm:pt modelId="{B834F4B6-0582-4A30-82ED-C27EE76A6BEB}" type="sibTrans" cxnId="{BF6ADAA6-2BCB-421E-92B8-D23A5EE40BC0}">
      <dgm:prSet/>
      <dgm:spPr/>
      <dgm:t>
        <a:bodyPr/>
        <a:lstStyle/>
        <a:p>
          <a:endParaRPr lang="en-US"/>
        </a:p>
      </dgm:t>
    </dgm:pt>
    <dgm:pt modelId="{A925B7EE-53DB-4538-97CC-42802B412A27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EAD2E265-FC3B-40E8-A376-436C82720729}" type="parTrans" cxnId="{9354EB5D-1990-4BFC-9D60-FEC018B12A3C}">
      <dgm:prSet/>
      <dgm:spPr/>
      <dgm:t>
        <a:bodyPr/>
        <a:lstStyle/>
        <a:p>
          <a:endParaRPr lang="en-US"/>
        </a:p>
      </dgm:t>
    </dgm:pt>
    <dgm:pt modelId="{5025597C-5CA5-4CD2-ABE9-16E6817102AE}" type="sibTrans" cxnId="{9354EB5D-1990-4BFC-9D60-FEC018B12A3C}">
      <dgm:prSet/>
      <dgm:spPr/>
      <dgm:t>
        <a:bodyPr/>
        <a:lstStyle/>
        <a:p>
          <a:endParaRPr lang="en-US"/>
        </a:p>
      </dgm:t>
    </dgm:pt>
    <dgm:pt modelId="{E610949F-5519-4E79-91B5-CEC52FB41718}">
      <dgm:prSet phldrT="[Text]"/>
      <dgm:spPr/>
      <dgm:t>
        <a:bodyPr/>
        <a:lstStyle/>
        <a:p>
          <a:r>
            <a:rPr lang="en-US" dirty="0"/>
            <a:t>Lasso Regression</a:t>
          </a:r>
        </a:p>
      </dgm:t>
    </dgm:pt>
    <dgm:pt modelId="{D4E61E59-4919-4510-A8C4-6ED12E42A7B3}" type="parTrans" cxnId="{116FE7F4-6774-4760-A40A-5640F5B78C4A}">
      <dgm:prSet/>
      <dgm:spPr/>
      <dgm:t>
        <a:bodyPr/>
        <a:lstStyle/>
        <a:p>
          <a:endParaRPr lang="en-US"/>
        </a:p>
      </dgm:t>
    </dgm:pt>
    <dgm:pt modelId="{29B5106D-E3A7-44B1-9C27-D650310FF91A}" type="sibTrans" cxnId="{116FE7F4-6774-4760-A40A-5640F5B78C4A}">
      <dgm:prSet/>
      <dgm:spPr/>
      <dgm:t>
        <a:bodyPr/>
        <a:lstStyle/>
        <a:p>
          <a:endParaRPr lang="en-US"/>
        </a:p>
      </dgm:t>
    </dgm:pt>
    <dgm:pt modelId="{A1E55CC2-7F7E-498B-B588-A0AF828EF757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BC1D9750-B6AF-4546-8408-987F65C46EF1}" type="parTrans" cxnId="{40E9BF48-C1A4-4D9D-851E-777903E62206}">
      <dgm:prSet/>
      <dgm:spPr/>
      <dgm:t>
        <a:bodyPr/>
        <a:lstStyle/>
        <a:p>
          <a:endParaRPr lang="en-US"/>
        </a:p>
      </dgm:t>
    </dgm:pt>
    <dgm:pt modelId="{844B7329-FF68-43A0-9DA9-977FCCDE6D19}" type="sibTrans" cxnId="{40E9BF48-C1A4-4D9D-851E-777903E62206}">
      <dgm:prSet/>
      <dgm:spPr/>
      <dgm:t>
        <a:bodyPr/>
        <a:lstStyle/>
        <a:p>
          <a:endParaRPr lang="en-US"/>
        </a:p>
      </dgm:t>
    </dgm:pt>
    <dgm:pt modelId="{8DAFE23C-E64E-4717-8327-50AAA3B201D4}">
      <dgm:prSet phldrT="[Text]"/>
      <dgm:spPr/>
      <dgm:t>
        <a:bodyPr/>
        <a:lstStyle/>
        <a:p>
          <a:r>
            <a:rPr lang="en-US" dirty="0"/>
            <a:t>56.8%</a:t>
          </a:r>
        </a:p>
      </dgm:t>
    </dgm:pt>
    <dgm:pt modelId="{C81FAD12-B410-4321-BF3A-82D8A7881270}" type="parTrans" cxnId="{3EB9FDE1-E049-49D2-9669-25E141207B94}">
      <dgm:prSet/>
      <dgm:spPr/>
      <dgm:t>
        <a:bodyPr/>
        <a:lstStyle/>
        <a:p>
          <a:endParaRPr lang="en-US"/>
        </a:p>
      </dgm:t>
    </dgm:pt>
    <dgm:pt modelId="{0884EBAD-8C93-4CA9-81C7-71DFA563E454}" type="sibTrans" cxnId="{3EB9FDE1-E049-49D2-9669-25E141207B94}">
      <dgm:prSet/>
      <dgm:spPr/>
      <dgm:t>
        <a:bodyPr/>
        <a:lstStyle/>
        <a:p>
          <a:endParaRPr lang="en-US"/>
        </a:p>
      </dgm:t>
    </dgm:pt>
    <dgm:pt modelId="{472D83DD-E4CE-4BB3-9F22-0B2154667DDB}">
      <dgm:prSet/>
      <dgm:spPr/>
      <dgm:t>
        <a:bodyPr/>
        <a:lstStyle/>
        <a:p>
          <a:r>
            <a:rPr lang="en-US" dirty="0"/>
            <a:t>56.6%</a:t>
          </a:r>
        </a:p>
      </dgm:t>
    </dgm:pt>
    <dgm:pt modelId="{4577F279-6036-422A-B57B-B3DEDEC8038D}" type="parTrans" cxnId="{44820736-F3C7-4EBD-9F7A-45E1C96EF8AD}">
      <dgm:prSet/>
      <dgm:spPr/>
      <dgm:t>
        <a:bodyPr/>
        <a:lstStyle/>
        <a:p>
          <a:endParaRPr lang="en-US"/>
        </a:p>
      </dgm:t>
    </dgm:pt>
    <dgm:pt modelId="{4082802A-0089-4885-B22C-83F906672347}" type="sibTrans" cxnId="{44820736-F3C7-4EBD-9F7A-45E1C96EF8AD}">
      <dgm:prSet/>
      <dgm:spPr/>
      <dgm:t>
        <a:bodyPr/>
        <a:lstStyle/>
        <a:p>
          <a:endParaRPr lang="en-US"/>
        </a:p>
      </dgm:t>
    </dgm:pt>
    <dgm:pt modelId="{27241263-D2BE-4EE7-849F-93837239DF86}">
      <dgm:prSet/>
      <dgm:spPr/>
      <dgm:t>
        <a:bodyPr/>
        <a:lstStyle/>
        <a:p>
          <a:r>
            <a:rPr lang="en-US" dirty="0"/>
            <a:t>56.6%</a:t>
          </a:r>
        </a:p>
      </dgm:t>
    </dgm:pt>
    <dgm:pt modelId="{B009B124-4549-4983-8B6F-00257DA16C4B}" type="parTrans" cxnId="{859BE5AB-A9E4-431E-B648-5C293E0C09D9}">
      <dgm:prSet/>
      <dgm:spPr/>
      <dgm:t>
        <a:bodyPr/>
        <a:lstStyle/>
        <a:p>
          <a:endParaRPr lang="en-US"/>
        </a:p>
      </dgm:t>
    </dgm:pt>
    <dgm:pt modelId="{10C77629-E059-41DF-B593-E2D591666DAC}" type="sibTrans" cxnId="{859BE5AB-A9E4-431E-B648-5C293E0C09D9}">
      <dgm:prSet/>
      <dgm:spPr/>
      <dgm:t>
        <a:bodyPr/>
        <a:lstStyle/>
        <a:p>
          <a:endParaRPr lang="en-US"/>
        </a:p>
      </dgm:t>
    </dgm:pt>
    <dgm:pt modelId="{1A514DDF-3530-4C35-AE9F-D03ABC03A41F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A7A3DE52-C179-4125-8C9E-0C16DC9A31A8}" type="parTrans" cxnId="{F05F203D-FF90-4695-A44E-7695A3BBA099}">
      <dgm:prSet/>
      <dgm:spPr/>
      <dgm:t>
        <a:bodyPr/>
        <a:lstStyle/>
        <a:p>
          <a:endParaRPr lang="en-US"/>
        </a:p>
      </dgm:t>
    </dgm:pt>
    <dgm:pt modelId="{4DC019C1-885D-44BF-B351-36B6FDE43173}" type="sibTrans" cxnId="{F05F203D-FF90-4695-A44E-7695A3BBA099}">
      <dgm:prSet/>
      <dgm:spPr/>
      <dgm:t>
        <a:bodyPr/>
        <a:lstStyle/>
        <a:p>
          <a:endParaRPr lang="en-US"/>
        </a:p>
      </dgm:t>
    </dgm:pt>
    <dgm:pt modelId="{38FCE9E7-2C1E-458C-9D78-D9FF87BCBDF5}">
      <dgm:prSet/>
      <dgm:spPr/>
      <dgm:t>
        <a:bodyPr/>
        <a:lstStyle/>
        <a:p>
          <a:r>
            <a:rPr lang="en-US"/>
            <a:t>R-Square</a:t>
          </a:r>
          <a:endParaRPr lang="en-US" dirty="0"/>
        </a:p>
      </dgm:t>
    </dgm:pt>
    <dgm:pt modelId="{A85F2AC5-F5A7-4451-85E3-E5EEA6DE2AA0}" type="parTrans" cxnId="{E59EAD21-861D-4ED7-B42F-2BF9F948A722}">
      <dgm:prSet/>
      <dgm:spPr/>
      <dgm:t>
        <a:bodyPr/>
        <a:lstStyle/>
        <a:p>
          <a:endParaRPr lang="en-US"/>
        </a:p>
      </dgm:t>
    </dgm:pt>
    <dgm:pt modelId="{1C310F55-ED4F-4CCE-8799-B9B0E4F46E4D}" type="sibTrans" cxnId="{E59EAD21-861D-4ED7-B42F-2BF9F948A722}">
      <dgm:prSet/>
      <dgm:spPr/>
      <dgm:t>
        <a:bodyPr/>
        <a:lstStyle/>
        <a:p>
          <a:endParaRPr lang="en-US"/>
        </a:p>
      </dgm:t>
    </dgm:pt>
    <dgm:pt modelId="{0AA5F9D1-D093-4CC8-8D66-E217F40AED8C}">
      <dgm:prSet/>
      <dgm:spPr/>
      <dgm:t>
        <a:bodyPr/>
        <a:lstStyle/>
        <a:p>
          <a:r>
            <a:rPr lang="en-US"/>
            <a:t>58.7%</a:t>
          </a:r>
          <a:endParaRPr lang="en-US" dirty="0"/>
        </a:p>
      </dgm:t>
    </dgm:pt>
    <dgm:pt modelId="{E760512C-E935-499A-B441-C6528940CECA}" type="parTrans" cxnId="{690F65B3-DADA-4723-AC1F-FFB6AF255303}">
      <dgm:prSet/>
      <dgm:spPr/>
      <dgm:t>
        <a:bodyPr/>
        <a:lstStyle/>
        <a:p>
          <a:endParaRPr lang="en-US"/>
        </a:p>
      </dgm:t>
    </dgm:pt>
    <dgm:pt modelId="{71AA99AB-EC96-4CBE-96DD-DA57970F03D0}" type="sibTrans" cxnId="{690F65B3-DADA-4723-AC1F-FFB6AF255303}">
      <dgm:prSet/>
      <dgm:spPr/>
      <dgm:t>
        <a:bodyPr/>
        <a:lstStyle/>
        <a:p>
          <a:endParaRPr lang="en-US"/>
        </a:p>
      </dgm:t>
    </dgm:pt>
    <dgm:pt modelId="{01BBA650-1082-4D4E-822A-7190339A4430}" type="pres">
      <dgm:prSet presAssocID="{3615D18F-33B0-4CF7-8F73-FC11B404FD4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8949A34-6A3F-4688-B7E7-BFE9D2E9B815}" type="pres">
      <dgm:prSet presAssocID="{77714112-3583-4EC7-BB42-58DB078554C9}" presName="composite" presStyleCnt="0"/>
      <dgm:spPr/>
    </dgm:pt>
    <dgm:pt modelId="{D304A8DB-3644-467B-A2F9-F6B89171601B}" type="pres">
      <dgm:prSet presAssocID="{77714112-3583-4EC7-BB42-58DB078554C9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541E676-D23E-4A51-A796-54A8E533A8E8}" type="pres">
      <dgm:prSet presAssocID="{77714112-3583-4EC7-BB42-58DB078554C9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6FF6CE2A-FCD8-4C7F-94E8-81C32718128D}" type="pres">
      <dgm:prSet presAssocID="{77714112-3583-4EC7-BB42-58DB078554C9}" presName="Accent" presStyleLbl="parChTrans1D1" presStyleIdx="0" presStyleCnt="4"/>
      <dgm:spPr/>
    </dgm:pt>
    <dgm:pt modelId="{1708F28E-1211-4095-AA54-E199CC904E35}" type="pres">
      <dgm:prSet presAssocID="{B1EC08C2-6601-44D9-BC59-1AABCB663F0D}" presName="sibTrans" presStyleCnt="0"/>
      <dgm:spPr/>
    </dgm:pt>
    <dgm:pt modelId="{27674769-D580-430A-83AB-21CEB0BE18CB}" type="pres">
      <dgm:prSet presAssocID="{A91AF6AF-F7DC-4843-8A19-EA4E538C9F4B}" presName="composite" presStyleCnt="0"/>
      <dgm:spPr/>
    </dgm:pt>
    <dgm:pt modelId="{DE0793E4-4869-44A5-B7D8-79354E0B7AAA}" type="pres">
      <dgm:prSet presAssocID="{A91AF6AF-F7DC-4843-8A19-EA4E538C9F4B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559ED2A-3693-475C-A423-25795AFEF200}" type="pres">
      <dgm:prSet presAssocID="{A91AF6AF-F7DC-4843-8A19-EA4E538C9F4B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4C5F9E54-49FF-425F-8BE7-AA312C95531E}" type="pres">
      <dgm:prSet presAssocID="{A91AF6AF-F7DC-4843-8A19-EA4E538C9F4B}" presName="Accent" presStyleLbl="parChTrans1D1" presStyleIdx="1" presStyleCnt="4"/>
      <dgm:spPr/>
    </dgm:pt>
    <dgm:pt modelId="{81BEA0F4-66AC-4862-ABF9-470854F75499}" type="pres">
      <dgm:prSet presAssocID="{B834F4B6-0582-4A30-82ED-C27EE76A6BEB}" presName="sibTrans" presStyleCnt="0"/>
      <dgm:spPr/>
    </dgm:pt>
    <dgm:pt modelId="{D86D0D56-7094-456E-895E-BC005DFC45FF}" type="pres">
      <dgm:prSet presAssocID="{E610949F-5519-4E79-91B5-CEC52FB41718}" presName="composite" presStyleCnt="0"/>
      <dgm:spPr/>
    </dgm:pt>
    <dgm:pt modelId="{5CDC7899-A7ED-4959-B0C9-9371E5076A13}" type="pres">
      <dgm:prSet presAssocID="{E610949F-5519-4E79-91B5-CEC52FB41718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2039310-2BFF-494F-A355-AF87F361F3CF}" type="pres">
      <dgm:prSet presAssocID="{E610949F-5519-4E79-91B5-CEC52FB41718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4C5B2A28-A670-4D1D-90A9-41E7007966DF}" type="pres">
      <dgm:prSet presAssocID="{E610949F-5519-4E79-91B5-CEC52FB41718}" presName="Accent" presStyleLbl="parChTrans1D1" presStyleIdx="2" presStyleCnt="4"/>
      <dgm:spPr/>
    </dgm:pt>
    <dgm:pt modelId="{6CF2047B-F412-4026-AE8B-0A8E6DE394D0}" type="pres">
      <dgm:prSet presAssocID="{29B5106D-E3A7-44B1-9C27-D650310FF91A}" presName="sibTrans" presStyleCnt="0"/>
      <dgm:spPr/>
    </dgm:pt>
    <dgm:pt modelId="{942A9B92-9F5F-4701-AF80-E80A7C2217D3}" type="pres">
      <dgm:prSet presAssocID="{1A514DDF-3530-4C35-AE9F-D03ABC03A41F}" presName="composite" presStyleCnt="0"/>
      <dgm:spPr/>
    </dgm:pt>
    <dgm:pt modelId="{DA0EEAEF-A3D8-4F7C-A1B0-9ECE2D48BC4F}" type="pres">
      <dgm:prSet presAssocID="{1A514DDF-3530-4C35-AE9F-D03ABC03A41F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FE7CCD8-D857-445A-800A-EF724AD4A12A}" type="pres">
      <dgm:prSet presAssocID="{1A514DDF-3530-4C35-AE9F-D03ABC03A41F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0DC68FAE-0436-4F3A-A322-F67228055655}" type="pres">
      <dgm:prSet presAssocID="{1A514DDF-3530-4C35-AE9F-D03ABC03A41F}" presName="Accent" presStyleLbl="parChTrans1D1" presStyleIdx="3" presStyleCnt="4"/>
      <dgm:spPr/>
    </dgm:pt>
  </dgm:ptLst>
  <dgm:cxnLst>
    <dgm:cxn modelId="{553B760A-AFF4-4E24-B760-EB4F07B71E46}" type="presOf" srcId="{8DAFE23C-E64E-4717-8327-50AAA3B201D4}" destId="{D304A8DB-3644-467B-A2F9-F6B89171601B}" srcOrd="0" destOrd="1" presId="urn:microsoft.com/office/officeart/2011/layout/TabList"/>
    <dgm:cxn modelId="{AACF9620-98EC-4068-99C7-C9A5599A3DD4}" type="presOf" srcId="{472D83DD-E4CE-4BB3-9F22-0B2154667DDB}" destId="{DE0793E4-4869-44A5-B7D8-79354E0B7AAA}" srcOrd="0" destOrd="1" presId="urn:microsoft.com/office/officeart/2011/layout/TabList"/>
    <dgm:cxn modelId="{E59EAD21-861D-4ED7-B42F-2BF9F948A722}" srcId="{1A514DDF-3530-4C35-AE9F-D03ABC03A41F}" destId="{38FCE9E7-2C1E-458C-9D78-D9FF87BCBDF5}" srcOrd="0" destOrd="0" parTransId="{A85F2AC5-F5A7-4451-85E3-E5EEA6DE2AA0}" sibTransId="{1C310F55-ED4F-4CCE-8799-B9B0E4F46E4D}"/>
    <dgm:cxn modelId="{44820736-F3C7-4EBD-9F7A-45E1C96EF8AD}" srcId="{A925B7EE-53DB-4538-97CC-42802B412A27}" destId="{472D83DD-E4CE-4BB3-9F22-0B2154667DDB}" srcOrd="0" destOrd="0" parTransId="{4577F279-6036-422A-B57B-B3DEDEC8038D}" sibTransId="{4082802A-0089-4885-B22C-83F906672347}"/>
    <dgm:cxn modelId="{F05F203D-FF90-4695-A44E-7695A3BBA099}" srcId="{3615D18F-33B0-4CF7-8F73-FC11B404FD4B}" destId="{1A514DDF-3530-4C35-AE9F-D03ABC03A41F}" srcOrd="3" destOrd="0" parTransId="{A7A3DE52-C179-4125-8C9E-0C16DC9A31A8}" sibTransId="{4DC019C1-885D-44BF-B351-36B6FDE43173}"/>
    <dgm:cxn modelId="{9354EB5D-1990-4BFC-9D60-FEC018B12A3C}" srcId="{A91AF6AF-F7DC-4843-8A19-EA4E538C9F4B}" destId="{A925B7EE-53DB-4538-97CC-42802B412A27}" srcOrd="0" destOrd="0" parTransId="{EAD2E265-FC3B-40E8-A376-436C82720729}" sibTransId="{5025597C-5CA5-4CD2-ABE9-16E6817102AE}"/>
    <dgm:cxn modelId="{B458905E-AAFA-4E8D-B628-3D85178DD218}" type="presOf" srcId="{E610949F-5519-4E79-91B5-CEC52FB41718}" destId="{12039310-2BFF-494F-A355-AF87F361F3CF}" srcOrd="0" destOrd="0" presId="urn:microsoft.com/office/officeart/2011/layout/TabList"/>
    <dgm:cxn modelId="{40E9BF48-C1A4-4D9D-851E-777903E62206}" srcId="{E610949F-5519-4E79-91B5-CEC52FB41718}" destId="{A1E55CC2-7F7E-498B-B588-A0AF828EF757}" srcOrd="0" destOrd="0" parTransId="{BC1D9750-B6AF-4546-8408-987F65C46EF1}" sibTransId="{844B7329-FF68-43A0-9DA9-977FCCDE6D19}"/>
    <dgm:cxn modelId="{28117E4D-DFFC-4051-B294-5A7E1C738BC4}" type="presOf" srcId="{38FCE9E7-2C1E-458C-9D78-D9FF87BCBDF5}" destId="{DA0EEAEF-A3D8-4F7C-A1B0-9ECE2D48BC4F}" srcOrd="0" destOrd="0" presId="urn:microsoft.com/office/officeart/2011/layout/TabList"/>
    <dgm:cxn modelId="{2B475051-3343-49BA-8793-90EA8FF367D0}" type="presOf" srcId="{3615D18F-33B0-4CF7-8F73-FC11B404FD4B}" destId="{01BBA650-1082-4D4E-822A-7190339A4430}" srcOrd="0" destOrd="0" presId="urn:microsoft.com/office/officeart/2011/layout/TabList"/>
    <dgm:cxn modelId="{E012A578-7AEB-43D3-8FEB-07C5120AFB41}" type="presOf" srcId="{27241263-D2BE-4EE7-849F-93837239DF86}" destId="{5CDC7899-A7ED-4959-B0C9-9371E5076A13}" srcOrd="0" destOrd="1" presId="urn:microsoft.com/office/officeart/2011/layout/TabList"/>
    <dgm:cxn modelId="{C615167B-E13E-463B-8483-EF170E2635F8}" type="presOf" srcId="{1A514DDF-3530-4C35-AE9F-D03ABC03A41F}" destId="{EFE7CCD8-D857-445A-800A-EF724AD4A12A}" srcOrd="0" destOrd="0" presId="urn:microsoft.com/office/officeart/2011/layout/TabList"/>
    <dgm:cxn modelId="{A20E5D92-C441-434D-9EE2-E656332302DB}" type="presOf" srcId="{A91AF6AF-F7DC-4843-8A19-EA4E538C9F4B}" destId="{5559ED2A-3693-475C-A423-25795AFEF200}" srcOrd="0" destOrd="0" presId="urn:microsoft.com/office/officeart/2011/layout/TabList"/>
    <dgm:cxn modelId="{C5221CA1-63FA-4B7E-AC9A-DF4D3FA09228}" srcId="{77714112-3583-4EC7-BB42-58DB078554C9}" destId="{2B55A949-31DA-447D-8CC2-C99AE17253D1}" srcOrd="0" destOrd="0" parTransId="{2E9FF255-9E66-4695-A72F-3BA99B4EE4B9}" sibTransId="{E01AECB1-9962-4AB5-9E58-1786ABEFEAA1}"/>
    <dgm:cxn modelId="{BF6ADAA6-2BCB-421E-92B8-D23A5EE40BC0}" srcId="{3615D18F-33B0-4CF7-8F73-FC11B404FD4B}" destId="{A91AF6AF-F7DC-4843-8A19-EA4E538C9F4B}" srcOrd="1" destOrd="0" parTransId="{8DED6003-BF88-478F-8A04-BC3C72F8A07B}" sibTransId="{B834F4B6-0582-4A30-82ED-C27EE76A6BEB}"/>
    <dgm:cxn modelId="{859BE5AB-A9E4-431E-B648-5C293E0C09D9}" srcId="{A1E55CC2-7F7E-498B-B588-A0AF828EF757}" destId="{27241263-D2BE-4EE7-849F-93837239DF86}" srcOrd="0" destOrd="0" parTransId="{B009B124-4549-4983-8B6F-00257DA16C4B}" sibTransId="{10C77629-E059-41DF-B593-E2D591666DAC}"/>
    <dgm:cxn modelId="{03FBC0AE-CBD4-40A4-BFBD-47B2109B3A01}" srcId="{3615D18F-33B0-4CF7-8F73-FC11B404FD4B}" destId="{77714112-3583-4EC7-BB42-58DB078554C9}" srcOrd="0" destOrd="0" parTransId="{EEC2033F-A496-466A-96E2-2BF779AF06D0}" sibTransId="{B1EC08C2-6601-44D9-BC59-1AABCB663F0D}"/>
    <dgm:cxn modelId="{690F65B3-DADA-4723-AC1F-FFB6AF255303}" srcId="{38FCE9E7-2C1E-458C-9D78-D9FF87BCBDF5}" destId="{0AA5F9D1-D093-4CC8-8D66-E217F40AED8C}" srcOrd="0" destOrd="0" parTransId="{E760512C-E935-499A-B441-C6528940CECA}" sibTransId="{71AA99AB-EC96-4CBE-96DD-DA57970F03D0}"/>
    <dgm:cxn modelId="{822B69DE-4324-4328-9199-1F999B8A1478}" type="presOf" srcId="{A1E55CC2-7F7E-498B-B588-A0AF828EF757}" destId="{5CDC7899-A7ED-4959-B0C9-9371E5076A13}" srcOrd="0" destOrd="0" presId="urn:microsoft.com/office/officeart/2011/layout/TabList"/>
    <dgm:cxn modelId="{3EB9FDE1-E049-49D2-9669-25E141207B94}" srcId="{2B55A949-31DA-447D-8CC2-C99AE17253D1}" destId="{8DAFE23C-E64E-4717-8327-50AAA3B201D4}" srcOrd="0" destOrd="0" parTransId="{C81FAD12-B410-4321-BF3A-82D8A7881270}" sibTransId="{0884EBAD-8C93-4CA9-81C7-71DFA563E454}"/>
    <dgm:cxn modelId="{0755EAE6-5013-4C9F-A11C-A27D1A1A12ED}" type="presOf" srcId="{A925B7EE-53DB-4538-97CC-42802B412A27}" destId="{DE0793E4-4869-44A5-B7D8-79354E0B7AAA}" srcOrd="0" destOrd="0" presId="urn:microsoft.com/office/officeart/2011/layout/TabList"/>
    <dgm:cxn modelId="{05B0F4EA-CBE4-42A8-8727-1E565922EE10}" type="presOf" srcId="{77714112-3583-4EC7-BB42-58DB078554C9}" destId="{9541E676-D23E-4A51-A796-54A8E533A8E8}" srcOrd="0" destOrd="0" presId="urn:microsoft.com/office/officeart/2011/layout/TabList"/>
    <dgm:cxn modelId="{939F14EE-03BC-4CF9-A2AB-7F0A0E942560}" type="presOf" srcId="{0AA5F9D1-D093-4CC8-8D66-E217F40AED8C}" destId="{DA0EEAEF-A3D8-4F7C-A1B0-9ECE2D48BC4F}" srcOrd="0" destOrd="1" presId="urn:microsoft.com/office/officeart/2011/layout/TabList"/>
    <dgm:cxn modelId="{116FE7F4-6774-4760-A40A-5640F5B78C4A}" srcId="{3615D18F-33B0-4CF7-8F73-FC11B404FD4B}" destId="{E610949F-5519-4E79-91B5-CEC52FB41718}" srcOrd="2" destOrd="0" parTransId="{D4E61E59-4919-4510-A8C4-6ED12E42A7B3}" sibTransId="{29B5106D-E3A7-44B1-9C27-D650310FF91A}"/>
    <dgm:cxn modelId="{BE3EE4FF-27DD-4929-BA6C-A96B1C01E220}" type="presOf" srcId="{2B55A949-31DA-447D-8CC2-C99AE17253D1}" destId="{D304A8DB-3644-467B-A2F9-F6B89171601B}" srcOrd="0" destOrd="0" presId="urn:microsoft.com/office/officeart/2011/layout/TabList"/>
    <dgm:cxn modelId="{950B9AC4-2FFA-4BAB-8690-4F721E6402AE}" type="presParOf" srcId="{01BBA650-1082-4D4E-822A-7190339A4430}" destId="{08949A34-6A3F-4688-B7E7-BFE9D2E9B815}" srcOrd="0" destOrd="0" presId="urn:microsoft.com/office/officeart/2011/layout/TabList"/>
    <dgm:cxn modelId="{A8C9BBD1-75C8-4BEA-895E-5F202C512540}" type="presParOf" srcId="{08949A34-6A3F-4688-B7E7-BFE9D2E9B815}" destId="{D304A8DB-3644-467B-A2F9-F6B89171601B}" srcOrd="0" destOrd="0" presId="urn:microsoft.com/office/officeart/2011/layout/TabList"/>
    <dgm:cxn modelId="{EE0F11BE-B19C-411E-8B55-A1C443767B13}" type="presParOf" srcId="{08949A34-6A3F-4688-B7E7-BFE9D2E9B815}" destId="{9541E676-D23E-4A51-A796-54A8E533A8E8}" srcOrd="1" destOrd="0" presId="urn:microsoft.com/office/officeart/2011/layout/TabList"/>
    <dgm:cxn modelId="{0C8E06DE-8316-45BC-9F07-A40B13D66DAE}" type="presParOf" srcId="{08949A34-6A3F-4688-B7E7-BFE9D2E9B815}" destId="{6FF6CE2A-FCD8-4C7F-94E8-81C32718128D}" srcOrd="2" destOrd="0" presId="urn:microsoft.com/office/officeart/2011/layout/TabList"/>
    <dgm:cxn modelId="{4EB206FB-9E9A-4597-8BED-1F74C90A7D30}" type="presParOf" srcId="{01BBA650-1082-4D4E-822A-7190339A4430}" destId="{1708F28E-1211-4095-AA54-E199CC904E35}" srcOrd="1" destOrd="0" presId="urn:microsoft.com/office/officeart/2011/layout/TabList"/>
    <dgm:cxn modelId="{D994BF52-360E-4757-82DE-E58E90D0C648}" type="presParOf" srcId="{01BBA650-1082-4D4E-822A-7190339A4430}" destId="{27674769-D580-430A-83AB-21CEB0BE18CB}" srcOrd="2" destOrd="0" presId="urn:microsoft.com/office/officeart/2011/layout/TabList"/>
    <dgm:cxn modelId="{78D8FCAC-9F3B-4E11-9B94-7AF1A338036A}" type="presParOf" srcId="{27674769-D580-430A-83AB-21CEB0BE18CB}" destId="{DE0793E4-4869-44A5-B7D8-79354E0B7AAA}" srcOrd="0" destOrd="0" presId="urn:microsoft.com/office/officeart/2011/layout/TabList"/>
    <dgm:cxn modelId="{392E0966-D79E-4F10-B51D-79DDDB237BAC}" type="presParOf" srcId="{27674769-D580-430A-83AB-21CEB0BE18CB}" destId="{5559ED2A-3693-475C-A423-25795AFEF200}" srcOrd="1" destOrd="0" presId="urn:microsoft.com/office/officeart/2011/layout/TabList"/>
    <dgm:cxn modelId="{2E210DDF-3DB8-4FE9-8F36-D263662C3C02}" type="presParOf" srcId="{27674769-D580-430A-83AB-21CEB0BE18CB}" destId="{4C5F9E54-49FF-425F-8BE7-AA312C95531E}" srcOrd="2" destOrd="0" presId="urn:microsoft.com/office/officeart/2011/layout/TabList"/>
    <dgm:cxn modelId="{F9043809-F875-4AB6-9DDD-803E3A77ED3A}" type="presParOf" srcId="{01BBA650-1082-4D4E-822A-7190339A4430}" destId="{81BEA0F4-66AC-4862-ABF9-470854F75499}" srcOrd="3" destOrd="0" presId="urn:microsoft.com/office/officeart/2011/layout/TabList"/>
    <dgm:cxn modelId="{83D6C829-54A6-4C5A-860B-32AC29FC71D4}" type="presParOf" srcId="{01BBA650-1082-4D4E-822A-7190339A4430}" destId="{D86D0D56-7094-456E-895E-BC005DFC45FF}" srcOrd="4" destOrd="0" presId="urn:microsoft.com/office/officeart/2011/layout/TabList"/>
    <dgm:cxn modelId="{150AB190-6D3F-402A-BE8B-AEDD2F99C52F}" type="presParOf" srcId="{D86D0D56-7094-456E-895E-BC005DFC45FF}" destId="{5CDC7899-A7ED-4959-B0C9-9371E5076A13}" srcOrd="0" destOrd="0" presId="urn:microsoft.com/office/officeart/2011/layout/TabList"/>
    <dgm:cxn modelId="{50B3433E-24D3-416C-BFF5-526018755C4B}" type="presParOf" srcId="{D86D0D56-7094-456E-895E-BC005DFC45FF}" destId="{12039310-2BFF-494F-A355-AF87F361F3CF}" srcOrd="1" destOrd="0" presId="urn:microsoft.com/office/officeart/2011/layout/TabList"/>
    <dgm:cxn modelId="{D722E215-0E09-4DE6-9A10-AFD5C940D893}" type="presParOf" srcId="{D86D0D56-7094-456E-895E-BC005DFC45FF}" destId="{4C5B2A28-A670-4D1D-90A9-41E7007966DF}" srcOrd="2" destOrd="0" presId="urn:microsoft.com/office/officeart/2011/layout/TabList"/>
    <dgm:cxn modelId="{13F62167-DC56-4179-80D9-EC39F77F5BE9}" type="presParOf" srcId="{01BBA650-1082-4D4E-822A-7190339A4430}" destId="{6CF2047B-F412-4026-AE8B-0A8E6DE394D0}" srcOrd="5" destOrd="0" presId="urn:microsoft.com/office/officeart/2011/layout/TabList"/>
    <dgm:cxn modelId="{64D56B76-A7BB-43C4-9191-CB901406A419}" type="presParOf" srcId="{01BBA650-1082-4D4E-822A-7190339A4430}" destId="{942A9B92-9F5F-4701-AF80-E80A7C2217D3}" srcOrd="6" destOrd="0" presId="urn:microsoft.com/office/officeart/2011/layout/TabList"/>
    <dgm:cxn modelId="{317AD986-EBBF-49D7-8040-B375F7923F5F}" type="presParOf" srcId="{942A9B92-9F5F-4701-AF80-E80A7C2217D3}" destId="{DA0EEAEF-A3D8-4F7C-A1B0-9ECE2D48BC4F}" srcOrd="0" destOrd="0" presId="urn:microsoft.com/office/officeart/2011/layout/TabList"/>
    <dgm:cxn modelId="{E80408F3-741D-43CB-852D-124A7FB4DB34}" type="presParOf" srcId="{942A9B92-9F5F-4701-AF80-E80A7C2217D3}" destId="{EFE7CCD8-D857-445A-800A-EF724AD4A12A}" srcOrd="1" destOrd="0" presId="urn:microsoft.com/office/officeart/2011/layout/TabList"/>
    <dgm:cxn modelId="{9638F949-0ED0-47CA-99C5-16EB6D66FBBF}" type="presParOf" srcId="{942A9B92-9F5F-4701-AF80-E80A7C2217D3}" destId="{0DC68FAE-0436-4F3A-A322-F6722805565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15D18F-33B0-4CF7-8F73-FC11B404FD4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14112-3583-4EC7-BB42-58DB078554C9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EEC2033F-A496-466A-96E2-2BF779AF06D0}" type="parTrans" cxnId="{03FBC0AE-CBD4-40A4-BFBD-47B2109B3A01}">
      <dgm:prSet/>
      <dgm:spPr/>
      <dgm:t>
        <a:bodyPr/>
        <a:lstStyle/>
        <a:p>
          <a:endParaRPr lang="en-US"/>
        </a:p>
      </dgm:t>
    </dgm:pt>
    <dgm:pt modelId="{B1EC08C2-6601-44D9-BC59-1AABCB663F0D}" type="sibTrans" cxnId="{03FBC0AE-CBD4-40A4-BFBD-47B2109B3A01}">
      <dgm:prSet/>
      <dgm:spPr/>
      <dgm:t>
        <a:bodyPr/>
        <a:lstStyle/>
        <a:p>
          <a:endParaRPr lang="en-US"/>
        </a:p>
      </dgm:t>
    </dgm:pt>
    <dgm:pt modelId="{2B55A949-31DA-447D-8CC2-C99AE17253D1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2E9FF255-9E66-4695-A72F-3BA99B4EE4B9}" type="parTrans" cxnId="{C5221CA1-63FA-4B7E-AC9A-DF4D3FA09228}">
      <dgm:prSet/>
      <dgm:spPr/>
      <dgm:t>
        <a:bodyPr/>
        <a:lstStyle/>
        <a:p>
          <a:endParaRPr lang="en-US"/>
        </a:p>
      </dgm:t>
    </dgm:pt>
    <dgm:pt modelId="{E01AECB1-9962-4AB5-9E58-1786ABEFEAA1}" type="sibTrans" cxnId="{C5221CA1-63FA-4B7E-AC9A-DF4D3FA09228}">
      <dgm:prSet/>
      <dgm:spPr/>
      <dgm:t>
        <a:bodyPr/>
        <a:lstStyle/>
        <a:p>
          <a:endParaRPr lang="en-US"/>
        </a:p>
      </dgm:t>
    </dgm:pt>
    <dgm:pt modelId="{A91AF6AF-F7DC-4843-8A19-EA4E538C9F4B}">
      <dgm:prSet phldrT="[Text]"/>
      <dgm:spPr/>
      <dgm:t>
        <a:bodyPr/>
        <a:lstStyle/>
        <a:p>
          <a:r>
            <a:rPr lang="en-US" dirty="0"/>
            <a:t>Ridge Regression</a:t>
          </a:r>
        </a:p>
      </dgm:t>
    </dgm:pt>
    <dgm:pt modelId="{8DED6003-BF88-478F-8A04-BC3C72F8A07B}" type="parTrans" cxnId="{BF6ADAA6-2BCB-421E-92B8-D23A5EE40BC0}">
      <dgm:prSet/>
      <dgm:spPr/>
      <dgm:t>
        <a:bodyPr/>
        <a:lstStyle/>
        <a:p>
          <a:endParaRPr lang="en-US"/>
        </a:p>
      </dgm:t>
    </dgm:pt>
    <dgm:pt modelId="{B834F4B6-0582-4A30-82ED-C27EE76A6BEB}" type="sibTrans" cxnId="{BF6ADAA6-2BCB-421E-92B8-D23A5EE40BC0}">
      <dgm:prSet/>
      <dgm:spPr/>
      <dgm:t>
        <a:bodyPr/>
        <a:lstStyle/>
        <a:p>
          <a:endParaRPr lang="en-US"/>
        </a:p>
      </dgm:t>
    </dgm:pt>
    <dgm:pt modelId="{A925B7EE-53DB-4538-97CC-42802B412A27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EAD2E265-FC3B-40E8-A376-436C82720729}" type="parTrans" cxnId="{9354EB5D-1990-4BFC-9D60-FEC018B12A3C}">
      <dgm:prSet/>
      <dgm:spPr/>
      <dgm:t>
        <a:bodyPr/>
        <a:lstStyle/>
        <a:p>
          <a:endParaRPr lang="en-US"/>
        </a:p>
      </dgm:t>
    </dgm:pt>
    <dgm:pt modelId="{5025597C-5CA5-4CD2-ABE9-16E6817102AE}" type="sibTrans" cxnId="{9354EB5D-1990-4BFC-9D60-FEC018B12A3C}">
      <dgm:prSet/>
      <dgm:spPr/>
      <dgm:t>
        <a:bodyPr/>
        <a:lstStyle/>
        <a:p>
          <a:endParaRPr lang="en-US"/>
        </a:p>
      </dgm:t>
    </dgm:pt>
    <dgm:pt modelId="{E610949F-5519-4E79-91B5-CEC52FB41718}">
      <dgm:prSet phldrT="[Text]"/>
      <dgm:spPr/>
      <dgm:t>
        <a:bodyPr/>
        <a:lstStyle/>
        <a:p>
          <a:r>
            <a:rPr lang="en-US" dirty="0"/>
            <a:t>Lasso Regression</a:t>
          </a:r>
        </a:p>
      </dgm:t>
    </dgm:pt>
    <dgm:pt modelId="{D4E61E59-4919-4510-A8C4-6ED12E42A7B3}" type="parTrans" cxnId="{116FE7F4-6774-4760-A40A-5640F5B78C4A}">
      <dgm:prSet/>
      <dgm:spPr/>
      <dgm:t>
        <a:bodyPr/>
        <a:lstStyle/>
        <a:p>
          <a:endParaRPr lang="en-US"/>
        </a:p>
      </dgm:t>
    </dgm:pt>
    <dgm:pt modelId="{29B5106D-E3A7-44B1-9C27-D650310FF91A}" type="sibTrans" cxnId="{116FE7F4-6774-4760-A40A-5640F5B78C4A}">
      <dgm:prSet/>
      <dgm:spPr/>
      <dgm:t>
        <a:bodyPr/>
        <a:lstStyle/>
        <a:p>
          <a:endParaRPr lang="en-US"/>
        </a:p>
      </dgm:t>
    </dgm:pt>
    <dgm:pt modelId="{A1E55CC2-7F7E-498B-B588-A0AF828EF757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BC1D9750-B6AF-4546-8408-987F65C46EF1}" type="parTrans" cxnId="{40E9BF48-C1A4-4D9D-851E-777903E62206}">
      <dgm:prSet/>
      <dgm:spPr/>
      <dgm:t>
        <a:bodyPr/>
        <a:lstStyle/>
        <a:p>
          <a:endParaRPr lang="en-US"/>
        </a:p>
      </dgm:t>
    </dgm:pt>
    <dgm:pt modelId="{844B7329-FF68-43A0-9DA9-977FCCDE6D19}" type="sibTrans" cxnId="{40E9BF48-C1A4-4D9D-851E-777903E62206}">
      <dgm:prSet/>
      <dgm:spPr/>
      <dgm:t>
        <a:bodyPr/>
        <a:lstStyle/>
        <a:p>
          <a:endParaRPr lang="en-US"/>
        </a:p>
      </dgm:t>
    </dgm:pt>
    <dgm:pt modelId="{8DAFE23C-E64E-4717-8327-50AAA3B201D4}">
      <dgm:prSet phldrT="[Text]"/>
      <dgm:spPr/>
      <dgm:t>
        <a:bodyPr/>
        <a:lstStyle/>
        <a:p>
          <a:r>
            <a:rPr lang="en-US" dirty="0"/>
            <a:t>53.8%</a:t>
          </a:r>
        </a:p>
      </dgm:t>
    </dgm:pt>
    <dgm:pt modelId="{C81FAD12-B410-4321-BF3A-82D8A7881270}" type="parTrans" cxnId="{3EB9FDE1-E049-49D2-9669-25E141207B94}">
      <dgm:prSet/>
      <dgm:spPr/>
      <dgm:t>
        <a:bodyPr/>
        <a:lstStyle/>
        <a:p>
          <a:endParaRPr lang="en-US"/>
        </a:p>
      </dgm:t>
    </dgm:pt>
    <dgm:pt modelId="{0884EBAD-8C93-4CA9-81C7-71DFA563E454}" type="sibTrans" cxnId="{3EB9FDE1-E049-49D2-9669-25E141207B94}">
      <dgm:prSet/>
      <dgm:spPr/>
      <dgm:t>
        <a:bodyPr/>
        <a:lstStyle/>
        <a:p>
          <a:endParaRPr lang="en-US"/>
        </a:p>
      </dgm:t>
    </dgm:pt>
    <dgm:pt modelId="{472D83DD-E4CE-4BB3-9F22-0B2154667DDB}">
      <dgm:prSet/>
      <dgm:spPr/>
      <dgm:t>
        <a:bodyPr/>
        <a:lstStyle/>
        <a:p>
          <a:r>
            <a:rPr lang="en-US" dirty="0"/>
            <a:t>53.8%</a:t>
          </a:r>
        </a:p>
      </dgm:t>
    </dgm:pt>
    <dgm:pt modelId="{4577F279-6036-422A-B57B-B3DEDEC8038D}" type="parTrans" cxnId="{44820736-F3C7-4EBD-9F7A-45E1C96EF8AD}">
      <dgm:prSet/>
      <dgm:spPr/>
      <dgm:t>
        <a:bodyPr/>
        <a:lstStyle/>
        <a:p>
          <a:endParaRPr lang="en-US"/>
        </a:p>
      </dgm:t>
    </dgm:pt>
    <dgm:pt modelId="{4082802A-0089-4885-B22C-83F906672347}" type="sibTrans" cxnId="{44820736-F3C7-4EBD-9F7A-45E1C96EF8AD}">
      <dgm:prSet/>
      <dgm:spPr/>
      <dgm:t>
        <a:bodyPr/>
        <a:lstStyle/>
        <a:p>
          <a:endParaRPr lang="en-US"/>
        </a:p>
      </dgm:t>
    </dgm:pt>
    <dgm:pt modelId="{27241263-D2BE-4EE7-849F-93837239DF86}">
      <dgm:prSet/>
      <dgm:spPr/>
      <dgm:t>
        <a:bodyPr/>
        <a:lstStyle/>
        <a:p>
          <a:r>
            <a:rPr lang="en-US" dirty="0"/>
            <a:t>53.8%</a:t>
          </a:r>
        </a:p>
      </dgm:t>
    </dgm:pt>
    <dgm:pt modelId="{B009B124-4549-4983-8B6F-00257DA16C4B}" type="parTrans" cxnId="{859BE5AB-A9E4-431E-B648-5C293E0C09D9}">
      <dgm:prSet/>
      <dgm:spPr/>
      <dgm:t>
        <a:bodyPr/>
        <a:lstStyle/>
        <a:p>
          <a:endParaRPr lang="en-US"/>
        </a:p>
      </dgm:t>
    </dgm:pt>
    <dgm:pt modelId="{10C77629-E059-41DF-B593-E2D591666DAC}" type="sibTrans" cxnId="{859BE5AB-A9E4-431E-B648-5C293E0C09D9}">
      <dgm:prSet/>
      <dgm:spPr/>
      <dgm:t>
        <a:bodyPr/>
        <a:lstStyle/>
        <a:p>
          <a:endParaRPr lang="en-US"/>
        </a:p>
      </dgm:t>
    </dgm:pt>
    <dgm:pt modelId="{49B83181-9AAC-4E2F-9CB9-066DC9674716}">
      <dgm:prSet/>
      <dgm:spPr/>
      <dgm:t>
        <a:bodyPr/>
        <a:lstStyle/>
        <a:p>
          <a:r>
            <a:rPr lang="en-US"/>
            <a:t>Decision Tree</a:t>
          </a:r>
          <a:endParaRPr lang="en-US" dirty="0"/>
        </a:p>
      </dgm:t>
    </dgm:pt>
    <dgm:pt modelId="{FE4974DB-F06B-4857-B0FB-470A53AB0B1E}" type="parTrans" cxnId="{CF5AC084-BAD7-4418-95D1-4985037A3269}">
      <dgm:prSet/>
      <dgm:spPr/>
      <dgm:t>
        <a:bodyPr/>
        <a:lstStyle/>
        <a:p>
          <a:endParaRPr lang="en-US"/>
        </a:p>
      </dgm:t>
    </dgm:pt>
    <dgm:pt modelId="{B0F13BAF-1515-44D8-9960-CD46DCA3A038}" type="sibTrans" cxnId="{CF5AC084-BAD7-4418-95D1-4985037A3269}">
      <dgm:prSet/>
      <dgm:spPr/>
      <dgm:t>
        <a:bodyPr/>
        <a:lstStyle/>
        <a:p>
          <a:endParaRPr lang="en-US"/>
        </a:p>
      </dgm:t>
    </dgm:pt>
    <dgm:pt modelId="{B115751E-746B-4023-816F-508EC829F250}">
      <dgm:prSet/>
      <dgm:spPr/>
      <dgm:t>
        <a:bodyPr/>
        <a:lstStyle/>
        <a:p>
          <a:r>
            <a:rPr lang="en-US"/>
            <a:t>R-Square</a:t>
          </a:r>
          <a:endParaRPr lang="en-US" dirty="0"/>
        </a:p>
      </dgm:t>
    </dgm:pt>
    <dgm:pt modelId="{60718946-1886-43BD-BAE2-F1F06F7EB626}" type="parTrans" cxnId="{BD5B6868-62BC-4388-B015-1FDA4E85D435}">
      <dgm:prSet/>
      <dgm:spPr/>
      <dgm:t>
        <a:bodyPr/>
        <a:lstStyle/>
        <a:p>
          <a:endParaRPr lang="en-US"/>
        </a:p>
      </dgm:t>
    </dgm:pt>
    <dgm:pt modelId="{A59EC8AA-AECC-4EF1-BDE7-3B1646062708}" type="sibTrans" cxnId="{BD5B6868-62BC-4388-B015-1FDA4E85D435}">
      <dgm:prSet/>
      <dgm:spPr/>
      <dgm:t>
        <a:bodyPr/>
        <a:lstStyle/>
        <a:p>
          <a:endParaRPr lang="en-US"/>
        </a:p>
      </dgm:t>
    </dgm:pt>
    <dgm:pt modelId="{1666C825-B191-4B28-8F36-BD990B88C9A0}">
      <dgm:prSet/>
      <dgm:spPr/>
      <dgm:t>
        <a:bodyPr/>
        <a:lstStyle/>
        <a:p>
          <a:r>
            <a:rPr lang="en-US"/>
            <a:t>54.1%</a:t>
          </a:r>
          <a:endParaRPr lang="en-US" dirty="0"/>
        </a:p>
      </dgm:t>
    </dgm:pt>
    <dgm:pt modelId="{3A5B51B7-5C5D-49FB-8810-18C7CE3B2B7F}" type="parTrans" cxnId="{47E954D6-CE6D-4B6B-AF84-89FBD047F1A3}">
      <dgm:prSet/>
      <dgm:spPr/>
      <dgm:t>
        <a:bodyPr/>
        <a:lstStyle/>
        <a:p>
          <a:endParaRPr lang="en-US"/>
        </a:p>
      </dgm:t>
    </dgm:pt>
    <dgm:pt modelId="{E25A573D-53E3-4E3C-A9C6-BB98B385E148}" type="sibTrans" cxnId="{47E954D6-CE6D-4B6B-AF84-89FBD047F1A3}">
      <dgm:prSet/>
      <dgm:spPr/>
      <dgm:t>
        <a:bodyPr/>
        <a:lstStyle/>
        <a:p>
          <a:endParaRPr lang="en-US"/>
        </a:p>
      </dgm:t>
    </dgm:pt>
    <dgm:pt modelId="{815AE243-EFD2-44DC-AE9A-43A60FD7D2E9}" type="pres">
      <dgm:prSet presAssocID="{3615D18F-33B0-4CF7-8F73-FC11B404FD4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1CF8034-EBF2-44FE-9650-2C34680018AA}" type="pres">
      <dgm:prSet presAssocID="{77714112-3583-4EC7-BB42-58DB078554C9}" presName="composite" presStyleCnt="0"/>
      <dgm:spPr/>
    </dgm:pt>
    <dgm:pt modelId="{D0B5181B-76F8-4EA9-8643-7F98D0CEED12}" type="pres">
      <dgm:prSet presAssocID="{77714112-3583-4EC7-BB42-58DB078554C9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BA939BD-D871-48BD-9315-6B467416E5E5}" type="pres">
      <dgm:prSet presAssocID="{77714112-3583-4EC7-BB42-58DB078554C9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0518D12-8418-443C-AD83-A26E4335C73F}" type="pres">
      <dgm:prSet presAssocID="{77714112-3583-4EC7-BB42-58DB078554C9}" presName="Accent" presStyleLbl="parChTrans1D1" presStyleIdx="0" presStyleCnt="4"/>
      <dgm:spPr/>
    </dgm:pt>
    <dgm:pt modelId="{E82D6F71-EE85-4709-8FEC-414051ED5A96}" type="pres">
      <dgm:prSet presAssocID="{B1EC08C2-6601-44D9-BC59-1AABCB663F0D}" presName="sibTrans" presStyleCnt="0"/>
      <dgm:spPr/>
    </dgm:pt>
    <dgm:pt modelId="{1A457E37-69EE-4774-A7AD-A37F8F69DD87}" type="pres">
      <dgm:prSet presAssocID="{A91AF6AF-F7DC-4843-8A19-EA4E538C9F4B}" presName="composite" presStyleCnt="0"/>
      <dgm:spPr/>
    </dgm:pt>
    <dgm:pt modelId="{A7E828C8-B60A-48E5-BBAA-3BD9F6D1E41C}" type="pres">
      <dgm:prSet presAssocID="{A91AF6AF-F7DC-4843-8A19-EA4E538C9F4B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5CB88AF-FB0B-4376-8D35-74DAA19EA564}" type="pres">
      <dgm:prSet presAssocID="{A91AF6AF-F7DC-4843-8A19-EA4E538C9F4B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62DD79CE-8D62-44C5-9EB8-1AD41A92132E}" type="pres">
      <dgm:prSet presAssocID="{A91AF6AF-F7DC-4843-8A19-EA4E538C9F4B}" presName="Accent" presStyleLbl="parChTrans1D1" presStyleIdx="1" presStyleCnt="4"/>
      <dgm:spPr/>
    </dgm:pt>
    <dgm:pt modelId="{83B1CAA8-F1BE-4F63-A3CC-2E0CEE8FE4CA}" type="pres">
      <dgm:prSet presAssocID="{B834F4B6-0582-4A30-82ED-C27EE76A6BEB}" presName="sibTrans" presStyleCnt="0"/>
      <dgm:spPr/>
    </dgm:pt>
    <dgm:pt modelId="{11ADD1C0-D1D8-40F7-9BD0-87E731D669E4}" type="pres">
      <dgm:prSet presAssocID="{E610949F-5519-4E79-91B5-CEC52FB41718}" presName="composite" presStyleCnt="0"/>
      <dgm:spPr/>
    </dgm:pt>
    <dgm:pt modelId="{EC25ED3A-EEF9-42A6-89E5-083A4BD0118C}" type="pres">
      <dgm:prSet presAssocID="{E610949F-5519-4E79-91B5-CEC52FB41718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ED833A7-8200-468C-8B1E-F74D5EF6EF79}" type="pres">
      <dgm:prSet presAssocID="{E610949F-5519-4E79-91B5-CEC52FB41718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3819E0A3-2233-44EC-BBF2-98B105A64949}" type="pres">
      <dgm:prSet presAssocID="{E610949F-5519-4E79-91B5-CEC52FB41718}" presName="Accent" presStyleLbl="parChTrans1D1" presStyleIdx="2" presStyleCnt="4"/>
      <dgm:spPr/>
    </dgm:pt>
    <dgm:pt modelId="{95029521-6141-4483-8A28-264DF40C6455}" type="pres">
      <dgm:prSet presAssocID="{29B5106D-E3A7-44B1-9C27-D650310FF91A}" presName="sibTrans" presStyleCnt="0"/>
      <dgm:spPr/>
    </dgm:pt>
    <dgm:pt modelId="{2ED3E804-A7A0-47CD-BCD1-E94A2D061296}" type="pres">
      <dgm:prSet presAssocID="{49B83181-9AAC-4E2F-9CB9-066DC9674716}" presName="composite" presStyleCnt="0"/>
      <dgm:spPr/>
    </dgm:pt>
    <dgm:pt modelId="{CDC2E6DF-2F9E-4744-AF3D-5EEE187825CD}" type="pres">
      <dgm:prSet presAssocID="{49B83181-9AAC-4E2F-9CB9-066DC9674716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CE46392-22F1-459D-B45A-DC3677554938}" type="pres">
      <dgm:prSet presAssocID="{49B83181-9AAC-4E2F-9CB9-066DC967471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631AA586-E744-4E95-9D6F-69CEEB126090}" type="pres">
      <dgm:prSet presAssocID="{49B83181-9AAC-4E2F-9CB9-066DC9674716}" presName="Accent" presStyleLbl="parChTrans1D1" presStyleIdx="3" presStyleCnt="4"/>
      <dgm:spPr/>
    </dgm:pt>
  </dgm:ptLst>
  <dgm:cxnLst>
    <dgm:cxn modelId="{780B1717-8584-4C00-8F1D-3979A3143D31}" type="presOf" srcId="{27241263-D2BE-4EE7-849F-93837239DF86}" destId="{EC25ED3A-EEF9-42A6-89E5-083A4BD0118C}" srcOrd="0" destOrd="1" presId="urn:microsoft.com/office/officeart/2011/layout/TabList"/>
    <dgm:cxn modelId="{44820736-F3C7-4EBD-9F7A-45E1C96EF8AD}" srcId="{A925B7EE-53DB-4538-97CC-42802B412A27}" destId="{472D83DD-E4CE-4BB3-9F22-0B2154667DDB}" srcOrd="0" destOrd="0" parTransId="{4577F279-6036-422A-B57B-B3DEDEC8038D}" sibTransId="{4082802A-0089-4885-B22C-83F906672347}"/>
    <dgm:cxn modelId="{9354EB5D-1990-4BFC-9D60-FEC018B12A3C}" srcId="{A91AF6AF-F7DC-4843-8A19-EA4E538C9F4B}" destId="{A925B7EE-53DB-4538-97CC-42802B412A27}" srcOrd="0" destOrd="0" parTransId="{EAD2E265-FC3B-40E8-A376-436C82720729}" sibTransId="{5025597C-5CA5-4CD2-ABE9-16E6817102AE}"/>
    <dgm:cxn modelId="{0C177C66-F668-4381-B91F-DAE2C67128B3}" type="presOf" srcId="{8DAFE23C-E64E-4717-8327-50AAA3B201D4}" destId="{D0B5181B-76F8-4EA9-8643-7F98D0CEED12}" srcOrd="0" destOrd="1" presId="urn:microsoft.com/office/officeart/2011/layout/TabList"/>
    <dgm:cxn modelId="{BD5B6868-62BC-4388-B015-1FDA4E85D435}" srcId="{49B83181-9AAC-4E2F-9CB9-066DC9674716}" destId="{B115751E-746B-4023-816F-508EC829F250}" srcOrd="0" destOrd="0" parTransId="{60718946-1886-43BD-BAE2-F1F06F7EB626}" sibTransId="{A59EC8AA-AECC-4EF1-BDE7-3B1646062708}"/>
    <dgm:cxn modelId="{40E9BF48-C1A4-4D9D-851E-777903E62206}" srcId="{E610949F-5519-4E79-91B5-CEC52FB41718}" destId="{A1E55CC2-7F7E-498B-B588-A0AF828EF757}" srcOrd="0" destOrd="0" parTransId="{BC1D9750-B6AF-4546-8408-987F65C46EF1}" sibTransId="{844B7329-FF68-43A0-9DA9-977FCCDE6D19}"/>
    <dgm:cxn modelId="{E9797B6A-14A3-4B97-8765-78E92D483871}" type="presOf" srcId="{E610949F-5519-4E79-91B5-CEC52FB41718}" destId="{4ED833A7-8200-468C-8B1E-F74D5EF6EF79}" srcOrd="0" destOrd="0" presId="urn:microsoft.com/office/officeart/2011/layout/TabList"/>
    <dgm:cxn modelId="{DF722D6E-6006-4F67-968C-BCA48500E72E}" type="presOf" srcId="{49B83181-9AAC-4E2F-9CB9-066DC9674716}" destId="{CCE46392-22F1-459D-B45A-DC3677554938}" srcOrd="0" destOrd="0" presId="urn:microsoft.com/office/officeart/2011/layout/TabList"/>
    <dgm:cxn modelId="{2D3F596F-6B3F-4098-91E1-76455D74D77F}" type="presOf" srcId="{3615D18F-33B0-4CF7-8F73-FC11B404FD4B}" destId="{815AE243-EFD2-44DC-AE9A-43A60FD7D2E9}" srcOrd="0" destOrd="0" presId="urn:microsoft.com/office/officeart/2011/layout/TabList"/>
    <dgm:cxn modelId="{F0321D59-FA4F-42B4-B928-B5C4C771EE9A}" type="presOf" srcId="{1666C825-B191-4B28-8F36-BD990B88C9A0}" destId="{CDC2E6DF-2F9E-4744-AF3D-5EEE187825CD}" srcOrd="0" destOrd="1" presId="urn:microsoft.com/office/officeart/2011/layout/TabList"/>
    <dgm:cxn modelId="{51CFC95A-E714-4C51-ABCD-E894E9836282}" type="presOf" srcId="{472D83DD-E4CE-4BB3-9F22-0B2154667DDB}" destId="{A7E828C8-B60A-48E5-BBAA-3BD9F6D1E41C}" srcOrd="0" destOrd="1" presId="urn:microsoft.com/office/officeart/2011/layout/TabList"/>
    <dgm:cxn modelId="{5ED7B57D-251A-4B7E-885D-C4F50E8369EA}" type="presOf" srcId="{B115751E-746B-4023-816F-508EC829F250}" destId="{CDC2E6DF-2F9E-4744-AF3D-5EEE187825CD}" srcOrd="0" destOrd="0" presId="urn:microsoft.com/office/officeart/2011/layout/TabList"/>
    <dgm:cxn modelId="{D7CF3082-6C9F-4113-A820-6FB11B35A198}" type="presOf" srcId="{A1E55CC2-7F7E-498B-B588-A0AF828EF757}" destId="{EC25ED3A-EEF9-42A6-89E5-083A4BD0118C}" srcOrd="0" destOrd="0" presId="urn:microsoft.com/office/officeart/2011/layout/TabList"/>
    <dgm:cxn modelId="{CF5AC084-BAD7-4418-95D1-4985037A3269}" srcId="{3615D18F-33B0-4CF7-8F73-FC11B404FD4B}" destId="{49B83181-9AAC-4E2F-9CB9-066DC9674716}" srcOrd="3" destOrd="0" parTransId="{FE4974DB-F06B-4857-B0FB-470A53AB0B1E}" sibTransId="{B0F13BAF-1515-44D8-9960-CD46DCA3A038}"/>
    <dgm:cxn modelId="{E506F292-3665-4402-88ED-D98362839E65}" type="presOf" srcId="{A91AF6AF-F7DC-4843-8A19-EA4E538C9F4B}" destId="{B5CB88AF-FB0B-4376-8D35-74DAA19EA564}" srcOrd="0" destOrd="0" presId="urn:microsoft.com/office/officeart/2011/layout/TabList"/>
    <dgm:cxn modelId="{C5221CA1-63FA-4B7E-AC9A-DF4D3FA09228}" srcId="{77714112-3583-4EC7-BB42-58DB078554C9}" destId="{2B55A949-31DA-447D-8CC2-C99AE17253D1}" srcOrd="0" destOrd="0" parTransId="{2E9FF255-9E66-4695-A72F-3BA99B4EE4B9}" sibTransId="{E01AECB1-9962-4AB5-9E58-1786ABEFEAA1}"/>
    <dgm:cxn modelId="{BF6ADAA6-2BCB-421E-92B8-D23A5EE40BC0}" srcId="{3615D18F-33B0-4CF7-8F73-FC11B404FD4B}" destId="{A91AF6AF-F7DC-4843-8A19-EA4E538C9F4B}" srcOrd="1" destOrd="0" parTransId="{8DED6003-BF88-478F-8A04-BC3C72F8A07B}" sibTransId="{B834F4B6-0582-4A30-82ED-C27EE76A6BEB}"/>
    <dgm:cxn modelId="{859BE5AB-A9E4-431E-B648-5C293E0C09D9}" srcId="{A1E55CC2-7F7E-498B-B588-A0AF828EF757}" destId="{27241263-D2BE-4EE7-849F-93837239DF86}" srcOrd="0" destOrd="0" parTransId="{B009B124-4549-4983-8B6F-00257DA16C4B}" sibTransId="{10C77629-E059-41DF-B593-E2D591666DAC}"/>
    <dgm:cxn modelId="{03FBC0AE-CBD4-40A4-BFBD-47B2109B3A01}" srcId="{3615D18F-33B0-4CF7-8F73-FC11B404FD4B}" destId="{77714112-3583-4EC7-BB42-58DB078554C9}" srcOrd="0" destOrd="0" parTransId="{EEC2033F-A496-466A-96E2-2BF779AF06D0}" sibTransId="{B1EC08C2-6601-44D9-BC59-1AABCB663F0D}"/>
    <dgm:cxn modelId="{779284C4-C6E7-4FEB-A710-4CC92C42467D}" type="presOf" srcId="{77714112-3583-4EC7-BB42-58DB078554C9}" destId="{4BA939BD-D871-48BD-9315-6B467416E5E5}" srcOrd="0" destOrd="0" presId="urn:microsoft.com/office/officeart/2011/layout/TabList"/>
    <dgm:cxn modelId="{47E954D6-CE6D-4B6B-AF84-89FBD047F1A3}" srcId="{B115751E-746B-4023-816F-508EC829F250}" destId="{1666C825-B191-4B28-8F36-BD990B88C9A0}" srcOrd="0" destOrd="0" parTransId="{3A5B51B7-5C5D-49FB-8810-18C7CE3B2B7F}" sibTransId="{E25A573D-53E3-4E3C-A9C6-BB98B385E148}"/>
    <dgm:cxn modelId="{3EB9FDE1-E049-49D2-9669-25E141207B94}" srcId="{2B55A949-31DA-447D-8CC2-C99AE17253D1}" destId="{8DAFE23C-E64E-4717-8327-50AAA3B201D4}" srcOrd="0" destOrd="0" parTransId="{C81FAD12-B410-4321-BF3A-82D8A7881270}" sibTransId="{0884EBAD-8C93-4CA9-81C7-71DFA563E454}"/>
    <dgm:cxn modelId="{0ACE02E6-354D-45CD-8D02-A36CA5CBC0F2}" type="presOf" srcId="{2B55A949-31DA-447D-8CC2-C99AE17253D1}" destId="{D0B5181B-76F8-4EA9-8643-7F98D0CEED12}" srcOrd="0" destOrd="0" presId="urn:microsoft.com/office/officeart/2011/layout/TabList"/>
    <dgm:cxn modelId="{116FE7F4-6774-4760-A40A-5640F5B78C4A}" srcId="{3615D18F-33B0-4CF7-8F73-FC11B404FD4B}" destId="{E610949F-5519-4E79-91B5-CEC52FB41718}" srcOrd="2" destOrd="0" parTransId="{D4E61E59-4919-4510-A8C4-6ED12E42A7B3}" sibTransId="{29B5106D-E3A7-44B1-9C27-D650310FF91A}"/>
    <dgm:cxn modelId="{85E3C5FD-8FD6-439D-BBB7-FD82E87B7716}" type="presOf" srcId="{A925B7EE-53DB-4538-97CC-42802B412A27}" destId="{A7E828C8-B60A-48E5-BBAA-3BD9F6D1E41C}" srcOrd="0" destOrd="0" presId="urn:microsoft.com/office/officeart/2011/layout/TabList"/>
    <dgm:cxn modelId="{F1748660-08A9-442B-B15F-49A707D27DF1}" type="presParOf" srcId="{815AE243-EFD2-44DC-AE9A-43A60FD7D2E9}" destId="{A1CF8034-EBF2-44FE-9650-2C34680018AA}" srcOrd="0" destOrd="0" presId="urn:microsoft.com/office/officeart/2011/layout/TabList"/>
    <dgm:cxn modelId="{7BE23B8C-6EDC-4E33-A179-13CD06F66F11}" type="presParOf" srcId="{A1CF8034-EBF2-44FE-9650-2C34680018AA}" destId="{D0B5181B-76F8-4EA9-8643-7F98D0CEED12}" srcOrd="0" destOrd="0" presId="urn:microsoft.com/office/officeart/2011/layout/TabList"/>
    <dgm:cxn modelId="{2ED323A0-FB18-4CDF-BDEB-BBCAD2279131}" type="presParOf" srcId="{A1CF8034-EBF2-44FE-9650-2C34680018AA}" destId="{4BA939BD-D871-48BD-9315-6B467416E5E5}" srcOrd="1" destOrd="0" presId="urn:microsoft.com/office/officeart/2011/layout/TabList"/>
    <dgm:cxn modelId="{C615119F-A145-4F17-B910-EED6CFBA92F1}" type="presParOf" srcId="{A1CF8034-EBF2-44FE-9650-2C34680018AA}" destId="{E0518D12-8418-443C-AD83-A26E4335C73F}" srcOrd="2" destOrd="0" presId="urn:microsoft.com/office/officeart/2011/layout/TabList"/>
    <dgm:cxn modelId="{443EFA31-8FB8-435E-9FE9-801F723DF492}" type="presParOf" srcId="{815AE243-EFD2-44DC-AE9A-43A60FD7D2E9}" destId="{E82D6F71-EE85-4709-8FEC-414051ED5A96}" srcOrd="1" destOrd="0" presId="urn:microsoft.com/office/officeart/2011/layout/TabList"/>
    <dgm:cxn modelId="{6D6A68CA-C640-4A3A-8B32-ABB65A9C8A2F}" type="presParOf" srcId="{815AE243-EFD2-44DC-AE9A-43A60FD7D2E9}" destId="{1A457E37-69EE-4774-A7AD-A37F8F69DD87}" srcOrd="2" destOrd="0" presId="urn:microsoft.com/office/officeart/2011/layout/TabList"/>
    <dgm:cxn modelId="{4301AFAE-9DB6-4B41-8E8F-003296609087}" type="presParOf" srcId="{1A457E37-69EE-4774-A7AD-A37F8F69DD87}" destId="{A7E828C8-B60A-48E5-BBAA-3BD9F6D1E41C}" srcOrd="0" destOrd="0" presId="urn:microsoft.com/office/officeart/2011/layout/TabList"/>
    <dgm:cxn modelId="{53C90853-4D8F-4754-A41C-81818CEEC333}" type="presParOf" srcId="{1A457E37-69EE-4774-A7AD-A37F8F69DD87}" destId="{B5CB88AF-FB0B-4376-8D35-74DAA19EA564}" srcOrd="1" destOrd="0" presId="urn:microsoft.com/office/officeart/2011/layout/TabList"/>
    <dgm:cxn modelId="{AB0443BB-19E4-4BE2-A4F2-3DC6A73F30E2}" type="presParOf" srcId="{1A457E37-69EE-4774-A7AD-A37F8F69DD87}" destId="{62DD79CE-8D62-44C5-9EB8-1AD41A92132E}" srcOrd="2" destOrd="0" presId="urn:microsoft.com/office/officeart/2011/layout/TabList"/>
    <dgm:cxn modelId="{549F4E0C-9007-4CE1-A98D-C712543FE86B}" type="presParOf" srcId="{815AE243-EFD2-44DC-AE9A-43A60FD7D2E9}" destId="{83B1CAA8-F1BE-4F63-A3CC-2E0CEE8FE4CA}" srcOrd="3" destOrd="0" presId="urn:microsoft.com/office/officeart/2011/layout/TabList"/>
    <dgm:cxn modelId="{EAE6EFA5-42A9-4F6A-8CC3-F52F9597725B}" type="presParOf" srcId="{815AE243-EFD2-44DC-AE9A-43A60FD7D2E9}" destId="{11ADD1C0-D1D8-40F7-9BD0-87E731D669E4}" srcOrd="4" destOrd="0" presId="urn:microsoft.com/office/officeart/2011/layout/TabList"/>
    <dgm:cxn modelId="{50E00EF0-902D-42A9-BE68-A42487DF73A6}" type="presParOf" srcId="{11ADD1C0-D1D8-40F7-9BD0-87E731D669E4}" destId="{EC25ED3A-EEF9-42A6-89E5-083A4BD0118C}" srcOrd="0" destOrd="0" presId="urn:microsoft.com/office/officeart/2011/layout/TabList"/>
    <dgm:cxn modelId="{78F205FB-2726-4279-8B70-28C5FCF69076}" type="presParOf" srcId="{11ADD1C0-D1D8-40F7-9BD0-87E731D669E4}" destId="{4ED833A7-8200-468C-8B1E-F74D5EF6EF79}" srcOrd="1" destOrd="0" presId="urn:microsoft.com/office/officeart/2011/layout/TabList"/>
    <dgm:cxn modelId="{742982A9-1D8E-4AF1-921C-2D6F905F0D60}" type="presParOf" srcId="{11ADD1C0-D1D8-40F7-9BD0-87E731D669E4}" destId="{3819E0A3-2233-44EC-BBF2-98B105A64949}" srcOrd="2" destOrd="0" presId="urn:microsoft.com/office/officeart/2011/layout/TabList"/>
    <dgm:cxn modelId="{A71A61A7-E7E0-4759-9F71-F93B7A409390}" type="presParOf" srcId="{815AE243-EFD2-44DC-AE9A-43A60FD7D2E9}" destId="{95029521-6141-4483-8A28-264DF40C6455}" srcOrd="5" destOrd="0" presId="urn:microsoft.com/office/officeart/2011/layout/TabList"/>
    <dgm:cxn modelId="{038AD6E7-FD0E-48C7-9452-9821E082BDF5}" type="presParOf" srcId="{815AE243-EFD2-44DC-AE9A-43A60FD7D2E9}" destId="{2ED3E804-A7A0-47CD-BCD1-E94A2D061296}" srcOrd="6" destOrd="0" presId="urn:microsoft.com/office/officeart/2011/layout/TabList"/>
    <dgm:cxn modelId="{2FDA179D-C04D-473F-9FB8-0D57636C68A2}" type="presParOf" srcId="{2ED3E804-A7A0-47CD-BCD1-E94A2D061296}" destId="{CDC2E6DF-2F9E-4744-AF3D-5EEE187825CD}" srcOrd="0" destOrd="0" presId="urn:microsoft.com/office/officeart/2011/layout/TabList"/>
    <dgm:cxn modelId="{1CB243B9-5718-40FC-AFF2-B7F0A248868C}" type="presParOf" srcId="{2ED3E804-A7A0-47CD-BCD1-E94A2D061296}" destId="{CCE46392-22F1-459D-B45A-DC3677554938}" srcOrd="1" destOrd="0" presId="urn:microsoft.com/office/officeart/2011/layout/TabList"/>
    <dgm:cxn modelId="{B9458701-BAA2-4340-997C-EBE2C7F2EBD6}" type="presParOf" srcId="{2ED3E804-A7A0-47CD-BCD1-E94A2D061296}" destId="{631AA586-E744-4E95-9D6F-69CEEB126090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15D18F-33B0-4CF7-8F73-FC11B404FD4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14112-3583-4EC7-BB42-58DB078554C9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EEC2033F-A496-466A-96E2-2BF779AF06D0}" type="parTrans" cxnId="{03FBC0AE-CBD4-40A4-BFBD-47B2109B3A01}">
      <dgm:prSet/>
      <dgm:spPr/>
      <dgm:t>
        <a:bodyPr/>
        <a:lstStyle/>
        <a:p>
          <a:endParaRPr lang="en-US"/>
        </a:p>
      </dgm:t>
    </dgm:pt>
    <dgm:pt modelId="{B1EC08C2-6601-44D9-BC59-1AABCB663F0D}" type="sibTrans" cxnId="{03FBC0AE-CBD4-40A4-BFBD-47B2109B3A01}">
      <dgm:prSet/>
      <dgm:spPr/>
      <dgm:t>
        <a:bodyPr/>
        <a:lstStyle/>
        <a:p>
          <a:endParaRPr lang="en-US"/>
        </a:p>
      </dgm:t>
    </dgm:pt>
    <dgm:pt modelId="{2B55A949-31DA-447D-8CC2-C99AE17253D1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2E9FF255-9E66-4695-A72F-3BA99B4EE4B9}" type="parTrans" cxnId="{C5221CA1-63FA-4B7E-AC9A-DF4D3FA09228}">
      <dgm:prSet/>
      <dgm:spPr/>
      <dgm:t>
        <a:bodyPr/>
        <a:lstStyle/>
        <a:p>
          <a:endParaRPr lang="en-US"/>
        </a:p>
      </dgm:t>
    </dgm:pt>
    <dgm:pt modelId="{E01AECB1-9962-4AB5-9E58-1786ABEFEAA1}" type="sibTrans" cxnId="{C5221CA1-63FA-4B7E-AC9A-DF4D3FA09228}">
      <dgm:prSet/>
      <dgm:spPr/>
      <dgm:t>
        <a:bodyPr/>
        <a:lstStyle/>
        <a:p>
          <a:endParaRPr lang="en-US"/>
        </a:p>
      </dgm:t>
    </dgm:pt>
    <dgm:pt modelId="{A91AF6AF-F7DC-4843-8A19-EA4E538C9F4B}">
      <dgm:prSet phldrT="[Text]"/>
      <dgm:spPr/>
      <dgm:t>
        <a:bodyPr/>
        <a:lstStyle/>
        <a:p>
          <a:r>
            <a:rPr lang="en-US" dirty="0"/>
            <a:t>Ridge Regression</a:t>
          </a:r>
        </a:p>
      </dgm:t>
    </dgm:pt>
    <dgm:pt modelId="{8DED6003-BF88-478F-8A04-BC3C72F8A07B}" type="parTrans" cxnId="{BF6ADAA6-2BCB-421E-92B8-D23A5EE40BC0}">
      <dgm:prSet/>
      <dgm:spPr/>
      <dgm:t>
        <a:bodyPr/>
        <a:lstStyle/>
        <a:p>
          <a:endParaRPr lang="en-US"/>
        </a:p>
      </dgm:t>
    </dgm:pt>
    <dgm:pt modelId="{B834F4B6-0582-4A30-82ED-C27EE76A6BEB}" type="sibTrans" cxnId="{BF6ADAA6-2BCB-421E-92B8-D23A5EE40BC0}">
      <dgm:prSet/>
      <dgm:spPr/>
      <dgm:t>
        <a:bodyPr/>
        <a:lstStyle/>
        <a:p>
          <a:endParaRPr lang="en-US"/>
        </a:p>
      </dgm:t>
    </dgm:pt>
    <dgm:pt modelId="{A925B7EE-53DB-4538-97CC-42802B412A27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EAD2E265-FC3B-40E8-A376-436C82720729}" type="parTrans" cxnId="{9354EB5D-1990-4BFC-9D60-FEC018B12A3C}">
      <dgm:prSet/>
      <dgm:spPr/>
      <dgm:t>
        <a:bodyPr/>
        <a:lstStyle/>
        <a:p>
          <a:endParaRPr lang="en-US"/>
        </a:p>
      </dgm:t>
    </dgm:pt>
    <dgm:pt modelId="{5025597C-5CA5-4CD2-ABE9-16E6817102AE}" type="sibTrans" cxnId="{9354EB5D-1990-4BFC-9D60-FEC018B12A3C}">
      <dgm:prSet/>
      <dgm:spPr/>
      <dgm:t>
        <a:bodyPr/>
        <a:lstStyle/>
        <a:p>
          <a:endParaRPr lang="en-US"/>
        </a:p>
      </dgm:t>
    </dgm:pt>
    <dgm:pt modelId="{E610949F-5519-4E79-91B5-CEC52FB41718}">
      <dgm:prSet phldrT="[Text]"/>
      <dgm:spPr/>
      <dgm:t>
        <a:bodyPr/>
        <a:lstStyle/>
        <a:p>
          <a:r>
            <a:rPr lang="en-US" dirty="0"/>
            <a:t>Lasso Regression</a:t>
          </a:r>
        </a:p>
      </dgm:t>
    </dgm:pt>
    <dgm:pt modelId="{D4E61E59-4919-4510-A8C4-6ED12E42A7B3}" type="parTrans" cxnId="{116FE7F4-6774-4760-A40A-5640F5B78C4A}">
      <dgm:prSet/>
      <dgm:spPr/>
      <dgm:t>
        <a:bodyPr/>
        <a:lstStyle/>
        <a:p>
          <a:endParaRPr lang="en-US"/>
        </a:p>
      </dgm:t>
    </dgm:pt>
    <dgm:pt modelId="{29B5106D-E3A7-44B1-9C27-D650310FF91A}" type="sibTrans" cxnId="{116FE7F4-6774-4760-A40A-5640F5B78C4A}">
      <dgm:prSet/>
      <dgm:spPr/>
      <dgm:t>
        <a:bodyPr/>
        <a:lstStyle/>
        <a:p>
          <a:endParaRPr lang="en-US"/>
        </a:p>
      </dgm:t>
    </dgm:pt>
    <dgm:pt modelId="{A1E55CC2-7F7E-498B-B588-A0AF828EF757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BC1D9750-B6AF-4546-8408-987F65C46EF1}" type="parTrans" cxnId="{40E9BF48-C1A4-4D9D-851E-777903E62206}">
      <dgm:prSet/>
      <dgm:spPr/>
      <dgm:t>
        <a:bodyPr/>
        <a:lstStyle/>
        <a:p>
          <a:endParaRPr lang="en-US"/>
        </a:p>
      </dgm:t>
    </dgm:pt>
    <dgm:pt modelId="{844B7329-FF68-43A0-9DA9-977FCCDE6D19}" type="sibTrans" cxnId="{40E9BF48-C1A4-4D9D-851E-777903E62206}">
      <dgm:prSet/>
      <dgm:spPr/>
      <dgm:t>
        <a:bodyPr/>
        <a:lstStyle/>
        <a:p>
          <a:endParaRPr lang="en-US"/>
        </a:p>
      </dgm:t>
    </dgm:pt>
    <dgm:pt modelId="{8DAFE23C-E64E-4717-8327-50AAA3B201D4}">
      <dgm:prSet phldrT="[Text]"/>
      <dgm:spPr/>
      <dgm:t>
        <a:bodyPr/>
        <a:lstStyle/>
        <a:p>
          <a:r>
            <a:rPr lang="en-US" dirty="0"/>
            <a:t>60%%</a:t>
          </a:r>
        </a:p>
      </dgm:t>
    </dgm:pt>
    <dgm:pt modelId="{C81FAD12-B410-4321-BF3A-82D8A7881270}" type="parTrans" cxnId="{3EB9FDE1-E049-49D2-9669-25E141207B94}">
      <dgm:prSet/>
      <dgm:spPr/>
      <dgm:t>
        <a:bodyPr/>
        <a:lstStyle/>
        <a:p>
          <a:endParaRPr lang="en-US"/>
        </a:p>
      </dgm:t>
    </dgm:pt>
    <dgm:pt modelId="{0884EBAD-8C93-4CA9-81C7-71DFA563E454}" type="sibTrans" cxnId="{3EB9FDE1-E049-49D2-9669-25E141207B94}">
      <dgm:prSet/>
      <dgm:spPr/>
      <dgm:t>
        <a:bodyPr/>
        <a:lstStyle/>
        <a:p>
          <a:endParaRPr lang="en-US"/>
        </a:p>
      </dgm:t>
    </dgm:pt>
    <dgm:pt modelId="{472D83DD-E4CE-4BB3-9F22-0B2154667DDB}">
      <dgm:prSet/>
      <dgm:spPr/>
      <dgm:t>
        <a:bodyPr/>
        <a:lstStyle/>
        <a:p>
          <a:r>
            <a:rPr lang="en-US" dirty="0"/>
            <a:t>59.8%</a:t>
          </a:r>
        </a:p>
      </dgm:t>
    </dgm:pt>
    <dgm:pt modelId="{4577F279-6036-422A-B57B-B3DEDEC8038D}" type="parTrans" cxnId="{44820736-F3C7-4EBD-9F7A-45E1C96EF8AD}">
      <dgm:prSet/>
      <dgm:spPr/>
      <dgm:t>
        <a:bodyPr/>
        <a:lstStyle/>
        <a:p>
          <a:endParaRPr lang="en-US"/>
        </a:p>
      </dgm:t>
    </dgm:pt>
    <dgm:pt modelId="{4082802A-0089-4885-B22C-83F906672347}" type="sibTrans" cxnId="{44820736-F3C7-4EBD-9F7A-45E1C96EF8AD}">
      <dgm:prSet/>
      <dgm:spPr/>
      <dgm:t>
        <a:bodyPr/>
        <a:lstStyle/>
        <a:p>
          <a:endParaRPr lang="en-US"/>
        </a:p>
      </dgm:t>
    </dgm:pt>
    <dgm:pt modelId="{27241263-D2BE-4EE7-849F-93837239DF86}">
      <dgm:prSet/>
      <dgm:spPr/>
      <dgm:t>
        <a:bodyPr/>
        <a:lstStyle/>
        <a:p>
          <a:r>
            <a:rPr lang="en-US" dirty="0"/>
            <a:t>59.8%</a:t>
          </a:r>
        </a:p>
      </dgm:t>
    </dgm:pt>
    <dgm:pt modelId="{B009B124-4549-4983-8B6F-00257DA16C4B}" type="parTrans" cxnId="{859BE5AB-A9E4-431E-B648-5C293E0C09D9}">
      <dgm:prSet/>
      <dgm:spPr/>
      <dgm:t>
        <a:bodyPr/>
        <a:lstStyle/>
        <a:p>
          <a:endParaRPr lang="en-US"/>
        </a:p>
      </dgm:t>
    </dgm:pt>
    <dgm:pt modelId="{10C77629-E059-41DF-B593-E2D591666DAC}" type="sibTrans" cxnId="{859BE5AB-A9E4-431E-B648-5C293E0C09D9}">
      <dgm:prSet/>
      <dgm:spPr/>
      <dgm:t>
        <a:bodyPr/>
        <a:lstStyle/>
        <a:p>
          <a:endParaRPr lang="en-US"/>
        </a:p>
      </dgm:t>
    </dgm:pt>
    <dgm:pt modelId="{1A514DDF-3530-4C35-AE9F-D03ABC03A41F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A7A3DE52-C179-4125-8C9E-0C16DC9A31A8}" type="parTrans" cxnId="{F05F203D-FF90-4695-A44E-7695A3BBA099}">
      <dgm:prSet/>
      <dgm:spPr/>
      <dgm:t>
        <a:bodyPr/>
        <a:lstStyle/>
        <a:p>
          <a:endParaRPr lang="en-US"/>
        </a:p>
      </dgm:t>
    </dgm:pt>
    <dgm:pt modelId="{4DC019C1-885D-44BF-B351-36B6FDE43173}" type="sibTrans" cxnId="{F05F203D-FF90-4695-A44E-7695A3BBA099}">
      <dgm:prSet/>
      <dgm:spPr/>
      <dgm:t>
        <a:bodyPr/>
        <a:lstStyle/>
        <a:p>
          <a:endParaRPr lang="en-US"/>
        </a:p>
      </dgm:t>
    </dgm:pt>
    <dgm:pt modelId="{38FCE9E7-2C1E-458C-9D78-D9FF87BCBDF5}">
      <dgm:prSet/>
      <dgm:spPr/>
      <dgm:t>
        <a:bodyPr/>
        <a:lstStyle/>
        <a:p>
          <a:r>
            <a:rPr lang="en-US"/>
            <a:t>R-Square</a:t>
          </a:r>
          <a:endParaRPr lang="en-US" dirty="0"/>
        </a:p>
      </dgm:t>
    </dgm:pt>
    <dgm:pt modelId="{A85F2AC5-F5A7-4451-85E3-E5EEA6DE2AA0}" type="parTrans" cxnId="{E59EAD21-861D-4ED7-B42F-2BF9F948A722}">
      <dgm:prSet/>
      <dgm:spPr/>
      <dgm:t>
        <a:bodyPr/>
        <a:lstStyle/>
        <a:p>
          <a:endParaRPr lang="en-US"/>
        </a:p>
      </dgm:t>
    </dgm:pt>
    <dgm:pt modelId="{1C310F55-ED4F-4CCE-8799-B9B0E4F46E4D}" type="sibTrans" cxnId="{E59EAD21-861D-4ED7-B42F-2BF9F948A722}">
      <dgm:prSet/>
      <dgm:spPr/>
      <dgm:t>
        <a:bodyPr/>
        <a:lstStyle/>
        <a:p>
          <a:endParaRPr lang="en-US"/>
        </a:p>
      </dgm:t>
    </dgm:pt>
    <dgm:pt modelId="{0AA5F9D1-D093-4CC8-8D66-E217F40AED8C}">
      <dgm:prSet/>
      <dgm:spPr/>
      <dgm:t>
        <a:bodyPr/>
        <a:lstStyle/>
        <a:p>
          <a:r>
            <a:rPr lang="en-US" dirty="0"/>
            <a:t>61.3%</a:t>
          </a:r>
        </a:p>
      </dgm:t>
    </dgm:pt>
    <dgm:pt modelId="{E760512C-E935-499A-B441-C6528940CECA}" type="parTrans" cxnId="{690F65B3-DADA-4723-AC1F-FFB6AF255303}">
      <dgm:prSet/>
      <dgm:spPr/>
      <dgm:t>
        <a:bodyPr/>
        <a:lstStyle/>
        <a:p>
          <a:endParaRPr lang="en-US"/>
        </a:p>
      </dgm:t>
    </dgm:pt>
    <dgm:pt modelId="{71AA99AB-EC96-4CBE-96DD-DA57970F03D0}" type="sibTrans" cxnId="{690F65B3-DADA-4723-AC1F-FFB6AF255303}">
      <dgm:prSet/>
      <dgm:spPr/>
      <dgm:t>
        <a:bodyPr/>
        <a:lstStyle/>
        <a:p>
          <a:endParaRPr lang="en-US"/>
        </a:p>
      </dgm:t>
    </dgm:pt>
    <dgm:pt modelId="{6E8E832A-AA37-42F4-85DE-AED8901BC19E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99566E5A-FC34-41A7-AAD5-9866A241B499}" type="parTrans" cxnId="{9C8454B9-5144-468D-94F1-30847301AED2}">
      <dgm:prSet/>
      <dgm:spPr/>
      <dgm:t>
        <a:bodyPr/>
        <a:lstStyle/>
        <a:p>
          <a:endParaRPr lang="en-US"/>
        </a:p>
      </dgm:t>
    </dgm:pt>
    <dgm:pt modelId="{CDFEAC30-617A-4091-9FEB-3673FDBF9E9A}" type="sibTrans" cxnId="{9C8454B9-5144-468D-94F1-30847301AED2}">
      <dgm:prSet/>
      <dgm:spPr/>
      <dgm:t>
        <a:bodyPr/>
        <a:lstStyle/>
        <a:p>
          <a:endParaRPr lang="en-US"/>
        </a:p>
      </dgm:t>
    </dgm:pt>
    <dgm:pt modelId="{8714C29E-C2EF-428E-A700-1D2494B53D01}">
      <dgm:prSet/>
      <dgm:spPr/>
      <dgm:t>
        <a:bodyPr/>
        <a:lstStyle/>
        <a:p>
          <a:r>
            <a:rPr lang="en-US" dirty="0"/>
            <a:t>R-Square</a:t>
          </a:r>
        </a:p>
      </dgm:t>
    </dgm:pt>
    <dgm:pt modelId="{1BB5ADFA-E836-425F-AD61-8A4989FE55E4}" type="parTrans" cxnId="{4BC66029-806E-4DD9-BDFE-CAE66183C88D}">
      <dgm:prSet/>
      <dgm:spPr/>
      <dgm:t>
        <a:bodyPr/>
        <a:lstStyle/>
        <a:p>
          <a:endParaRPr lang="en-US"/>
        </a:p>
      </dgm:t>
    </dgm:pt>
    <dgm:pt modelId="{C6CCACF6-DC2F-4040-AA9F-938C46E81D64}" type="sibTrans" cxnId="{4BC66029-806E-4DD9-BDFE-CAE66183C88D}">
      <dgm:prSet/>
      <dgm:spPr/>
      <dgm:t>
        <a:bodyPr/>
        <a:lstStyle/>
        <a:p>
          <a:endParaRPr lang="en-US"/>
        </a:p>
      </dgm:t>
    </dgm:pt>
    <dgm:pt modelId="{DDA18DF5-2E20-4894-A385-0D0A096549D7}">
      <dgm:prSet/>
      <dgm:spPr/>
      <dgm:t>
        <a:bodyPr/>
        <a:lstStyle/>
        <a:p>
          <a:r>
            <a:rPr lang="en-US" dirty="0"/>
            <a:t>58.1%</a:t>
          </a:r>
        </a:p>
      </dgm:t>
    </dgm:pt>
    <dgm:pt modelId="{3FDD03C0-2498-45FF-A206-071C579DFDEE}" type="parTrans" cxnId="{6D57A7C0-5EA7-42ED-B525-C50E53F6EB42}">
      <dgm:prSet/>
      <dgm:spPr/>
      <dgm:t>
        <a:bodyPr/>
        <a:lstStyle/>
        <a:p>
          <a:endParaRPr lang="en-US"/>
        </a:p>
      </dgm:t>
    </dgm:pt>
    <dgm:pt modelId="{34A9CB99-98CB-4492-B584-118DDFD28073}" type="sibTrans" cxnId="{6D57A7C0-5EA7-42ED-B525-C50E53F6EB42}">
      <dgm:prSet/>
      <dgm:spPr/>
      <dgm:t>
        <a:bodyPr/>
        <a:lstStyle/>
        <a:p>
          <a:endParaRPr lang="en-US"/>
        </a:p>
      </dgm:t>
    </dgm:pt>
    <dgm:pt modelId="{01BBA650-1082-4D4E-822A-7190339A4430}" type="pres">
      <dgm:prSet presAssocID="{3615D18F-33B0-4CF7-8F73-FC11B404FD4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8949A34-6A3F-4688-B7E7-BFE9D2E9B815}" type="pres">
      <dgm:prSet presAssocID="{77714112-3583-4EC7-BB42-58DB078554C9}" presName="composite" presStyleCnt="0"/>
      <dgm:spPr/>
    </dgm:pt>
    <dgm:pt modelId="{D304A8DB-3644-467B-A2F9-F6B89171601B}" type="pres">
      <dgm:prSet presAssocID="{77714112-3583-4EC7-BB42-58DB078554C9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541E676-D23E-4A51-A796-54A8E533A8E8}" type="pres">
      <dgm:prSet presAssocID="{77714112-3583-4EC7-BB42-58DB078554C9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6FF6CE2A-FCD8-4C7F-94E8-81C32718128D}" type="pres">
      <dgm:prSet presAssocID="{77714112-3583-4EC7-BB42-58DB078554C9}" presName="Accent" presStyleLbl="parChTrans1D1" presStyleIdx="0" presStyleCnt="5"/>
      <dgm:spPr/>
    </dgm:pt>
    <dgm:pt modelId="{1708F28E-1211-4095-AA54-E199CC904E35}" type="pres">
      <dgm:prSet presAssocID="{B1EC08C2-6601-44D9-BC59-1AABCB663F0D}" presName="sibTrans" presStyleCnt="0"/>
      <dgm:spPr/>
    </dgm:pt>
    <dgm:pt modelId="{27674769-D580-430A-83AB-21CEB0BE18CB}" type="pres">
      <dgm:prSet presAssocID="{A91AF6AF-F7DC-4843-8A19-EA4E538C9F4B}" presName="composite" presStyleCnt="0"/>
      <dgm:spPr/>
    </dgm:pt>
    <dgm:pt modelId="{DE0793E4-4869-44A5-B7D8-79354E0B7AAA}" type="pres">
      <dgm:prSet presAssocID="{A91AF6AF-F7DC-4843-8A19-EA4E538C9F4B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59ED2A-3693-475C-A423-25795AFEF200}" type="pres">
      <dgm:prSet presAssocID="{A91AF6AF-F7DC-4843-8A19-EA4E538C9F4B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4C5F9E54-49FF-425F-8BE7-AA312C95531E}" type="pres">
      <dgm:prSet presAssocID="{A91AF6AF-F7DC-4843-8A19-EA4E538C9F4B}" presName="Accent" presStyleLbl="parChTrans1D1" presStyleIdx="1" presStyleCnt="5"/>
      <dgm:spPr/>
    </dgm:pt>
    <dgm:pt modelId="{81BEA0F4-66AC-4862-ABF9-470854F75499}" type="pres">
      <dgm:prSet presAssocID="{B834F4B6-0582-4A30-82ED-C27EE76A6BEB}" presName="sibTrans" presStyleCnt="0"/>
      <dgm:spPr/>
    </dgm:pt>
    <dgm:pt modelId="{D86D0D56-7094-456E-895E-BC005DFC45FF}" type="pres">
      <dgm:prSet presAssocID="{E610949F-5519-4E79-91B5-CEC52FB41718}" presName="composite" presStyleCnt="0"/>
      <dgm:spPr/>
    </dgm:pt>
    <dgm:pt modelId="{5CDC7899-A7ED-4959-B0C9-9371E5076A13}" type="pres">
      <dgm:prSet presAssocID="{E610949F-5519-4E79-91B5-CEC52FB41718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2039310-2BFF-494F-A355-AF87F361F3CF}" type="pres">
      <dgm:prSet presAssocID="{E610949F-5519-4E79-91B5-CEC52FB41718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4C5B2A28-A670-4D1D-90A9-41E7007966DF}" type="pres">
      <dgm:prSet presAssocID="{E610949F-5519-4E79-91B5-CEC52FB41718}" presName="Accent" presStyleLbl="parChTrans1D1" presStyleIdx="2" presStyleCnt="5"/>
      <dgm:spPr/>
    </dgm:pt>
    <dgm:pt modelId="{6CF2047B-F412-4026-AE8B-0A8E6DE394D0}" type="pres">
      <dgm:prSet presAssocID="{29B5106D-E3A7-44B1-9C27-D650310FF91A}" presName="sibTrans" presStyleCnt="0"/>
      <dgm:spPr/>
    </dgm:pt>
    <dgm:pt modelId="{942A9B92-9F5F-4701-AF80-E80A7C2217D3}" type="pres">
      <dgm:prSet presAssocID="{1A514DDF-3530-4C35-AE9F-D03ABC03A41F}" presName="composite" presStyleCnt="0"/>
      <dgm:spPr/>
    </dgm:pt>
    <dgm:pt modelId="{DA0EEAEF-A3D8-4F7C-A1B0-9ECE2D48BC4F}" type="pres">
      <dgm:prSet presAssocID="{1A514DDF-3530-4C35-AE9F-D03ABC03A41F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FE7CCD8-D857-445A-800A-EF724AD4A12A}" type="pres">
      <dgm:prSet presAssocID="{1A514DDF-3530-4C35-AE9F-D03ABC03A41F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0DC68FAE-0436-4F3A-A322-F67228055655}" type="pres">
      <dgm:prSet presAssocID="{1A514DDF-3530-4C35-AE9F-D03ABC03A41F}" presName="Accent" presStyleLbl="parChTrans1D1" presStyleIdx="3" presStyleCnt="5"/>
      <dgm:spPr/>
    </dgm:pt>
    <dgm:pt modelId="{32A84FE2-31DC-4D2D-BD26-A0F7091EAECD}" type="pres">
      <dgm:prSet presAssocID="{4DC019C1-885D-44BF-B351-36B6FDE43173}" presName="sibTrans" presStyleCnt="0"/>
      <dgm:spPr/>
    </dgm:pt>
    <dgm:pt modelId="{253FA014-8BAA-4D00-92D4-D1DBAFD2B050}" type="pres">
      <dgm:prSet presAssocID="{6E8E832A-AA37-42F4-85DE-AED8901BC19E}" presName="composite" presStyleCnt="0"/>
      <dgm:spPr/>
    </dgm:pt>
    <dgm:pt modelId="{67756DA4-4AEF-411D-A264-A1B4AD001D69}" type="pres">
      <dgm:prSet presAssocID="{6E8E832A-AA37-42F4-85DE-AED8901BC19E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66760D1-5250-4CE8-9934-9425EE7B396E}" type="pres">
      <dgm:prSet presAssocID="{6E8E832A-AA37-42F4-85DE-AED8901BC19E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84ACBE52-BD8A-437C-8A0A-8179124767CC}" type="pres">
      <dgm:prSet presAssocID="{6E8E832A-AA37-42F4-85DE-AED8901BC19E}" presName="Accent" presStyleLbl="parChTrans1D1" presStyleIdx="4" presStyleCnt="5"/>
      <dgm:spPr/>
    </dgm:pt>
  </dgm:ptLst>
  <dgm:cxnLst>
    <dgm:cxn modelId="{553B760A-AFF4-4E24-B760-EB4F07B71E46}" type="presOf" srcId="{8DAFE23C-E64E-4717-8327-50AAA3B201D4}" destId="{D304A8DB-3644-467B-A2F9-F6B89171601B}" srcOrd="0" destOrd="1" presId="urn:microsoft.com/office/officeart/2011/layout/TabList"/>
    <dgm:cxn modelId="{AACF9620-98EC-4068-99C7-C9A5599A3DD4}" type="presOf" srcId="{472D83DD-E4CE-4BB3-9F22-0B2154667DDB}" destId="{DE0793E4-4869-44A5-B7D8-79354E0B7AAA}" srcOrd="0" destOrd="1" presId="urn:microsoft.com/office/officeart/2011/layout/TabList"/>
    <dgm:cxn modelId="{E59EAD21-861D-4ED7-B42F-2BF9F948A722}" srcId="{1A514DDF-3530-4C35-AE9F-D03ABC03A41F}" destId="{38FCE9E7-2C1E-458C-9D78-D9FF87BCBDF5}" srcOrd="0" destOrd="0" parTransId="{A85F2AC5-F5A7-4451-85E3-E5EEA6DE2AA0}" sibTransId="{1C310F55-ED4F-4CCE-8799-B9B0E4F46E4D}"/>
    <dgm:cxn modelId="{4BC66029-806E-4DD9-BDFE-CAE66183C88D}" srcId="{6E8E832A-AA37-42F4-85DE-AED8901BC19E}" destId="{8714C29E-C2EF-428E-A700-1D2494B53D01}" srcOrd="0" destOrd="0" parTransId="{1BB5ADFA-E836-425F-AD61-8A4989FE55E4}" sibTransId="{C6CCACF6-DC2F-4040-AA9F-938C46E81D64}"/>
    <dgm:cxn modelId="{44820736-F3C7-4EBD-9F7A-45E1C96EF8AD}" srcId="{A925B7EE-53DB-4538-97CC-42802B412A27}" destId="{472D83DD-E4CE-4BB3-9F22-0B2154667DDB}" srcOrd="0" destOrd="0" parTransId="{4577F279-6036-422A-B57B-B3DEDEC8038D}" sibTransId="{4082802A-0089-4885-B22C-83F906672347}"/>
    <dgm:cxn modelId="{F05F203D-FF90-4695-A44E-7695A3BBA099}" srcId="{3615D18F-33B0-4CF7-8F73-FC11B404FD4B}" destId="{1A514DDF-3530-4C35-AE9F-D03ABC03A41F}" srcOrd="3" destOrd="0" parTransId="{A7A3DE52-C179-4125-8C9E-0C16DC9A31A8}" sibTransId="{4DC019C1-885D-44BF-B351-36B6FDE43173}"/>
    <dgm:cxn modelId="{9354EB5D-1990-4BFC-9D60-FEC018B12A3C}" srcId="{A91AF6AF-F7DC-4843-8A19-EA4E538C9F4B}" destId="{A925B7EE-53DB-4538-97CC-42802B412A27}" srcOrd="0" destOrd="0" parTransId="{EAD2E265-FC3B-40E8-A376-436C82720729}" sibTransId="{5025597C-5CA5-4CD2-ABE9-16E6817102AE}"/>
    <dgm:cxn modelId="{B458905E-AAFA-4E8D-B628-3D85178DD218}" type="presOf" srcId="{E610949F-5519-4E79-91B5-CEC52FB41718}" destId="{12039310-2BFF-494F-A355-AF87F361F3CF}" srcOrd="0" destOrd="0" presId="urn:microsoft.com/office/officeart/2011/layout/TabList"/>
    <dgm:cxn modelId="{40E9BF48-C1A4-4D9D-851E-777903E62206}" srcId="{E610949F-5519-4E79-91B5-CEC52FB41718}" destId="{A1E55CC2-7F7E-498B-B588-A0AF828EF757}" srcOrd="0" destOrd="0" parTransId="{BC1D9750-B6AF-4546-8408-987F65C46EF1}" sibTransId="{844B7329-FF68-43A0-9DA9-977FCCDE6D19}"/>
    <dgm:cxn modelId="{C860754B-C57D-47DB-97A2-533F198DA742}" type="presOf" srcId="{8714C29E-C2EF-428E-A700-1D2494B53D01}" destId="{67756DA4-4AEF-411D-A264-A1B4AD001D69}" srcOrd="0" destOrd="0" presId="urn:microsoft.com/office/officeart/2011/layout/TabList"/>
    <dgm:cxn modelId="{28117E4D-DFFC-4051-B294-5A7E1C738BC4}" type="presOf" srcId="{38FCE9E7-2C1E-458C-9D78-D9FF87BCBDF5}" destId="{DA0EEAEF-A3D8-4F7C-A1B0-9ECE2D48BC4F}" srcOrd="0" destOrd="0" presId="urn:microsoft.com/office/officeart/2011/layout/TabList"/>
    <dgm:cxn modelId="{2B475051-3343-49BA-8793-90EA8FF367D0}" type="presOf" srcId="{3615D18F-33B0-4CF7-8F73-FC11B404FD4B}" destId="{01BBA650-1082-4D4E-822A-7190339A4430}" srcOrd="0" destOrd="0" presId="urn:microsoft.com/office/officeart/2011/layout/TabList"/>
    <dgm:cxn modelId="{29ED6D53-E796-4DEF-9B7E-B686CE61A447}" type="presOf" srcId="{DDA18DF5-2E20-4894-A385-0D0A096549D7}" destId="{67756DA4-4AEF-411D-A264-A1B4AD001D69}" srcOrd="0" destOrd="1" presId="urn:microsoft.com/office/officeart/2011/layout/TabList"/>
    <dgm:cxn modelId="{E012A578-7AEB-43D3-8FEB-07C5120AFB41}" type="presOf" srcId="{27241263-D2BE-4EE7-849F-93837239DF86}" destId="{5CDC7899-A7ED-4959-B0C9-9371E5076A13}" srcOrd="0" destOrd="1" presId="urn:microsoft.com/office/officeart/2011/layout/TabList"/>
    <dgm:cxn modelId="{C615167B-E13E-463B-8483-EF170E2635F8}" type="presOf" srcId="{1A514DDF-3530-4C35-AE9F-D03ABC03A41F}" destId="{EFE7CCD8-D857-445A-800A-EF724AD4A12A}" srcOrd="0" destOrd="0" presId="urn:microsoft.com/office/officeart/2011/layout/TabList"/>
    <dgm:cxn modelId="{A20E5D92-C441-434D-9EE2-E656332302DB}" type="presOf" srcId="{A91AF6AF-F7DC-4843-8A19-EA4E538C9F4B}" destId="{5559ED2A-3693-475C-A423-25795AFEF200}" srcOrd="0" destOrd="0" presId="urn:microsoft.com/office/officeart/2011/layout/TabList"/>
    <dgm:cxn modelId="{C5221CA1-63FA-4B7E-AC9A-DF4D3FA09228}" srcId="{77714112-3583-4EC7-BB42-58DB078554C9}" destId="{2B55A949-31DA-447D-8CC2-C99AE17253D1}" srcOrd="0" destOrd="0" parTransId="{2E9FF255-9E66-4695-A72F-3BA99B4EE4B9}" sibTransId="{E01AECB1-9962-4AB5-9E58-1786ABEFEAA1}"/>
    <dgm:cxn modelId="{BF6ADAA6-2BCB-421E-92B8-D23A5EE40BC0}" srcId="{3615D18F-33B0-4CF7-8F73-FC11B404FD4B}" destId="{A91AF6AF-F7DC-4843-8A19-EA4E538C9F4B}" srcOrd="1" destOrd="0" parTransId="{8DED6003-BF88-478F-8A04-BC3C72F8A07B}" sibTransId="{B834F4B6-0582-4A30-82ED-C27EE76A6BEB}"/>
    <dgm:cxn modelId="{859BE5AB-A9E4-431E-B648-5C293E0C09D9}" srcId="{A1E55CC2-7F7E-498B-B588-A0AF828EF757}" destId="{27241263-D2BE-4EE7-849F-93837239DF86}" srcOrd="0" destOrd="0" parTransId="{B009B124-4549-4983-8B6F-00257DA16C4B}" sibTransId="{10C77629-E059-41DF-B593-E2D591666DAC}"/>
    <dgm:cxn modelId="{03FBC0AE-CBD4-40A4-BFBD-47B2109B3A01}" srcId="{3615D18F-33B0-4CF7-8F73-FC11B404FD4B}" destId="{77714112-3583-4EC7-BB42-58DB078554C9}" srcOrd="0" destOrd="0" parTransId="{EEC2033F-A496-466A-96E2-2BF779AF06D0}" sibTransId="{B1EC08C2-6601-44D9-BC59-1AABCB663F0D}"/>
    <dgm:cxn modelId="{690F65B3-DADA-4723-AC1F-FFB6AF255303}" srcId="{38FCE9E7-2C1E-458C-9D78-D9FF87BCBDF5}" destId="{0AA5F9D1-D093-4CC8-8D66-E217F40AED8C}" srcOrd="0" destOrd="0" parTransId="{E760512C-E935-499A-B441-C6528940CECA}" sibTransId="{71AA99AB-EC96-4CBE-96DD-DA57970F03D0}"/>
    <dgm:cxn modelId="{9C8454B9-5144-468D-94F1-30847301AED2}" srcId="{3615D18F-33B0-4CF7-8F73-FC11B404FD4B}" destId="{6E8E832A-AA37-42F4-85DE-AED8901BC19E}" srcOrd="4" destOrd="0" parTransId="{99566E5A-FC34-41A7-AAD5-9866A241B499}" sibTransId="{CDFEAC30-617A-4091-9FEB-3673FDBF9E9A}"/>
    <dgm:cxn modelId="{12084AC0-EED9-4065-B9D1-48405D6510AC}" type="presOf" srcId="{6E8E832A-AA37-42F4-85DE-AED8901BC19E}" destId="{D66760D1-5250-4CE8-9934-9425EE7B396E}" srcOrd="0" destOrd="0" presId="urn:microsoft.com/office/officeart/2011/layout/TabList"/>
    <dgm:cxn modelId="{6D57A7C0-5EA7-42ED-B525-C50E53F6EB42}" srcId="{8714C29E-C2EF-428E-A700-1D2494B53D01}" destId="{DDA18DF5-2E20-4894-A385-0D0A096549D7}" srcOrd="0" destOrd="0" parTransId="{3FDD03C0-2498-45FF-A206-071C579DFDEE}" sibTransId="{34A9CB99-98CB-4492-B584-118DDFD28073}"/>
    <dgm:cxn modelId="{822B69DE-4324-4328-9199-1F999B8A1478}" type="presOf" srcId="{A1E55CC2-7F7E-498B-B588-A0AF828EF757}" destId="{5CDC7899-A7ED-4959-B0C9-9371E5076A13}" srcOrd="0" destOrd="0" presId="urn:microsoft.com/office/officeart/2011/layout/TabList"/>
    <dgm:cxn modelId="{3EB9FDE1-E049-49D2-9669-25E141207B94}" srcId="{2B55A949-31DA-447D-8CC2-C99AE17253D1}" destId="{8DAFE23C-E64E-4717-8327-50AAA3B201D4}" srcOrd="0" destOrd="0" parTransId="{C81FAD12-B410-4321-BF3A-82D8A7881270}" sibTransId="{0884EBAD-8C93-4CA9-81C7-71DFA563E454}"/>
    <dgm:cxn modelId="{0755EAE6-5013-4C9F-A11C-A27D1A1A12ED}" type="presOf" srcId="{A925B7EE-53DB-4538-97CC-42802B412A27}" destId="{DE0793E4-4869-44A5-B7D8-79354E0B7AAA}" srcOrd="0" destOrd="0" presId="urn:microsoft.com/office/officeart/2011/layout/TabList"/>
    <dgm:cxn modelId="{05B0F4EA-CBE4-42A8-8727-1E565922EE10}" type="presOf" srcId="{77714112-3583-4EC7-BB42-58DB078554C9}" destId="{9541E676-D23E-4A51-A796-54A8E533A8E8}" srcOrd="0" destOrd="0" presId="urn:microsoft.com/office/officeart/2011/layout/TabList"/>
    <dgm:cxn modelId="{939F14EE-03BC-4CF9-A2AB-7F0A0E942560}" type="presOf" srcId="{0AA5F9D1-D093-4CC8-8D66-E217F40AED8C}" destId="{DA0EEAEF-A3D8-4F7C-A1B0-9ECE2D48BC4F}" srcOrd="0" destOrd="1" presId="urn:microsoft.com/office/officeart/2011/layout/TabList"/>
    <dgm:cxn modelId="{116FE7F4-6774-4760-A40A-5640F5B78C4A}" srcId="{3615D18F-33B0-4CF7-8F73-FC11B404FD4B}" destId="{E610949F-5519-4E79-91B5-CEC52FB41718}" srcOrd="2" destOrd="0" parTransId="{D4E61E59-4919-4510-A8C4-6ED12E42A7B3}" sibTransId="{29B5106D-E3A7-44B1-9C27-D650310FF91A}"/>
    <dgm:cxn modelId="{BE3EE4FF-27DD-4929-BA6C-A96B1C01E220}" type="presOf" srcId="{2B55A949-31DA-447D-8CC2-C99AE17253D1}" destId="{D304A8DB-3644-467B-A2F9-F6B89171601B}" srcOrd="0" destOrd="0" presId="urn:microsoft.com/office/officeart/2011/layout/TabList"/>
    <dgm:cxn modelId="{950B9AC4-2FFA-4BAB-8690-4F721E6402AE}" type="presParOf" srcId="{01BBA650-1082-4D4E-822A-7190339A4430}" destId="{08949A34-6A3F-4688-B7E7-BFE9D2E9B815}" srcOrd="0" destOrd="0" presId="urn:microsoft.com/office/officeart/2011/layout/TabList"/>
    <dgm:cxn modelId="{A8C9BBD1-75C8-4BEA-895E-5F202C512540}" type="presParOf" srcId="{08949A34-6A3F-4688-B7E7-BFE9D2E9B815}" destId="{D304A8DB-3644-467B-A2F9-F6B89171601B}" srcOrd="0" destOrd="0" presId="urn:microsoft.com/office/officeart/2011/layout/TabList"/>
    <dgm:cxn modelId="{EE0F11BE-B19C-411E-8B55-A1C443767B13}" type="presParOf" srcId="{08949A34-6A3F-4688-B7E7-BFE9D2E9B815}" destId="{9541E676-D23E-4A51-A796-54A8E533A8E8}" srcOrd="1" destOrd="0" presId="urn:microsoft.com/office/officeart/2011/layout/TabList"/>
    <dgm:cxn modelId="{0C8E06DE-8316-45BC-9F07-A40B13D66DAE}" type="presParOf" srcId="{08949A34-6A3F-4688-B7E7-BFE9D2E9B815}" destId="{6FF6CE2A-FCD8-4C7F-94E8-81C32718128D}" srcOrd="2" destOrd="0" presId="urn:microsoft.com/office/officeart/2011/layout/TabList"/>
    <dgm:cxn modelId="{4EB206FB-9E9A-4597-8BED-1F74C90A7D30}" type="presParOf" srcId="{01BBA650-1082-4D4E-822A-7190339A4430}" destId="{1708F28E-1211-4095-AA54-E199CC904E35}" srcOrd="1" destOrd="0" presId="urn:microsoft.com/office/officeart/2011/layout/TabList"/>
    <dgm:cxn modelId="{D994BF52-360E-4757-82DE-E58E90D0C648}" type="presParOf" srcId="{01BBA650-1082-4D4E-822A-7190339A4430}" destId="{27674769-D580-430A-83AB-21CEB0BE18CB}" srcOrd="2" destOrd="0" presId="urn:microsoft.com/office/officeart/2011/layout/TabList"/>
    <dgm:cxn modelId="{78D8FCAC-9F3B-4E11-9B94-7AF1A338036A}" type="presParOf" srcId="{27674769-D580-430A-83AB-21CEB0BE18CB}" destId="{DE0793E4-4869-44A5-B7D8-79354E0B7AAA}" srcOrd="0" destOrd="0" presId="urn:microsoft.com/office/officeart/2011/layout/TabList"/>
    <dgm:cxn modelId="{392E0966-D79E-4F10-B51D-79DDDB237BAC}" type="presParOf" srcId="{27674769-D580-430A-83AB-21CEB0BE18CB}" destId="{5559ED2A-3693-475C-A423-25795AFEF200}" srcOrd="1" destOrd="0" presId="urn:microsoft.com/office/officeart/2011/layout/TabList"/>
    <dgm:cxn modelId="{2E210DDF-3DB8-4FE9-8F36-D263662C3C02}" type="presParOf" srcId="{27674769-D580-430A-83AB-21CEB0BE18CB}" destId="{4C5F9E54-49FF-425F-8BE7-AA312C95531E}" srcOrd="2" destOrd="0" presId="urn:microsoft.com/office/officeart/2011/layout/TabList"/>
    <dgm:cxn modelId="{F9043809-F875-4AB6-9DDD-803E3A77ED3A}" type="presParOf" srcId="{01BBA650-1082-4D4E-822A-7190339A4430}" destId="{81BEA0F4-66AC-4862-ABF9-470854F75499}" srcOrd="3" destOrd="0" presId="urn:microsoft.com/office/officeart/2011/layout/TabList"/>
    <dgm:cxn modelId="{83D6C829-54A6-4C5A-860B-32AC29FC71D4}" type="presParOf" srcId="{01BBA650-1082-4D4E-822A-7190339A4430}" destId="{D86D0D56-7094-456E-895E-BC005DFC45FF}" srcOrd="4" destOrd="0" presId="urn:microsoft.com/office/officeart/2011/layout/TabList"/>
    <dgm:cxn modelId="{150AB190-6D3F-402A-BE8B-AEDD2F99C52F}" type="presParOf" srcId="{D86D0D56-7094-456E-895E-BC005DFC45FF}" destId="{5CDC7899-A7ED-4959-B0C9-9371E5076A13}" srcOrd="0" destOrd="0" presId="urn:microsoft.com/office/officeart/2011/layout/TabList"/>
    <dgm:cxn modelId="{50B3433E-24D3-416C-BFF5-526018755C4B}" type="presParOf" srcId="{D86D0D56-7094-456E-895E-BC005DFC45FF}" destId="{12039310-2BFF-494F-A355-AF87F361F3CF}" srcOrd="1" destOrd="0" presId="urn:microsoft.com/office/officeart/2011/layout/TabList"/>
    <dgm:cxn modelId="{D722E215-0E09-4DE6-9A10-AFD5C940D893}" type="presParOf" srcId="{D86D0D56-7094-456E-895E-BC005DFC45FF}" destId="{4C5B2A28-A670-4D1D-90A9-41E7007966DF}" srcOrd="2" destOrd="0" presId="urn:microsoft.com/office/officeart/2011/layout/TabList"/>
    <dgm:cxn modelId="{13F62167-DC56-4179-80D9-EC39F77F5BE9}" type="presParOf" srcId="{01BBA650-1082-4D4E-822A-7190339A4430}" destId="{6CF2047B-F412-4026-AE8B-0A8E6DE394D0}" srcOrd="5" destOrd="0" presId="urn:microsoft.com/office/officeart/2011/layout/TabList"/>
    <dgm:cxn modelId="{64D56B76-A7BB-43C4-9191-CB901406A419}" type="presParOf" srcId="{01BBA650-1082-4D4E-822A-7190339A4430}" destId="{942A9B92-9F5F-4701-AF80-E80A7C2217D3}" srcOrd="6" destOrd="0" presId="urn:microsoft.com/office/officeart/2011/layout/TabList"/>
    <dgm:cxn modelId="{317AD986-EBBF-49D7-8040-B375F7923F5F}" type="presParOf" srcId="{942A9B92-9F5F-4701-AF80-E80A7C2217D3}" destId="{DA0EEAEF-A3D8-4F7C-A1B0-9ECE2D48BC4F}" srcOrd="0" destOrd="0" presId="urn:microsoft.com/office/officeart/2011/layout/TabList"/>
    <dgm:cxn modelId="{E80408F3-741D-43CB-852D-124A7FB4DB34}" type="presParOf" srcId="{942A9B92-9F5F-4701-AF80-E80A7C2217D3}" destId="{EFE7CCD8-D857-445A-800A-EF724AD4A12A}" srcOrd="1" destOrd="0" presId="urn:microsoft.com/office/officeart/2011/layout/TabList"/>
    <dgm:cxn modelId="{9638F949-0ED0-47CA-99C5-16EB6D66FBBF}" type="presParOf" srcId="{942A9B92-9F5F-4701-AF80-E80A7C2217D3}" destId="{0DC68FAE-0436-4F3A-A322-F67228055655}" srcOrd="2" destOrd="0" presId="urn:microsoft.com/office/officeart/2011/layout/TabList"/>
    <dgm:cxn modelId="{944D77FC-3468-41CA-8268-1E3A82ADE9C6}" type="presParOf" srcId="{01BBA650-1082-4D4E-822A-7190339A4430}" destId="{32A84FE2-31DC-4D2D-BD26-A0F7091EAECD}" srcOrd="7" destOrd="0" presId="urn:microsoft.com/office/officeart/2011/layout/TabList"/>
    <dgm:cxn modelId="{ECB3AE57-CCB5-4CCE-AD84-E6C7E0728506}" type="presParOf" srcId="{01BBA650-1082-4D4E-822A-7190339A4430}" destId="{253FA014-8BAA-4D00-92D4-D1DBAFD2B050}" srcOrd="8" destOrd="0" presId="urn:microsoft.com/office/officeart/2011/layout/TabList"/>
    <dgm:cxn modelId="{41439A69-13C4-479A-BCB4-D424E9A5D1D1}" type="presParOf" srcId="{253FA014-8BAA-4D00-92D4-D1DBAFD2B050}" destId="{67756DA4-4AEF-411D-A264-A1B4AD001D69}" srcOrd="0" destOrd="0" presId="urn:microsoft.com/office/officeart/2011/layout/TabList"/>
    <dgm:cxn modelId="{912F0982-7255-4DB3-BC08-600596C0B3EA}" type="presParOf" srcId="{253FA014-8BAA-4D00-92D4-D1DBAFD2B050}" destId="{D66760D1-5250-4CE8-9934-9425EE7B396E}" srcOrd="1" destOrd="0" presId="urn:microsoft.com/office/officeart/2011/layout/TabList"/>
    <dgm:cxn modelId="{3764BBC0-900F-48CF-A0DD-0AF235256014}" type="presParOf" srcId="{253FA014-8BAA-4D00-92D4-D1DBAFD2B050}" destId="{84ACBE52-BD8A-437C-8A0A-8179124767CC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15D18F-33B0-4CF7-8F73-FC11B404FD4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14112-3583-4EC7-BB42-58DB078554C9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EEC2033F-A496-466A-96E2-2BF779AF06D0}" type="parTrans" cxnId="{03FBC0AE-CBD4-40A4-BFBD-47B2109B3A01}">
      <dgm:prSet/>
      <dgm:spPr/>
      <dgm:t>
        <a:bodyPr/>
        <a:lstStyle/>
        <a:p>
          <a:endParaRPr lang="en-US"/>
        </a:p>
      </dgm:t>
    </dgm:pt>
    <dgm:pt modelId="{B1EC08C2-6601-44D9-BC59-1AABCB663F0D}" type="sibTrans" cxnId="{03FBC0AE-CBD4-40A4-BFBD-47B2109B3A01}">
      <dgm:prSet/>
      <dgm:spPr/>
      <dgm:t>
        <a:bodyPr/>
        <a:lstStyle/>
        <a:p>
          <a:endParaRPr lang="en-US"/>
        </a:p>
      </dgm:t>
    </dgm:pt>
    <dgm:pt modelId="{2B55A949-31DA-447D-8CC2-C99AE17253D1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2E9FF255-9E66-4695-A72F-3BA99B4EE4B9}" type="parTrans" cxnId="{C5221CA1-63FA-4B7E-AC9A-DF4D3FA09228}">
      <dgm:prSet/>
      <dgm:spPr/>
      <dgm:t>
        <a:bodyPr/>
        <a:lstStyle/>
        <a:p>
          <a:endParaRPr lang="en-US"/>
        </a:p>
      </dgm:t>
    </dgm:pt>
    <dgm:pt modelId="{E01AECB1-9962-4AB5-9E58-1786ABEFEAA1}" type="sibTrans" cxnId="{C5221CA1-63FA-4B7E-AC9A-DF4D3FA09228}">
      <dgm:prSet/>
      <dgm:spPr/>
      <dgm:t>
        <a:bodyPr/>
        <a:lstStyle/>
        <a:p>
          <a:endParaRPr lang="en-US"/>
        </a:p>
      </dgm:t>
    </dgm:pt>
    <dgm:pt modelId="{A91AF6AF-F7DC-4843-8A19-EA4E538C9F4B}">
      <dgm:prSet phldrT="[Text]"/>
      <dgm:spPr/>
      <dgm:t>
        <a:bodyPr/>
        <a:lstStyle/>
        <a:p>
          <a:r>
            <a:rPr lang="en-US" dirty="0"/>
            <a:t>Ridge Regression</a:t>
          </a:r>
        </a:p>
      </dgm:t>
    </dgm:pt>
    <dgm:pt modelId="{8DED6003-BF88-478F-8A04-BC3C72F8A07B}" type="parTrans" cxnId="{BF6ADAA6-2BCB-421E-92B8-D23A5EE40BC0}">
      <dgm:prSet/>
      <dgm:spPr/>
      <dgm:t>
        <a:bodyPr/>
        <a:lstStyle/>
        <a:p>
          <a:endParaRPr lang="en-US"/>
        </a:p>
      </dgm:t>
    </dgm:pt>
    <dgm:pt modelId="{B834F4B6-0582-4A30-82ED-C27EE76A6BEB}" type="sibTrans" cxnId="{BF6ADAA6-2BCB-421E-92B8-D23A5EE40BC0}">
      <dgm:prSet/>
      <dgm:spPr/>
      <dgm:t>
        <a:bodyPr/>
        <a:lstStyle/>
        <a:p>
          <a:endParaRPr lang="en-US"/>
        </a:p>
      </dgm:t>
    </dgm:pt>
    <dgm:pt modelId="{A925B7EE-53DB-4538-97CC-42802B412A27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EAD2E265-FC3B-40E8-A376-436C82720729}" type="parTrans" cxnId="{9354EB5D-1990-4BFC-9D60-FEC018B12A3C}">
      <dgm:prSet/>
      <dgm:spPr/>
      <dgm:t>
        <a:bodyPr/>
        <a:lstStyle/>
        <a:p>
          <a:endParaRPr lang="en-US"/>
        </a:p>
      </dgm:t>
    </dgm:pt>
    <dgm:pt modelId="{5025597C-5CA5-4CD2-ABE9-16E6817102AE}" type="sibTrans" cxnId="{9354EB5D-1990-4BFC-9D60-FEC018B12A3C}">
      <dgm:prSet/>
      <dgm:spPr/>
      <dgm:t>
        <a:bodyPr/>
        <a:lstStyle/>
        <a:p>
          <a:endParaRPr lang="en-US"/>
        </a:p>
      </dgm:t>
    </dgm:pt>
    <dgm:pt modelId="{E610949F-5519-4E79-91B5-CEC52FB41718}">
      <dgm:prSet phldrT="[Text]"/>
      <dgm:spPr/>
      <dgm:t>
        <a:bodyPr/>
        <a:lstStyle/>
        <a:p>
          <a:r>
            <a:rPr lang="en-US" dirty="0"/>
            <a:t>Lasso Regression</a:t>
          </a:r>
        </a:p>
      </dgm:t>
    </dgm:pt>
    <dgm:pt modelId="{D4E61E59-4919-4510-A8C4-6ED12E42A7B3}" type="parTrans" cxnId="{116FE7F4-6774-4760-A40A-5640F5B78C4A}">
      <dgm:prSet/>
      <dgm:spPr/>
      <dgm:t>
        <a:bodyPr/>
        <a:lstStyle/>
        <a:p>
          <a:endParaRPr lang="en-US"/>
        </a:p>
      </dgm:t>
    </dgm:pt>
    <dgm:pt modelId="{29B5106D-E3A7-44B1-9C27-D650310FF91A}" type="sibTrans" cxnId="{116FE7F4-6774-4760-A40A-5640F5B78C4A}">
      <dgm:prSet/>
      <dgm:spPr/>
      <dgm:t>
        <a:bodyPr/>
        <a:lstStyle/>
        <a:p>
          <a:endParaRPr lang="en-US"/>
        </a:p>
      </dgm:t>
    </dgm:pt>
    <dgm:pt modelId="{A1E55CC2-7F7E-498B-B588-A0AF828EF757}">
      <dgm:prSet phldrT="[Text]"/>
      <dgm:spPr/>
      <dgm:t>
        <a:bodyPr/>
        <a:lstStyle/>
        <a:p>
          <a:r>
            <a:rPr lang="en-US" dirty="0"/>
            <a:t>R-Square</a:t>
          </a:r>
        </a:p>
      </dgm:t>
    </dgm:pt>
    <dgm:pt modelId="{BC1D9750-B6AF-4546-8408-987F65C46EF1}" type="parTrans" cxnId="{40E9BF48-C1A4-4D9D-851E-777903E62206}">
      <dgm:prSet/>
      <dgm:spPr/>
      <dgm:t>
        <a:bodyPr/>
        <a:lstStyle/>
        <a:p>
          <a:endParaRPr lang="en-US"/>
        </a:p>
      </dgm:t>
    </dgm:pt>
    <dgm:pt modelId="{844B7329-FF68-43A0-9DA9-977FCCDE6D19}" type="sibTrans" cxnId="{40E9BF48-C1A4-4D9D-851E-777903E62206}">
      <dgm:prSet/>
      <dgm:spPr/>
      <dgm:t>
        <a:bodyPr/>
        <a:lstStyle/>
        <a:p>
          <a:endParaRPr lang="en-US"/>
        </a:p>
      </dgm:t>
    </dgm:pt>
    <dgm:pt modelId="{8DAFE23C-E64E-4717-8327-50AAA3B201D4}">
      <dgm:prSet phldrT="[Text]"/>
      <dgm:spPr/>
      <dgm:t>
        <a:bodyPr/>
        <a:lstStyle/>
        <a:p>
          <a:r>
            <a:rPr lang="en-US" dirty="0"/>
            <a:t>53.8%</a:t>
          </a:r>
        </a:p>
      </dgm:t>
    </dgm:pt>
    <dgm:pt modelId="{C81FAD12-B410-4321-BF3A-82D8A7881270}" type="parTrans" cxnId="{3EB9FDE1-E049-49D2-9669-25E141207B94}">
      <dgm:prSet/>
      <dgm:spPr/>
      <dgm:t>
        <a:bodyPr/>
        <a:lstStyle/>
        <a:p>
          <a:endParaRPr lang="en-US"/>
        </a:p>
      </dgm:t>
    </dgm:pt>
    <dgm:pt modelId="{0884EBAD-8C93-4CA9-81C7-71DFA563E454}" type="sibTrans" cxnId="{3EB9FDE1-E049-49D2-9669-25E141207B94}">
      <dgm:prSet/>
      <dgm:spPr/>
      <dgm:t>
        <a:bodyPr/>
        <a:lstStyle/>
        <a:p>
          <a:endParaRPr lang="en-US"/>
        </a:p>
      </dgm:t>
    </dgm:pt>
    <dgm:pt modelId="{472D83DD-E4CE-4BB3-9F22-0B2154667DDB}">
      <dgm:prSet/>
      <dgm:spPr/>
      <dgm:t>
        <a:bodyPr/>
        <a:lstStyle/>
        <a:p>
          <a:r>
            <a:rPr lang="en-US" dirty="0"/>
            <a:t>53.8%</a:t>
          </a:r>
        </a:p>
      </dgm:t>
    </dgm:pt>
    <dgm:pt modelId="{4577F279-6036-422A-B57B-B3DEDEC8038D}" type="parTrans" cxnId="{44820736-F3C7-4EBD-9F7A-45E1C96EF8AD}">
      <dgm:prSet/>
      <dgm:spPr/>
      <dgm:t>
        <a:bodyPr/>
        <a:lstStyle/>
        <a:p>
          <a:endParaRPr lang="en-US"/>
        </a:p>
      </dgm:t>
    </dgm:pt>
    <dgm:pt modelId="{4082802A-0089-4885-B22C-83F906672347}" type="sibTrans" cxnId="{44820736-F3C7-4EBD-9F7A-45E1C96EF8AD}">
      <dgm:prSet/>
      <dgm:spPr/>
      <dgm:t>
        <a:bodyPr/>
        <a:lstStyle/>
        <a:p>
          <a:endParaRPr lang="en-US"/>
        </a:p>
      </dgm:t>
    </dgm:pt>
    <dgm:pt modelId="{27241263-D2BE-4EE7-849F-93837239DF86}">
      <dgm:prSet/>
      <dgm:spPr/>
      <dgm:t>
        <a:bodyPr/>
        <a:lstStyle/>
        <a:p>
          <a:r>
            <a:rPr lang="en-US" dirty="0"/>
            <a:t>53.8%</a:t>
          </a:r>
        </a:p>
      </dgm:t>
    </dgm:pt>
    <dgm:pt modelId="{B009B124-4549-4983-8B6F-00257DA16C4B}" type="parTrans" cxnId="{859BE5AB-A9E4-431E-B648-5C293E0C09D9}">
      <dgm:prSet/>
      <dgm:spPr/>
      <dgm:t>
        <a:bodyPr/>
        <a:lstStyle/>
        <a:p>
          <a:endParaRPr lang="en-US"/>
        </a:p>
      </dgm:t>
    </dgm:pt>
    <dgm:pt modelId="{10C77629-E059-41DF-B593-E2D591666DAC}" type="sibTrans" cxnId="{859BE5AB-A9E4-431E-B648-5C293E0C09D9}">
      <dgm:prSet/>
      <dgm:spPr/>
      <dgm:t>
        <a:bodyPr/>
        <a:lstStyle/>
        <a:p>
          <a:endParaRPr lang="en-US"/>
        </a:p>
      </dgm:t>
    </dgm:pt>
    <dgm:pt modelId="{49B83181-9AAC-4E2F-9CB9-066DC9674716}">
      <dgm:prSet/>
      <dgm:spPr/>
      <dgm:t>
        <a:bodyPr/>
        <a:lstStyle/>
        <a:p>
          <a:r>
            <a:rPr lang="en-US"/>
            <a:t>Decision Tree</a:t>
          </a:r>
          <a:endParaRPr lang="en-US" dirty="0"/>
        </a:p>
      </dgm:t>
    </dgm:pt>
    <dgm:pt modelId="{FE4974DB-F06B-4857-B0FB-470A53AB0B1E}" type="parTrans" cxnId="{CF5AC084-BAD7-4418-95D1-4985037A3269}">
      <dgm:prSet/>
      <dgm:spPr/>
      <dgm:t>
        <a:bodyPr/>
        <a:lstStyle/>
        <a:p>
          <a:endParaRPr lang="en-US"/>
        </a:p>
      </dgm:t>
    </dgm:pt>
    <dgm:pt modelId="{B0F13BAF-1515-44D8-9960-CD46DCA3A038}" type="sibTrans" cxnId="{CF5AC084-BAD7-4418-95D1-4985037A3269}">
      <dgm:prSet/>
      <dgm:spPr/>
      <dgm:t>
        <a:bodyPr/>
        <a:lstStyle/>
        <a:p>
          <a:endParaRPr lang="en-US"/>
        </a:p>
      </dgm:t>
    </dgm:pt>
    <dgm:pt modelId="{B115751E-746B-4023-816F-508EC829F250}">
      <dgm:prSet/>
      <dgm:spPr/>
      <dgm:t>
        <a:bodyPr/>
        <a:lstStyle/>
        <a:p>
          <a:r>
            <a:rPr lang="en-US"/>
            <a:t>R-Square</a:t>
          </a:r>
          <a:endParaRPr lang="en-US" dirty="0"/>
        </a:p>
      </dgm:t>
    </dgm:pt>
    <dgm:pt modelId="{60718946-1886-43BD-BAE2-F1F06F7EB626}" type="parTrans" cxnId="{BD5B6868-62BC-4388-B015-1FDA4E85D435}">
      <dgm:prSet/>
      <dgm:spPr/>
      <dgm:t>
        <a:bodyPr/>
        <a:lstStyle/>
        <a:p>
          <a:endParaRPr lang="en-US"/>
        </a:p>
      </dgm:t>
    </dgm:pt>
    <dgm:pt modelId="{A59EC8AA-AECC-4EF1-BDE7-3B1646062708}" type="sibTrans" cxnId="{BD5B6868-62BC-4388-B015-1FDA4E85D435}">
      <dgm:prSet/>
      <dgm:spPr/>
      <dgm:t>
        <a:bodyPr/>
        <a:lstStyle/>
        <a:p>
          <a:endParaRPr lang="en-US"/>
        </a:p>
      </dgm:t>
    </dgm:pt>
    <dgm:pt modelId="{1666C825-B191-4B28-8F36-BD990B88C9A0}">
      <dgm:prSet/>
      <dgm:spPr/>
      <dgm:t>
        <a:bodyPr/>
        <a:lstStyle/>
        <a:p>
          <a:r>
            <a:rPr lang="en-US" dirty="0"/>
            <a:t>54.1%</a:t>
          </a:r>
        </a:p>
      </dgm:t>
    </dgm:pt>
    <dgm:pt modelId="{3A5B51B7-5C5D-49FB-8810-18C7CE3B2B7F}" type="parTrans" cxnId="{47E954D6-CE6D-4B6B-AF84-89FBD047F1A3}">
      <dgm:prSet/>
      <dgm:spPr/>
      <dgm:t>
        <a:bodyPr/>
        <a:lstStyle/>
        <a:p>
          <a:endParaRPr lang="en-US"/>
        </a:p>
      </dgm:t>
    </dgm:pt>
    <dgm:pt modelId="{E25A573D-53E3-4E3C-A9C6-BB98B385E148}" type="sibTrans" cxnId="{47E954D6-CE6D-4B6B-AF84-89FBD047F1A3}">
      <dgm:prSet/>
      <dgm:spPr/>
      <dgm:t>
        <a:bodyPr/>
        <a:lstStyle/>
        <a:p>
          <a:endParaRPr lang="en-US"/>
        </a:p>
      </dgm:t>
    </dgm:pt>
    <dgm:pt modelId="{C3EAB7D9-D162-43AA-8890-1353879861DD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54F433E7-5551-4252-BA60-36613B290AFA}" type="parTrans" cxnId="{1C4A1A49-7E06-4267-8D3C-DDE6709483FC}">
      <dgm:prSet/>
      <dgm:spPr/>
      <dgm:t>
        <a:bodyPr/>
        <a:lstStyle/>
        <a:p>
          <a:endParaRPr lang="en-US"/>
        </a:p>
      </dgm:t>
    </dgm:pt>
    <dgm:pt modelId="{309290FF-8450-456B-A6F0-376401376158}" type="sibTrans" cxnId="{1C4A1A49-7E06-4267-8D3C-DDE6709483FC}">
      <dgm:prSet/>
      <dgm:spPr/>
      <dgm:t>
        <a:bodyPr/>
        <a:lstStyle/>
        <a:p>
          <a:endParaRPr lang="en-US"/>
        </a:p>
      </dgm:t>
    </dgm:pt>
    <dgm:pt modelId="{A0479C20-A374-499B-BDBC-A9EE36BCBAFB}">
      <dgm:prSet/>
      <dgm:spPr/>
      <dgm:t>
        <a:bodyPr/>
        <a:lstStyle/>
        <a:p>
          <a:r>
            <a:rPr lang="en-US" dirty="0"/>
            <a:t>R-Square</a:t>
          </a:r>
        </a:p>
      </dgm:t>
    </dgm:pt>
    <dgm:pt modelId="{60FA52BB-38EC-457C-8D31-7AA4BD9C05A0}" type="parTrans" cxnId="{E8D032C8-5F9A-47C2-8054-146EF9618D04}">
      <dgm:prSet/>
      <dgm:spPr/>
      <dgm:t>
        <a:bodyPr/>
        <a:lstStyle/>
        <a:p>
          <a:endParaRPr lang="en-US"/>
        </a:p>
      </dgm:t>
    </dgm:pt>
    <dgm:pt modelId="{F63837B8-1F9D-4A62-B32E-6F7C60A7FC79}" type="sibTrans" cxnId="{E8D032C8-5F9A-47C2-8054-146EF9618D04}">
      <dgm:prSet/>
      <dgm:spPr/>
      <dgm:t>
        <a:bodyPr/>
        <a:lstStyle/>
        <a:p>
          <a:endParaRPr lang="en-US"/>
        </a:p>
      </dgm:t>
    </dgm:pt>
    <dgm:pt modelId="{2C2BC07B-A9F4-4F27-AF42-B76E8FC6DB00}">
      <dgm:prSet/>
      <dgm:spPr/>
      <dgm:t>
        <a:bodyPr/>
        <a:lstStyle/>
        <a:p>
          <a:r>
            <a:rPr lang="en-US" dirty="0"/>
            <a:t>56.4%</a:t>
          </a:r>
        </a:p>
      </dgm:t>
    </dgm:pt>
    <dgm:pt modelId="{442AFF9C-DF54-4174-9D8B-C90DD9A8E682}" type="parTrans" cxnId="{6E02318A-FBFD-4843-AEDC-3428A34993EE}">
      <dgm:prSet/>
      <dgm:spPr/>
      <dgm:t>
        <a:bodyPr/>
        <a:lstStyle/>
        <a:p>
          <a:endParaRPr lang="en-US"/>
        </a:p>
      </dgm:t>
    </dgm:pt>
    <dgm:pt modelId="{2DF3674A-77FB-4C48-8FCA-6BDD0D29E01A}" type="sibTrans" cxnId="{6E02318A-FBFD-4843-AEDC-3428A34993EE}">
      <dgm:prSet/>
      <dgm:spPr/>
      <dgm:t>
        <a:bodyPr/>
        <a:lstStyle/>
        <a:p>
          <a:endParaRPr lang="en-US"/>
        </a:p>
      </dgm:t>
    </dgm:pt>
    <dgm:pt modelId="{815AE243-EFD2-44DC-AE9A-43A60FD7D2E9}" type="pres">
      <dgm:prSet presAssocID="{3615D18F-33B0-4CF7-8F73-FC11B404FD4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1CF8034-EBF2-44FE-9650-2C34680018AA}" type="pres">
      <dgm:prSet presAssocID="{77714112-3583-4EC7-BB42-58DB078554C9}" presName="composite" presStyleCnt="0"/>
      <dgm:spPr/>
    </dgm:pt>
    <dgm:pt modelId="{D0B5181B-76F8-4EA9-8643-7F98D0CEED12}" type="pres">
      <dgm:prSet presAssocID="{77714112-3583-4EC7-BB42-58DB078554C9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BA939BD-D871-48BD-9315-6B467416E5E5}" type="pres">
      <dgm:prSet presAssocID="{77714112-3583-4EC7-BB42-58DB078554C9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E0518D12-8418-443C-AD83-A26E4335C73F}" type="pres">
      <dgm:prSet presAssocID="{77714112-3583-4EC7-BB42-58DB078554C9}" presName="Accent" presStyleLbl="parChTrans1D1" presStyleIdx="0" presStyleCnt="5"/>
      <dgm:spPr/>
    </dgm:pt>
    <dgm:pt modelId="{E82D6F71-EE85-4709-8FEC-414051ED5A96}" type="pres">
      <dgm:prSet presAssocID="{B1EC08C2-6601-44D9-BC59-1AABCB663F0D}" presName="sibTrans" presStyleCnt="0"/>
      <dgm:spPr/>
    </dgm:pt>
    <dgm:pt modelId="{1A457E37-69EE-4774-A7AD-A37F8F69DD87}" type="pres">
      <dgm:prSet presAssocID="{A91AF6AF-F7DC-4843-8A19-EA4E538C9F4B}" presName="composite" presStyleCnt="0"/>
      <dgm:spPr/>
    </dgm:pt>
    <dgm:pt modelId="{A7E828C8-B60A-48E5-BBAA-3BD9F6D1E41C}" type="pres">
      <dgm:prSet presAssocID="{A91AF6AF-F7DC-4843-8A19-EA4E538C9F4B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B5CB88AF-FB0B-4376-8D35-74DAA19EA564}" type="pres">
      <dgm:prSet presAssocID="{A91AF6AF-F7DC-4843-8A19-EA4E538C9F4B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62DD79CE-8D62-44C5-9EB8-1AD41A92132E}" type="pres">
      <dgm:prSet presAssocID="{A91AF6AF-F7DC-4843-8A19-EA4E538C9F4B}" presName="Accent" presStyleLbl="parChTrans1D1" presStyleIdx="1" presStyleCnt="5"/>
      <dgm:spPr/>
    </dgm:pt>
    <dgm:pt modelId="{83B1CAA8-F1BE-4F63-A3CC-2E0CEE8FE4CA}" type="pres">
      <dgm:prSet presAssocID="{B834F4B6-0582-4A30-82ED-C27EE76A6BEB}" presName="sibTrans" presStyleCnt="0"/>
      <dgm:spPr/>
    </dgm:pt>
    <dgm:pt modelId="{11ADD1C0-D1D8-40F7-9BD0-87E731D669E4}" type="pres">
      <dgm:prSet presAssocID="{E610949F-5519-4E79-91B5-CEC52FB41718}" presName="composite" presStyleCnt="0"/>
      <dgm:spPr/>
    </dgm:pt>
    <dgm:pt modelId="{EC25ED3A-EEF9-42A6-89E5-083A4BD0118C}" type="pres">
      <dgm:prSet presAssocID="{E610949F-5519-4E79-91B5-CEC52FB41718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ED833A7-8200-468C-8B1E-F74D5EF6EF79}" type="pres">
      <dgm:prSet presAssocID="{E610949F-5519-4E79-91B5-CEC52FB41718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3819E0A3-2233-44EC-BBF2-98B105A64949}" type="pres">
      <dgm:prSet presAssocID="{E610949F-5519-4E79-91B5-CEC52FB41718}" presName="Accent" presStyleLbl="parChTrans1D1" presStyleIdx="2" presStyleCnt="5"/>
      <dgm:spPr/>
    </dgm:pt>
    <dgm:pt modelId="{95029521-6141-4483-8A28-264DF40C6455}" type="pres">
      <dgm:prSet presAssocID="{29B5106D-E3A7-44B1-9C27-D650310FF91A}" presName="sibTrans" presStyleCnt="0"/>
      <dgm:spPr/>
    </dgm:pt>
    <dgm:pt modelId="{2ED3E804-A7A0-47CD-BCD1-E94A2D061296}" type="pres">
      <dgm:prSet presAssocID="{49B83181-9AAC-4E2F-9CB9-066DC9674716}" presName="composite" presStyleCnt="0"/>
      <dgm:spPr/>
    </dgm:pt>
    <dgm:pt modelId="{CDC2E6DF-2F9E-4744-AF3D-5EEE187825CD}" type="pres">
      <dgm:prSet presAssocID="{49B83181-9AAC-4E2F-9CB9-066DC9674716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CCE46392-22F1-459D-B45A-DC3677554938}" type="pres">
      <dgm:prSet presAssocID="{49B83181-9AAC-4E2F-9CB9-066DC9674716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631AA586-E744-4E95-9D6F-69CEEB126090}" type="pres">
      <dgm:prSet presAssocID="{49B83181-9AAC-4E2F-9CB9-066DC9674716}" presName="Accent" presStyleLbl="parChTrans1D1" presStyleIdx="3" presStyleCnt="5"/>
      <dgm:spPr/>
    </dgm:pt>
    <dgm:pt modelId="{F417FCAD-2077-47BF-85D5-2CA81571AFB5}" type="pres">
      <dgm:prSet presAssocID="{B0F13BAF-1515-44D8-9960-CD46DCA3A038}" presName="sibTrans" presStyleCnt="0"/>
      <dgm:spPr/>
    </dgm:pt>
    <dgm:pt modelId="{6390EECF-B9F0-498E-8BFD-D8B1B22C7589}" type="pres">
      <dgm:prSet presAssocID="{C3EAB7D9-D162-43AA-8890-1353879861DD}" presName="composite" presStyleCnt="0"/>
      <dgm:spPr/>
    </dgm:pt>
    <dgm:pt modelId="{07168ED3-2F46-48FC-8910-DC2B12E67184}" type="pres">
      <dgm:prSet presAssocID="{C3EAB7D9-D162-43AA-8890-1353879861DD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EDC5DE5-8AEA-4D6F-8A92-986EBF6C467D}" type="pres">
      <dgm:prSet presAssocID="{C3EAB7D9-D162-43AA-8890-1353879861DD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3554F083-9557-404A-976B-28A6BA4A10CF}" type="pres">
      <dgm:prSet presAssocID="{C3EAB7D9-D162-43AA-8890-1353879861DD}" presName="Accent" presStyleLbl="parChTrans1D1" presStyleIdx="4" presStyleCnt="5"/>
      <dgm:spPr/>
    </dgm:pt>
  </dgm:ptLst>
  <dgm:cxnLst>
    <dgm:cxn modelId="{AF4B0306-3DDC-47A2-9091-790EE2F9C271}" type="presOf" srcId="{C3EAB7D9-D162-43AA-8890-1353879861DD}" destId="{1EDC5DE5-8AEA-4D6F-8A92-986EBF6C467D}" srcOrd="0" destOrd="0" presId="urn:microsoft.com/office/officeart/2011/layout/TabList"/>
    <dgm:cxn modelId="{780B1717-8584-4C00-8F1D-3979A3143D31}" type="presOf" srcId="{27241263-D2BE-4EE7-849F-93837239DF86}" destId="{EC25ED3A-EEF9-42A6-89E5-083A4BD0118C}" srcOrd="0" destOrd="1" presId="urn:microsoft.com/office/officeart/2011/layout/TabList"/>
    <dgm:cxn modelId="{44820736-F3C7-4EBD-9F7A-45E1C96EF8AD}" srcId="{A925B7EE-53DB-4538-97CC-42802B412A27}" destId="{472D83DD-E4CE-4BB3-9F22-0B2154667DDB}" srcOrd="0" destOrd="0" parTransId="{4577F279-6036-422A-B57B-B3DEDEC8038D}" sibTransId="{4082802A-0089-4885-B22C-83F906672347}"/>
    <dgm:cxn modelId="{9354EB5D-1990-4BFC-9D60-FEC018B12A3C}" srcId="{A91AF6AF-F7DC-4843-8A19-EA4E538C9F4B}" destId="{A925B7EE-53DB-4538-97CC-42802B412A27}" srcOrd="0" destOrd="0" parTransId="{EAD2E265-FC3B-40E8-A376-436C82720729}" sibTransId="{5025597C-5CA5-4CD2-ABE9-16E6817102AE}"/>
    <dgm:cxn modelId="{0C177C66-F668-4381-B91F-DAE2C67128B3}" type="presOf" srcId="{8DAFE23C-E64E-4717-8327-50AAA3B201D4}" destId="{D0B5181B-76F8-4EA9-8643-7F98D0CEED12}" srcOrd="0" destOrd="1" presId="urn:microsoft.com/office/officeart/2011/layout/TabList"/>
    <dgm:cxn modelId="{BD5B6868-62BC-4388-B015-1FDA4E85D435}" srcId="{49B83181-9AAC-4E2F-9CB9-066DC9674716}" destId="{B115751E-746B-4023-816F-508EC829F250}" srcOrd="0" destOrd="0" parTransId="{60718946-1886-43BD-BAE2-F1F06F7EB626}" sibTransId="{A59EC8AA-AECC-4EF1-BDE7-3B1646062708}"/>
    <dgm:cxn modelId="{40E9BF48-C1A4-4D9D-851E-777903E62206}" srcId="{E610949F-5519-4E79-91B5-CEC52FB41718}" destId="{A1E55CC2-7F7E-498B-B588-A0AF828EF757}" srcOrd="0" destOrd="0" parTransId="{BC1D9750-B6AF-4546-8408-987F65C46EF1}" sibTransId="{844B7329-FF68-43A0-9DA9-977FCCDE6D19}"/>
    <dgm:cxn modelId="{1C4A1A49-7E06-4267-8D3C-DDE6709483FC}" srcId="{3615D18F-33B0-4CF7-8F73-FC11B404FD4B}" destId="{C3EAB7D9-D162-43AA-8890-1353879861DD}" srcOrd="4" destOrd="0" parTransId="{54F433E7-5551-4252-BA60-36613B290AFA}" sibTransId="{309290FF-8450-456B-A6F0-376401376158}"/>
    <dgm:cxn modelId="{E9797B6A-14A3-4B97-8765-78E92D483871}" type="presOf" srcId="{E610949F-5519-4E79-91B5-CEC52FB41718}" destId="{4ED833A7-8200-468C-8B1E-F74D5EF6EF79}" srcOrd="0" destOrd="0" presId="urn:microsoft.com/office/officeart/2011/layout/TabList"/>
    <dgm:cxn modelId="{DF722D6E-6006-4F67-968C-BCA48500E72E}" type="presOf" srcId="{49B83181-9AAC-4E2F-9CB9-066DC9674716}" destId="{CCE46392-22F1-459D-B45A-DC3677554938}" srcOrd="0" destOrd="0" presId="urn:microsoft.com/office/officeart/2011/layout/TabList"/>
    <dgm:cxn modelId="{2D3F596F-6B3F-4098-91E1-76455D74D77F}" type="presOf" srcId="{3615D18F-33B0-4CF7-8F73-FC11B404FD4B}" destId="{815AE243-EFD2-44DC-AE9A-43A60FD7D2E9}" srcOrd="0" destOrd="0" presId="urn:microsoft.com/office/officeart/2011/layout/TabList"/>
    <dgm:cxn modelId="{443DBB56-0681-43AC-BEC0-F79A06098888}" type="presOf" srcId="{2C2BC07B-A9F4-4F27-AF42-B76E8FC6DB00}" destId="{07168ED3-2F46-48FC-8910-DC2B12E67184}" srcOrd="0" destOrd="1" presId="urn:microsoft.com/office/officeart/2011/layout/TabList"/>
    <dgm:cxn modelId="{F0321D59-FA4F-42B4-B928-B5C4C771EE9A}" type="presOf" srcId="{1666C825-B191-4B28-8F36-BD990B88C9A0}" destId="{CDC2E6DF-2F9E-4744-AF3D-5EEE187825CD}" srcOrd="0" destOrd="1" presId="urn:microsoft.com/office/officeart/2011/layout/TabList"/>
    <dgm:cxn modelId="{51CFC95A-E714-4C51-ABCD-E894E9836282}" type="presOf" srcId="{472D83DD-E4CE-4BB3-9F22-0B2154667DDB}" destId="{A7E828C8-B60A-48E5-BBAA-3BD9F6D1E41C}" srcOrd="0" destOrd="1" presId="urn:microsoft.com/office/officeart/2011/layout/TabList"/>
    <dgm:cxn modelId="{5ED7B57D-251A-4B7E-885D-C4F50E8369EA}" type="presOf" srcId="{B115751E-746B-4023-816F-508EC829F250}" destId="{CDC2E6DF-2F9E-4744-AF3D-5EEE187825CD}" srcOrd="0" destOrd="0" presId="urn:microsoft.com/office/officeart/2011/layout/TabList"/>
    <dgm:cxn modelId="{D7CF3082-6C9F-4113-A820-6FB11B35A198}" type="presOf" srcId="{A1E55CC2-7F7E-498B-B588-A0AF828EF757}" destId="{EC25ED3A-EEF9-42A6-89E5-083A4BD0118C}" srcOrd="0" destOrd="0" presId="urn:microsoft.com/office/officeart/2011/layout/TabList"/>
    <dgm:cxn modelId="{CF5AC084-BAD7-4418-95D1-4985037A3269}" srcId="{3615D18F-33B0-4CF7-8F73-FC11B404FD4B}" destId="{49B83181-9AAC-4E2F-9CB9-066DC9674716}" srcOrd="3" destOrd="0" parTransId="{FE4974DB-F06B-4857-B0FB-470A53AB0B1E}" sibTransId="{B0F13BAF-1515-44D8-9960-CD46DCA3A038}"/>
    <dgm:cxn modelId="{6E02318A-FBFD-4843-AEDC-3428A34993EE}" srcId="{A0479C20-A374-499B-BDBC-A9EE36BCBAFB}" destId="{2C2BC07B-A9F4-4F27-AF42-B76E8FC6DB00}" srcOrd="0" destOrd="0" parTransId="{442AFF9C-DF54-4174-9D8B-C90DD9A8E682}" sibTransId="{2DF3674A-77FB-4C48-8FCA-6BDD0D29E01A}"/>
    <dgm:cxn modelId="{E506F292-3665-4402-88ED-D98362839E65}" type="presOf" srcId="{A91AF6AF-F7DC-4843-8A19-EA4E538C9F4B}" destId="{B5CB88AF-FB0B-4376-8D35-74DAA19EA564}" srcOrd="0" destOrd="0" presId="urn:microsoft.com/office/officeart/2011/layout/TabList"/>
    <dgm:cxn modelId="{C5221CA1-63FA-4B7E-AC9A-DF4D3FA09228}" srcId="{77714112-3583-4EC7-BB42-58DB078554C9}" destId="{2B55A949-31DA-447D-8CC2-C99AE17253D1}" srcOrd="0" destOrd="0" parTransId="{2E9FF255-9E66-4695-A72F-3BA99B4EE4B9}" sibTransId="{E01AECB1-9962-4AB5-9E58-1786ABEFEAA1}"/>
    <dgm:cxn modelId="{BF6ADAA6-2BCB-421E-92B8-D23A5EE40BC0}" srcId="{3615D18F-33B0-4CF7-8F73-FC11B404FD4B}" destId="{A91AF6AF-F7DC-4843-8A19-EA4E538C9F4B}" srcOrd="1" destOrd="0" parTransId="{8DED6003-BF88-478F-8A04-BC3C72F8A07B}" sibTransId="{B834F4B6-0582-4A30-82ED-C27EE76A6BEB}"/>
    <dgm:cxn modelId="{859BE5AB-A9E4-431E-B648-5C293E0C09D9}" srcId="{A1E55CC2-7F7E-498B-B588-A0AF828EF757}" destId="{27241263-D2BE-4EE7-849F-93837239DF86}" srcOrd="0" destOrd="0" parTransId="{B009B124-4549-4983-8B6F-00257DA16C4B}" sibTransId="{10C77629-E059-41DF-B593-E2D591666DAC}"/>
    <dgm:cxn modelId="{03FBC0AE-CBD4-40A4-BFBD-47B2109B3A01}" srcId="{3615D18F-33B0-4CF7-8F73-FC11B404FD4B}" destId="{77714112-3583-4EC7-BB42-58DB078554C9}" srcOrd="0" destOrd="0" parTransId="{EEC2033F-A496-466A-96E2-2BF779AF06D0}" sibTransId="{B1EC08C2-6601-44D9-BC59-1AABCB663F0D}"/>
    <dgm:cxn modelId="{779284C4-C6E7-4FEB-A710-4CC92C42467D}" type="presOf" srcId="{77714112-3583-4EC7-BB42-58DB078554C9}" destId="{4BA939BD-D871-48BD-9315-6B467416E5E5}" srcOrd="0" destOrd="0" presId="urn:microsoft.com/office/officeart/2011/layout/TabList"/>
    <dgm:cxn modelId="{E8D032C8-5F9A-47C2-8054-146EF9618D04}" srcId="{C3EAB7D9-D162-43AA-8890-1353879861DD}" destId="{A0479C20-A374-499B-BDBC-A9EE36BCBAFB}" srcOrd="0" destOrd="0" parTransId="{60FA52BB-38EC-457C-8D31-7AA4BD9C05A0}" sibTransId="{F63837B8-1F9D-4A62-B32E-6F7C60A7FC79}"/>
    <dgm:cxn modelId="{43B603D3-B7D0-4227-B1B9-1BE6DC7AF788}" type="presOf" srcId="{A0479C20-A374-499B-BDBC-A9EE36BCBAFB}" destId="{07168ED3-2F46-48FC-8910-DC2B12E67184}" srcOrd="0" destOrd="0" presId="urn:microsoft.com/office/officeart/2011/layout/TabList"/>
    <dgm:cxn modelId="{47E954D6-CE6D-4B6B-AF84-89FBD047F1A3}" srcId="{B115751E-746B-4023-816F-508EC829F250}" destId="{1666C825-B191-4B28-8F36-BD990B88C9A0}" srcOrd="0" destOrd="0" parTransId="{3A5B51B7-5C5D-49FB-8810-18C7CE3B2B7F}" sibTransId="{E25A573D-53E3-4E3C-A9C6-BB98B385E148}"/>
    <dgm:cxn modelId="{3EB9FDE1-E049-49D2-9669-25E141207B94}" srcId="{2B55A949-31DA-447D-8CC2-C99AE17253D1}" destId="{8DAFE23C-E64E-4717-8327-50AAA3B201D4}" srcOrd="0" destOrd="0" parTransId="{C81FAD12-B410-4321-BF3A-82D8A7881270}" sibTransId="{0884EBAD-8C93-4CA9-81C7-71DFA563E454}"/>
    <dgm:cxn modelId="{0ACE02E6-354D-45CD-8D02-A36CA5CBC0F2}" type="presOf" srcId="{2B55A949-31DA-447D-8CC2-C99AE17253D1}" destId="{D0B5181B-76F8-4EA9-8643-7F98D0CEED12}" srcOrd="0" destOrd="0" presId="urn:microsoft.com/office/officeart/2011/layout/TabList"/>
    <dgm:cxn modelId="{116FE7F4-6774-4760-A40A-5640F5B78C4A}" srcId="{3615D18F-33B0-4CF7-8F73-FC11B404FD4B}" destId="{E610949F-5519-4E79-91B5-CEC52FB41718}" srcOrd="2" destOrd="0" parTransId="{D4E61E59-4919-4510-A8C4-6ED12E42A7B3}" sibTransId="{29B5106D-E3A7-44B1-9C27-D650310FF91A}"/>
    <dgm:cxn modelId="{85E3C5FD-8FD6-439D-BBB7-FD82E87B7716}" type="presOf" srcId="{A925B7EE-53DB-4538-97CC-42802B412A27}" destId="{A7E828C8-B60A-48E5-BBAA-3BD9F6D1E41C}" srcOrd="0" destOrd="0" presId="urn:microsoft.com/office/officeart/2011/layout/TabList"/>
    <dgm:cxn modelId="{F1748660-08A9-442B-B15F-49A707D27DF1}" type="presParOf" srcId="{815AE243-EFD2-44DC-AE9A-43A60FD7D2E9}" destId="{A1CF8034-EBF2-44FE-9650-2C34680018AA}" srcOrd="0" destOrd="0" presId="urn:microsoft.com/office/officeart/2011/layout/TabList"/>
    <dgm:cxn modelId="{7BE23B8C-6EDC-4E33-A179-13CD06F66F11}" type="presParOf" srcId="{A1CF8034-EBF2-44FE-9650-2C34680018AA}" destId="{D0B5181B-76F8-4EA9-8643-7F98D0CEED12}" srcOrd="0" destOrd="0" presId="urn:microsoft.com/office/officeart/2011/layout/TabList"/>
    <dgm:cxn modelId="{2ED323A0-FB18-4CDF-BDEB-BBCAD2279131}" type="presParOf" srcId="{A1CF8034-EBF2-44FE-9650-2C34680018AA}" destId="{4BA939BD-D871-48BD-9315-6B467416E5E5}" srcOrd="1" destOrd="0" presId="urn:microsoft.com/office/officeart/2011/layout/TabList"/>
    <dgm:cxn modelId="{C615119F-A145-4F17-B910-EED6CFBA92F1}" type="presParOf" srcId="{A1CF8034-EBF2-44FE-9650-2C34680018AA}" destId="{E0518D12-8418-443C-AD83-A26E4335C73F}" srcOrd="2" destOrd="0" presId="urn:microsoft.com/office/officeart/2011/layout/TabList"/>
    <dgm:cxn modelId="{443EFA31-8FB8-435E-9FE9-801F723DF492}" type="presParOf" srcId="{815AE243-EFD2-44DC-AE9A-43A60FD7D2E9}" destId="{E82D6F71-EE85-4709-8FEC-414051ED5A96}" srcOrd="1" destOrd="0" presId="urn:microsoft.com/office/officeart/2011/layout/TabList"/>
    <dgm:cxn modelId="{6D6A68CA-C640-4A3A-8B32-ABB65A9C8A2F}" type="presParOf" srcId="{815AE243-EFD2-44DC-AE9A-43A60FD7D2E9}" destId="{1A457E37-69EE-4774-A7AD-A37F8F69DD87}" srcOrd="2" destOrd="0" presId="urn:microsoft.com/office/officeart/2011/layout/TabList"/>
    <dgm:cxn modelId="{4301AFAE-9DB6-4B41-8E8F-003296609087}" type="presParOf" srcId="{1A457E37-69EE-4774-A7AD-A37F8F69DD87}" destId="{A7E828C8-B60A-48E5-BBAA-3BD9F6D1E41C}" srcOrd="0" destOrd="0" presId="urn:microsoft.com/office/officeart/2011/layout/TabList"/>
    <dgm:cxn modelId="{53C90853-4D8F-4754-A41C-81818CEEC333}" type="presParOf" srcId="{1A457E37-69EE-4774-A7AD-A37F8F69DD87}" destId="{B5CB88AF-FB0B-4376-8D35-74DAA19EA564}" srcOrd="1" destOrd="0" presId="urn:microsoft.com/office/officeart/2011/layout/TabList"/>
    <dgm:cxn modelId="{AB0443BB-19E4-4BE2-A4F2-3DC6A73F30E2}" type="presParOf" srcId="{1A457E37-69EE-4774-A7AD-A37F8F69DD87}" destId="{62DD79CE-8D62-44C5-9EB8-1AD41A92132E}" srcOrd="2" destOrd="0" presId="urn:microsoft.com/office/officeart/2011/layout/TabList"/>
    <dgm:cxn modelId="{549F4E0C-9007-4CE1-A98D-C712543FE86B}" type="presParOf" srcId="{815AE243-EFD2-44DC-AE9A-43A60FD7D2E9}" destId="{83B1CAA8-F1BE-4F63-A3CC-2E0CEE8FE4CA}" srcOrd="3" destOrd="0" presId="urn:microsoft.com/office/officeart/2011/layout/TabList"/>
    <dgm:cxn modelId="{EAE6EFA5-42A9-4F6A-8CC3-F52F9597725B}" type="presParOf" srcId="{815AE243-EFD2-44DC-AE9A-43A60FD7D2E9}" destId="{11ADD1C0-D1D8-40F7-9BD0-87E731D669E4}" srcOrd="4" destOrd="0" presId="urn:microsoft.com/office/officeart/2011/layout/TabList"/>
    <dgm:cxn modelId="{50E00EF0-902D-42A9-BE68-A42487DF73A6}" type="presParOf" srcId="{11ADD1C0-D1D8-40F7-9BD0-87E731D669E4}" destId="{EC25ED3A-EEF9-42A6-89E5-083A4BD0118C}" srcOrd="0" destOrd="0" presId="urn:microsoft.com/office/officeart/2011/layout/TabList"/>
    <dgm:cxn modelId="{78F205FB-2726-4279-8B70-28C5FCF69076}" type="presParOf" srcId="{11ADD1C0-D1D8-40F7-9BD0-87E731D669E4}" destId="{4ED833A7-8200-468C-8B1E-F74D5EF6EF79}" srcOrd="1" destOrd="0" presId="urn:microsoft.com/office/officeart/2011/layout/TabList"/>
    <dgm:cxn modelId="{742982A9-1D8E-4AF1-921C-2D6F905F0D60}" type="presParOf" srcId="{11ADD1C0-D1D8-40F7-9BD0-87E731D669E4}" destId="{3819E0A3-2233-44EC-BBF2-98B105A64949}" srcOrd="2" destOrd="0" presId="urn:microsoft.com/office/officeart/2011/layout/TabList"/>
    <dgm:cxn modelId="{A71A61A7-E7E0-4759-9F71-F93B7A409390}" type="presParOf" srcId="{815AE243-EFD2-44DC-AE9A-43A60FD7D2E9}" destId="{95029521-6141-4483-8A28-264DF40C6455}" srcOrd="5" destOrd="0" presId="urn:microsoft.com/office/officeart/2011/layout/TabList"/>
    <dgm:cxn modelId="{038AD6E7-FD0E-48C7-9452-9821E082BDF5}" type="presParOf" srcId="{815AE243-EFD2-44DC-AE9A-43A60FD7D2E9}" destId="{2ED3E804-A7A0-47CD-BCD1-E94A2D061296}" srcOrd="6" destOrd="0" presId="urn:microsoft.com/office/officeart/2011/layout/TabList"/>
    <dgm:cxn modelId="{2FDA179D-C04D-473F-9FB8-0D57636C68A2}" type="presParOf" srcId="{2ED3E804-A7A0-47CD-BCD1-E94A2D061296}" destId="{CDC2E6DF-2F9E-4744-AF3D-5EEE187825CD}" srcOrd="0" destOrd="0" presId="urn:microsoft.com/office/officeart/2011/layout/TabList"/>
    <dgm:cxn modelId="{1CB243B9-5718-40FC-AFF2-B7F0A248868C}" type="presParOf" srcId="{2ED3E804-A7A0-47CD-BCD1-E94A2D061296}" destId="{CCE46392-22F1-459D-B45A-DC3677554938}" srcOrd="1" destOrd="0" presId="urn:microsoft.com/office/officeart/2011/layout/TabList"/>
    <dgm:cxn modelId="{B9458701-BAA2-4340-997C-EBE2C7F2EBD6}" type="presParOf" srcId="{2ED3E804-A7A0-47CD-BCD1-E94A2D061296}" destId="{631AA586-E744-4E95-9D6F-69CEEB126090}" srcOrd="2" destOrd="0" presId="urn:microsoft.com/office/officeart/2011/layout/TabList"/>
    <dgm:cxn modelId="{F3F82B18-88A7-40EA-9236-076CF800F2F6}" type="presParOf" srcId="{815AE243-EFD2-44DC-AE9A-43A60FD7D2E9}" destId="{F417FCAD-2077-47BF-85D5-2CA81571AFB5}" srcOrd="7" destOrd="0" presId="urn:microsoft.com/office/officeart/2011/layout/TabList"/>
    <dgm:cxn modelId="{638E7D05-D14B-48E6-8427-1F126EE1C18E}" type="presParOf" srcId="{815AE243-EFD2-44DC-AE9A-43A60FD7D2E9}" destId="{6390EECF-B9F0-498E-8BFD-D8B1B22C7589}" srcOrd="8" destOrd="0" presId="urn:microsoft.com/office/officeart/2011/layout/TabList"/>
    <dgm:cxn modelId="{F2EEE78F-25F6-4BFB-BAEB-C05C6A5F15A6}" type="presParOf" srcId="{6390EECF-B9F0-498E-8BFD-D8B1B22C7589}" destId="{07168ED3-2F46-48FC-8910-DC2B12E67184}" srcOrd="0" destOrd="0" presId="urn:microsoft.com/office/officeart/2011/layout/TabList"/>
    <dgm:cxn modelId="{7C69F4FC-D904-472A-B10F-D52D1267C350}" type="presParOf" srcId="{6390EECF-B9F0-498E-8BFD-D8B1B22C7589}" destId="{1EDC5DE5-8AEA-4D6F-8A92-986EBF6C467D}" srcOrd="1" destOrd="0" presId="urn:microsoft.com/office/officeart/2011/layout/TabList"/>
    <dgm:cxn modelId="{44DC7AA0-1F13-4D43-8327-EA38FE828A0B}" type="presParOf" srcId="{6390EECF-B9F0-498E-8BFD-D8B1B22C7589}" destId="{3554F083-9557-404A-976B-28A6BA4A10C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15D18F-33B0-4CF7-8F73-FC11B404FD4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14112-3583-4EC7-BB42-58DB078554C9}">
      <dgm:prSet phldrT="[Text]" custT="1"/>
      <dgm:spPr/>
      <dgm:t>
        <a:bodyPr/>
        <a:lstStyle/>
        <a:p>
          <a:r>
            <a:rPr lang="en-US" sz="2000" dirty="0"/>
            <a:t>Linear Regression</a:t>
          </a:r>
        </a:p>
      </dgm:t>
    </dgm:pt>
    <dgm:pt modelId="{EEC2033F-A496-466A-96E2-2BF779AF06D0}" type="parTrans" cxnId="{03FBC0AE-CBD4-40A4-BFBD-47B2109B3A01}">
      <dgm:prSet/>
      <dgm:spPr/>
      <dgm:t>
        <a:bodyPr/>
        <a:lstStyle/>
        <a:p>
          <a:endParaRPr lang="en-US" sz="3200"/>
        </a:p>
      </dgm:t>
    </dgm:pt>
    <dgm:pt modelId="{B1EC08C2-6601-44D9-BC59-1AABCB663F0D}" type="sibTrans" cxnId="{03FBC0AE-CBD4-40A4-BFBD-47B2109B3A01}">
      <dgm:prSet/>
      <dgm:spPr/>
      <dgm:t>
        <a:bodyPr/>
        <a:lstStyle/>
        <a:p>
          <a:endParaRPr lang="en-US" sz="3200"/>
        </a:p>
      </dgm:t>
    </dgm:pt>
    <dgm:pt modelId="{2B55A949-31DA-447D-8CC2-C99AE17253D1}">
      <dgm:prSet phldrT="[Text]" custT="1"/>
      <dgm:spPr/>
      <dgm:t>
        <a:bodyPr/>
        <a:lstStyle/>
        <a:p>
          <a:r>
            <a:rPr lang="en-US" sz="2000" dirty="0"/>
            <a:t>R-Square</a:t>
          </a:r>
        </a:p>
      </dgm:t>
    </dgm:pt>
    <dgm:pt modelId="{2E9FF255-9E66-4695-A72F-3BA99B4EE4B9}" type="parTrans" cxnId="{C5221CA1-63FA-4B7E-AC9A-DF4D3FA09228}">
      <dgm:prSet/>
      <dgm:spPr/>
      <dgm:t>
        <a:bodyPr/>
        <a:lstStyle/>
        <a:p>
          <a:endParaRPr lang="en-US" sz="3200"/>
        </a:p>
      </dgm:t>
    </dgm:pt>
    <dgm:pt modelId="{E01AECB1-9962-4AB5-9E58-1786ABEFEAA1}" type="sibTrans" cxnId="{C5221CA1-63FA-4B7E-AC9A-DF4D3FA09228}">
      <dgm:prSet/>
      <dgm:spPr/>
      <dgm:t>
        <a:bodyPr/>
        <a:lstStyle/>
        <a:p>
          <a:endParaRPr lang="en-US" sz="3200"/>
        </a:p>
      </dgm:t>
    </dgm:pt>
    <dgm:pt modelId="{8DAFE23C-E64E-4717-8327-50AAA3B201D4}">
      <dgm:prSet phldrT="[Text]" custT="1"/>
      <dgm:spPr/>
      <dgm:t>
        <a:bodyPr/>
        <a:lstStyle/>
        <a:p>
          <a:r>
            <a:rPr lang="en-US" sz="1200" dirty="0"/>
            <a:t>61.8%</a:t>
          </a:r>
        </a:p>
      </dgm:t>
    </dgm:pt>
    <dgm:pt modelId="{C81FAD12-B410-4321-BF3A-82D8A7881270}" type="parTrans" cxnId="{3EB9FDE1-E049-49D2-9669-25E141207B94}">
      <dgm:prSet/>
      <dgm:spPr/>
      <dgm:t>
        <a:bodyPr/>
        <a:lstStyle/>
        <a:p>
          <a:endParaRPr lang="en-US" sz="3200"/>
        </a:p>
      </dgm:t>
    </dgm:pt>
    <dgm:pt modelId="{0884EBAD-8C93-4CA9-81C7-71DFA563E454}" type="sibTrans" cxnId="{3EB9FDE1-E049-49D2-9669-25E141207B94}">
      <dgm:prSet/>
      <dgm:spPr/>
      <dgm:t>
        <a:bodyPr/>
        <a:lstStyle/>
        <a:p>
          <a:endParaRPr lang="en-US" sz="3200"/>
        </a:p>
      </dgm:t>
    </dgm:pt>
    <dgm:pt modelId="{1A514DDF-3530-4C35-AE9F-D03ABC03A41F}">
      <dgm:prSet custT="1"/>
      <dgm:spPr/>
      <dgm:t>
        <a:bodyPr/>
        <a:lstStyle/>
        <a:p>
          <a:r>
            <a:rPr lang="en-US" sz="2000" dirty="0"/>
            <a:t>Decision Tree</a:t>
          </a:r>
        </a:p>
      </dgm:t>
    </dgm:pt>
    <dgm:pt modelId="{A7A3DE52-C179-4125-8C9E-0C16DC9A31A8}" type="parTrans" cxnId="{F05F203D-FF90-4695-A44E-7695A3BBA099}">
      <dgm:prSet/>
      <dgm:spPr/>
      <dgm:t>
        <a:bodyPr/>
        <a:lstStyle/>
        <a:p>
          <a:endParaRPr lang="en-US" sz="3200"/>
        </a:p>
      </dgm:t>
    </dgm:pt>
    <dgm:pt modelId="{4DC019C1-885D-44BF-B351-36B6FDE43173}" type="sibTrans" cxnId="{F05F203D-FF90-4695-A44E-7695A3BBA099}">
      <dgm:prSet/>
      <dgm:spPr/>
      <dgm:t>
        <a:bodyPr/>
        <a:lstStyle/>
        <a:p>
          <a:endParaRPr lang="en-US" sz="3200"/>
        </a:p>
      </dgm:t>
    </dgm:pt>
    <dgm:pt modelId="{38FCE9E7-2C1E-458C-9D78-D9FF87BCBDF5}">
      <dgm:prSet custT="1"/>
      <dgm:spPr/>
      <dgm:t>
        <a:bodyPr/>
        <a:lstStyle/>
        <a:p>
          <a:r>
            <a:rPr lang="en-US" sz="2000" dirty="0"/>
            <a:t>R-Square</a:t>
          </a:r>
        </a:p>
      </dgm:t>
    </dgm:pt>
    <dgm:pt modelId="{A85F2AC5-F5A7-4451-85E3-E5EEA6DE2AA0}" type="parTrans" cxnId="{E59EAD21-861D-4ED7-B42F-2BF9F948A722}">
      <dgm:prSet/>
      <dgm:spPr/>
      <dgm:t>
        <a:bodyPr/>
        <a:lstStyle/>
        <a:p>
          <a:endParaRPr lang="en-US" sz="3200"/>
        </a:p>
      </dgm:t>
    </dgm:pt>
    <dgm:pt modelId="{1C310F55-ED4F-4CCE-8799-B9B0E4F46E4D}" type="sibTrans" cxnId="{E59EAD21-861D-4ED7-B42F-2BF9F948A722}">
      <dgm:prSet/>
      <dgm:spPr/>
      <dgm:t>
        <a:bodyPr/>
        <a:lstStyle/>
        <a:p>
          <a:endParaRPr lang="en-US" sz="3200"/>
        </a:p>
      </dgm:t>
    </dgm:pt>
    <dgm:pt modelId="{0AA5F9D1-D093-4CC8-8D66-E217F40AED8C}">
      <dgm:prSet custT="1"/>
      <dgm:spPr/>
      <dgm:t>
        <a:bodyPr/>
        <a:lstStyle/>
        <a:p>
          <a:r>
            <a:rPr lang="en-US" sz="1200" dirty="0"/>
            <a:t>62.5%</a:t>
          </a:r>
        </a:p>
      </dgm:t>
    </dgm:pt>
    <dgm:pt modelId="{E760512C-E935-499A-B441-C6528940CECA}" type="parTrans" cxnId="{690F65B3-DADA-4723-AC1F-FFB6AF255303}">
      <dgm:prSet/>
      <dgm:spPr/>
      <dgm:t>
        <a:bodyPr/>
        <a:lstStyle/>
        <a:p>
          <a:endParaRPr lang="en-US" sz="3200"/>
        </a:p>
      </dgm:t>
    </dgm:pt>
    <dgm:pt modelId="{71AA99AB-EC96-4CBE-96DD-DA57970F03D0}" type="sibTrans" cxnId="{690F65B3-DADA-4723-AC1F-FFB6AF255303}">
      <dgm:prSet/>
      <dgm:spPr/>
      <dgm:t>
        <a:bodyPr/>
        <a:lstStyle/>
        <a:p>
          <a:endParaRPr lang="en-US" sz="3200"/>
        </a:p>
      </dgm:t>
    </dgm:pt>
    <dgm:pt modelId="{F3CA9535-652E-48F0-B814-D7358C426763}">
      <dgm:prSet custT="1"/>
      <dgm:spPr/>
      <dgm:t>
        <a:bodyPr/>
        <a:lstStyle/>
        <a:p>
          <a:r>
            <a:rPr lang="en-US" sz="1200" dirty="0"/>
            <a:t>Randomized Search</a:t>
          </a:r>
        </a:p>
        <a:p>
          <a:r>
            <a:rPr lang="en-US" sz="1200" dirty="0"/>
            <a:t>Random Forest</a:t>
          </a:r>
        </a:p>
      </dgm:t>
    </dgm:pt>
    <dgm:pt modelId="{27116A98-0E42-44EE-BED1-E953079751DF}" type="parTrans" cxnId="{41426A42-9B2F-4A67-924D-7D9A1426A8BC}">
      <dgm:prSet/>
      <dgm:spPr/>
      <dgm:t>
        <a:bodyPr/>
        <a:lstStyle/>
        <a:p>
          <a:endParaRPr lang="en-US"/>
        </a:p>
      </dgm:t>
    </dgm:pt>
    <dgm:pt modelId="{E8AC9958-9F02-4213-88BE-D5B2F102DA5E}" type="sibTrans" cxnId="{41426A42-9B2F-4A67-924D-7D9A1426A8BC}">
      <dgm:prSet/>
      <dgm:spPr/>
      <dgm:t>
        <a:bodyPr/>
        <a:lstStyle/>
        <a:p>
          <a:endParaRPr lang="en-US"/>
        </a:p>
      </dgm:t>
    </dgm:pt>
    <dgm:pt modelId="{B0FB36F0-C5CC-4BAA-A4B6-16BBE507A367}">
      <dgm:prSet custT="1"/>
      <dgm:spPr/>
      <dgm:t>
        <a:bodyPr/>
        <a:lstStyle/>
        <a:p>
          <a:r>
            <a:rPr lang="en-US" sz="1200"/>
            <a:t>R-Square</a:t>
          </a:r>
          <a:endParaRPr lang="en-US" sz="1200" dirty="0"/>
        </a:p>
      </dgm:t>
    </dgm:pt>
    <dgm:pt modelId="{629F7D11-63CE-40F0-9380-DDA3975EE81B}" type="parTrans" cxnId="{EEEE0479-2EDC-436E-BB44-50675A550E7B}">
      <dgm:prSet/>
      <dgm:spPr/>
      <dgm:t>
        <a:bodyPr/>
        <a:lstStyle/>
        <a:p>
          <a:endParaRPr lang="en-US"/>
        </a:p>
      </dgm:t>
    </dgm:pt>
    <dgm:pt modelId="{6B9D00C6-B662-455E-91C9-3CD5CA224C75}" type="sibTrans" cxnId="{EEEE0479-2EDC-436E-BB44-50675A550E7B}">
      <dgm:prSet/>
      <dgm:spPr/>
      <dgm:t>
        <a:bodyPr/>
        <a:lstStyle/>
        <a:p>
          <a:endParaRPr lang="en-US"/>
        </a:p>
      </dgm:t>
    </dgm:pt>
    <dgm:pt modelId="{6E3C7355-5133-41CD-834E-9E1B8A37F7E0}">
      <dgm:prSet custT="1"/>
      <dgm:spPr/>
      <dgm:t>
        <a:bodyPr/>
        <a:lstStyle/>
        <a:p>
          <a:r>
            <a:rPr lang="en-US" sz="1200" dirty="0"/>
            <a:t>85%</a:t>
          </a:r>
        </a:p>
      </dgm:t>
    </dgm:pt>
    <dgm:pt modelId="{8EB9354F-4F3F-49FE-9E6B-48439A7F07CE}" type="parTrans" cxnId="{80FD67E9-21A7-45C5-9BCB-43BEF3489363}">
      <dgm:prSet/>
      <dgm:spPr/>
      <dgm:t>
        <a:bodyPr/>
        <a:lstStyle/>
        <a:p>
          <a:endParaRPr lang="en-US"/>
        </a:p>
      </dgm:t>
    </dgm:pt>
    <dgm:pt modelId="{39BB29C2-7048-4A36-AAB4-E07E7B234F2F}" type="sibTrans" cxnId="{80FD67E9-21A7-45C5-9BCB-43BEF3489363}">
      <dgm:prSet/>
      <dgm:spPr/>
      <dgm:t>
        <a:bodyPr/>
        <a:lstStyle/>
        <a:p>
          <a:endParaRPr lang="en-US"/>
        </a:p>
      </dgm:t>
    </dgm:pt>
    <dgm:pt modelId="{01BBA650-1082-4D4E-822A-7190339A4430}" type="pres">
      <dgm:prSet presAssocID="{3615D18F-33B0-4CF7-8F73-FC11B404FD4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8949A34-6A3F-4688-B7E7-BFE9D2E9B815}" type="pres">
      <dgm:prSet presAssocID="{77714112-3583-4EC7-BB42-58DB078554C9}" presName="composite" presStyleCnt="0"/>
      <dgm:spPr/>
    </dgm:pt>
    <dgm:pt modelId="{D304A8DB-3644-467B-A2F9-F6B89171601B}" type="pres">
      <dgm:prSet presAssocID="{77714112-3583-4EC7-BB42-58DB078554C9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541E676-D23E-4A51-A796-54A8E533A8E8}" type="pres">
      <dgm:prSet presAssocID="{77714112-3583-4EC7-BB42-58DB078554C9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6FF6CE2A-FCD8-4C7F-94E8-81C32718128D}" type="pres">
      <dgm:prSet presAssocID="{77714112-3583-4EC7-BB42-58DB078554C9}" presName="Accent" presStyleLbl="parChTrans1D1" presStyleIdx="0" presStyleCnt="3"/>
      <dgm:spPr/>
    </dgm:pt>
    <dgm:pt modelId="{1708F28E-1211-4095-AA54-E199CC904E35}" type="pres">
      <dgm:prSet presAssocID="{B1EC08C2-6601-44D9-BC59-1AABCB663F0D}" presName="sibTrans" presStyleCnt="0"/>
      <dgm:spPr/>
    </dgm:pt>
    <dgm:pt modelId="{942A9B92-9F5F-4701-AF80-E80A7C2217D3}" type="pres">
      <dgm:prSet presAssocID="{1A514DDF-3530-4C35-AE9F-D03ABC03A41F}" presName="composite" presStyleCnt="0"/>
      <dgm:spPr/>
    </dgm:pt>
    <dgm:pt modelId="{DA0EEAEF-A3D8-4F7C-A1B0-9ECE2D48BC4F}" type="pres">
      <dgm:prSet presAssocID="{1A514DDF-3530-4C35-AE9F-D03ABC03A41F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FE7CCD8-D857-445A-800A-EF724AD4A12A}" type="pres">
      <dgm:prSet presAssocID="{1A514DDF-3530-4C35-AE9F-D03ABC03A41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0DC68FAE-0436-4F3A-A322-F67228055655}" type="pres">
      <dgm:prSet presAssocID="{1A514DDF-3530-4C35-AE9F-D03ABC03A41F}" presName="Accent" presStyleLbl="parChTrans1D1" presStyleIdx="1" presStyleCnt="3"/>
      <dgm:spPr/>
    </dgm:pt>
    <dgm:pt modelId="{7A611115-9CEE-46E6-886E-6C3A563AFDD8}" type="pres">
      <dgm:prSet presAssocID="{4DC019C1-885D-44BF-B351-36B6FDE43173}" presName="sibTrans" presStyleCnt="0"/>
      <dgm:spPr/>
    </dgm:pt>
    <dgm:pt modelId="{F0DFA2EB-F0BA-4189-AF6B-04EA981DD0F8}" type="pres">
      <dgm:prSet presAssocID="{F3CA9535-652E-48F0-B814-D7358C426763}" presName="composite" presStyleCnt="0"/>
      <dgm:spPr/>
    </dgm:pt>
    <dgm:pt modelId="{40D106AE-0C13-4DCD-B123-E8677FE43884}" type="pres">
      <dgm:prSet presAssocID="{F3CA9535-652E-48F0-B814-D7358C426763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EBC2BB4-FE24-4F5D-BA0B-003432323282}" type="pres">
      <dgm:prSet presAssocID="{F3CA9535-652E-48F0-B814-D7358C426763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544EF69A-8BCC-4A0D-940C-9574E975124D}" type="pres">
      <dgm:prSet presAssocID="{F3CA9535-652E-48F0-B814-D7358C426763}" presName="Accent" presStyleLbl="parChTrans1D1" presStyleIdx="2" presStyleCnt="3"/>
      <dgm:spPr/>
    </dgm:pt>
  </dgm:ptLst>
  <dgm:cxnLst>
    <dgm:cxn modelId="{553B760A-AFF4-4E24-B760-EB4F07B71E46}" type="presOf" srcId="{8DAFE23C-E64E-4717-8327-50AAA3B201D4}" destId="{D304A8DB-3644-467B-A2F9-F6B89171601B}" srcOrd="0" destOrd="1" presId="urn:microsoft.com/office/officeart/2011/layout/TabList"/>
    <dgm:cxn modelId="{E59EAD21-861D-4ED7-B42F-2BF9F948A722}" srcId="{1A514DDF-3530-4C35-AE9F-D03ABC03A41F}" destId="{38FCE9E7-2C1E-458C-9D78-D9FF87BCBDF5}" srcOrd="0" destOrd="0" parTransId="{A85F2AC5-F5A7-4451-85E3-E5EEA6DE2AA0}" sibTransId="{1C310F55-ED4F-4CCE-8799-B9B0E4F46E4D}"/>
    <dgm:cxn modelId="{F05F203D-FF90-4695-A44E-7695A3BBA099}" srcId="{3615D18F-33B0-4CF7-8F73-FC11B404FD4B}" destId="{1A514DDF-3530-4C35-AE9F-D03ABC03A41F}" srcOrd="1" destOrd="0" parTransId="{A7A3DE52-C179-4125-8C9E-0C16DC9A31A8}" sibTransId="{4DC019C1-885D-44BF-B351-36B6FDE43173}"/>
    <dgm:cxn modelId="{41426A42-9B2F-4A67-924D-7D9A1426A8BC}" srcId="{3615D18F-33B0-4CF7-8F73-FC11B404FD4B}" destId="{F3CA9535-652E-48F0-B814-D7358C426763}" srcOrd="2" destOrd="0" parTransId="{27116A98-0E42-44EE-BED1-E953079751DF}" sibTransId="{E8AC9958-9F02-4213-88BE-D5B2F102DA5E}"/>
    <dgm:cxn modelId="{28117E4D-DFFC-4051-B294-5A7E1C738BC4}" type="presOf" srcId="{38FCE9E7-2C1E-458C-9D78-D9FF87BCBDF5}" destId="{DA0EEAEF-A3D8-4F7C-A1B0-9ECE2D48BC4F}" srcOrd="0" destOrd="0" presId="urn:microsoft.com/office/officeart/2011/layout/TabList"/>
    <dgm:cxn modelId="{2B475051-3343-49BA-8793-90EA8FF367D0}" type="presOf" srcId="{3615D18F-33B0-4CF7-8F73-FC11B404FD4B}" destId="{01BBA650-1082-4D4E-822A-7190339A4430}" srcOrd="0" destOrd="0" presId="urn:microsoft.com/office/officeart/2011/layout/TabList"/>
    <dgm:cxn modelId="{32052155-06DC-43D0-988F-78F8E5E20A00}" type="presOf" srcId="{B0FB36F0-C5CC-4BAA-A4B6-16BBE507A367}" destId="{40D106AE-0C13-4DCD-B123-E8677FE43884}" srcOrd="0" destOrd="0" presId="urn:microsoft.com/office/officeart/2011/layout/TabList"/>
    <dgm:cxn modelId="{D8607677-7E45-476C-9A89-0E629325CCDB}" type="presOf" srcId="{6E3C7355-5133-41CD-834E-9E1B8A37F7E0}" destId="{40D106AE-0C13-4DCD-B123-E8677FE43884}" srcOrd="0" destOrd="1" presId="urn:microsoft.com/office/officeart/2011/layout/TabList"/>
    <dgm:cxn modelId="{EEEE0479-2EDC-436E-BB44-50675A550E7B}" srcId="{F3CA9535-652E-48F0-B814-D7358C426763}" destId="{B0FB36F0-C5CC-4BAA-A4B6-16BBE507A367}" srcOrd="0" destOrd="0" parTransId="{629F7D11-63CE-40F0-9380-DDA3975EE81B}" sibTransId="{6B9D00C6-B662-455E-91C9-3CD5CA224C75}"/>
    <dgm:cxn modelId="{C615167B-E13E-463B-8483-EF170E2635F8}" type="presOf" srcId="{1A514DDF-3530-4C35-AE9F-D03ABC03A41F}" destId="{EFE7CCD8-D857-445A-800A-EF724AD4A12A}" srcOrd="0" destOrd="0" presId="urn:microsoft.com/office/officeart/2011/layout/TabList"/>
    <dgm:cxn modelId="{C5221CA1-63FA-4B7E-AC9A-DF4D3FA09228}" srcId="{77714112-3583-4EC7-BB42-58DB078554C9}" destId="{2B55A949-31DA-447D-8CC2-C99AE17253D1}" srcOrd="0" destOrd="0" parTransId="{2E9FF255-9E66-4695-A72F-3BA99B4EE4B9}" sibTransId="{E01AECB1-9962-4AB5-9E58-1786ABEFEAA1}"/>
    <dgm:cxn modelId="{03FBC0AE-CBD4-40A4-BFBD-47B2109B3A01}" srcId="{3615D18F-33B0-4CF7-8F73-FC11B404FD4B}" destId="{77714112-3583-4EC7-BB42-58DB078554C9}" srcOrd="0" destOrd="0" parTransId="{EEC2033F-A496-466A-96E2-2BF779AF06D0}" sibTransId="{B1EC08C2-6601-44D9-BC59-1AABCB663F0D}"/>
    <dgm:cxn modelId="{690F65B3-DADA-4723-AC1F-FFB6AF255303}" srcId="{38FCE9E7-2C1E-458C-9D78-D9FF87BCBDF5}" destId="{0AA5F9D1-D093-4CC8-8D66-E217F40AED8C}" srcOrd="0" destOrd="0" parTransId="{E760512C-E935-499A-B441-C6528940CECA}" sibTransId="{71AA99AB-EC96-4CBE-96DD-DA57970F03D0}"/>
    <dgm:cxn modelId="{2FF165DE-54CE-42C3-BA1D-E26A9C6E63C2}" type="presOf" srcId="{F3CA9535-652E-48F0-B814-D7358C426763}" destId="{2EBC2BB4-FE24-4F5D-BA0B-003432323282}" srcOrd="0" destOrd="0" presId="urn:microsoft.com/office/officeart/2011/layout/TabList"/>
    <dgm:cxn modelId="{3EB9FDE1-E049-49D2-9669-25E141207B94}" srcId="{2B55A949-31DA-447D-8CC2-C99AE17253D1}" destId="{8DAFE23C-E64E-4717-8327-50AAA3B201D4}" srcOrd="0" destOrd="0" parTransId="{C81FAD12-B410-4321-BF3A-82D8A7881270}" sibTransId="{0884EBAD-8C93-4CA9-81C7-71DFA563E454}"/>
    <dgm:cxn modelId="{80FD67E9-21A7-45C5-9BCB-43BEF3489363}" srcId="{B0FB36F0-C5CC-4BAA-A4B6-16BBE507A367}" destId="{6E3C7355-5133-41CD-834E-9E1B8A37F7E0}" srcOrd="0" destOrd="0" parTransId="{8EB9354F-4F3F-49FE-9E6B-48439A7F07CE}" sibTransId="{39BB29C2-7048-4A36-AAB4-E07E7B234F2F}"/>
    <dgm:cxn modelId="{05B0F4EA-CBE4-42A8-8727-1E565922EE10}" type="presOf" srcId="{77714112-3583-4EC7-BB42-58DB078554C9}" destId="{9541E676-D23E-4A51-A796-54A8E533A8E8}" srcOrd="0" destOrd="0" presId="urn:microsoft.com/office/officeart/2011/layout/TabList"/>
    <dgm:cxn modelId="{939F14EE-03BC-4CF9-A2AB-7F0A0E942560}" type="presOf" srcId="{0AA5F9D1-D093-4CC8-8D66-E217F40AED8C}" destId="{DA0EEAEF-A3D8-4F7C-A1B0-9ECE2D48BC4F}" srcOrd="0" destOrd="1" presId="urn:microsoft.com/office/officeart/2011/layout/TabList"/>
    <dgm:cxn modelId="{BE3EE4FF-27DD-4929-BA6C-A96B1C01E220}" type="presOf" srcId="{2B55A949-31DA-447D-8CC2-C99AE17253D1}" destId="{D304A8DB-3644-467B-A2F9-F6B89171601B}" srcOrd="0" destOrd="0" presId="urn:microsoft.com/office/officeart/2011/layout/TabList"/>
    <dgm:cxn modelId="{950B9AC4-2FFA-4BAB-8690-4F721E6402AE}" type="presParOf" srcId="{01BBA650-1082-4D4E-822A-7190339A4430}" destId="{08949A34-6A3F-4688-B7E7-BFE9D2E9B815}" srcOrd="0" destOrd="0" presId="urn:microsoft.com/office/officeart/2011/layout/TabList"/>
    <dgm:cxn modelId="{A8C9BBD1-75C8-4BEA-895E-5F202C512540}" type="presParOf" srcId="{08949A34-6A3F-4688-B7E7-BFE9D2E9B815}" destId="{D304A8DB-3644-467B-A2F9-F6B89171601B}" srcOrd="0" destOrd="0" presId="urn:microsoft.com/office/officeart/2011/layout/TabList"/>
    <dgm:cxn modelId="{EE0F11BE-B19C-411E-8B55-A1C443767B13}" type="presParOf" srcId="{08949A34-6A3F-4688-B7E7-BFE9D2E9B815}" destId="{9541E676-D23E-4A51-A796-54A8E533A8E8}" srcOrd="1" destOrd="0" presId="urn:microsoft.com/office/officeart/2011/layout/TabList"/>
    <dgm:cxn modelId="{0C8E06DE-8316-45BC-9F07-A40B13D66DAE}" type="presParOf" srcId="{08949A34-6A3F-4688-B7E7-BFE9D2E9B815}" destId="{6FF6CE2A-FCD8-4C7F-94E8-81C32718128D}" srcOrd="2" destOrd="0" presId="urn:microsoft.com/office/officeart/2011/layout/TabList"/>
    <dgm:cxn modelId="{4EB206FB-9E9A-4597-8BED-1F74C90A7D30}" type="presParOf" srcId="{01BBA650-1082-4D4E-822A-7190339A4430}" destId="{1708F28E-1211-4095-AA54-E199CC904E35}" srcOrd="1" destOrd="0" presId="urn:microsoft.com/office/officeart/2011/layout/TabList"/>
    <dgm:cxn modelId="{64D56B76-A7BB-43C4-9191-CB901406A419}" type="presParOf" srcId="{01BBA650-1082-4D4E-822A-7190339A4430}" destId="{942A9B92-9F5F-4701-AF80-E80A7C2217D3}" srcOrd="2" destOrd="0" presId="urn:microsoft.com/office/officeart/2011/layout/TabList"/>
    <dgm:cxn modelId="{317AD986-EBBF-49D7-8040-B375F7923F5F}" type="presParOf" srcId="{942A9B92-9F5F-4701-AF80-E80A7C2217D3}" destId="{DA0EEAEF-A3D8-4F7C-A1B0-9ECE2D48BC4F}" srcOrd="0" destOrd="0" presId="urn:microsoft.com/office/officeart/2011/layout/TabList"/>
    <dgm:cxn modelId="{E80408F3-741D-43CB-852D-124A7FB4DB34}" type="presParOf" srcId="{942A9B92-9F5F-4701-AF80-E80A7C2217D3}" destId="{EFE7CCD8-D857-445A-800A-EF724AD4A12A}" srcOrd="1" destOrd="0" presId="urn:microsoft.com/office/officeart/2011/layout/TabList"/>
    <dgm:cxn modelId="{9638F949-0ED0-47CA-99C5-16EB6D66FBBF}" type="presParOf" srcId="{942A9B92-9F5F-4701-AF80-E80A7C2217D3}" destId="{0DC68FAE-0436-4F3A-A322-F67228055655}" srcOrd="2" destOrd="0" presId="urn:microsoft.com/office/officeart/2011/layout/TabList"/>
    <dgm:cxn modelId="{DD7AE28D-9A41-46CF-B694-A482F53C1798}" type="presParOf" srcId="{01BBA650-1082-4D4E-822A-7190339A4430}" destId="{7A611115-9CEE-46E6-886E-6C3A563AFDD8}" srcOrd="3" destOrd="0" presId="urn:microsoft.com/office/officeart/2011/layout/TabList"/>
    <dgm:cxn modelId="{A807AE29-C7D3-42CA-BA47-490A030B9BF8}" type="presParOf" srcId="{01BBA650-1082-4D4E-822A-7190339A4430}" destId="{F0DFA2EB-F0BA-4189-AF6B-04EA981DD0F8}" srcOrd="4" destOrd="0" presId="urn:microsoft.com/office/officeart/2011/layout/TabList"/>
    <dgm:cxn modelId="{EA56F159-BC67-4AAC-9026-B1056A6BA388}" type="presParOf" srcId="{F0DFA2EB-F0BA-4189-AF6B-04EA981DD0F8}" destId="{40D106AE-0C13-4DCD-B123-E8677FE43884}" srcOrd="0" destOrd="0" presId="urn:microsoft.com/office/officeart/2011/layout/TabList"/>
    <dgm:cxn modelId="{16818313-9A6E-4658-87EA-9A34045FAFC0}" type="presParOf" srcId="{F0DFA2EB-F0BA-4189-AF6B-04EA981DD0F8}" destId="{2EBC2BB4-FE24-4F5D-BA0B-003432323282}" srcOrd="1" destOrd="0" presId="urn:microsoft.com/office/officeart/2011/layout/TabList"/>
    <dgm:cxn modelId="{37014CB6-4AE3-449D-AD8B-AE848D6B0BB3}" type="presParOf" srcId="{F0DFA2EB-F0BA-4189-AF6B-04EA981DD0F8}" destId="{544EF69A-8BCC-4A0D-940C-9574E975124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30571-853B-4925-A670-4715CE87C33B}">
      <dsp:nvSpPr>
        <dsp:cNvPr id="0" name=""/>
        <dsp:cNvSpPr/>
      </dsp:nvSpPr>
      <dsp:spPr>
        <a:xfrm>
          <a:off x="4042" y="1797454"/>
          <a:ext cx="1838086" cy="109403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Data Analysis</a:t>
          </a:r>
        </a:p>
      </dsp:txBody>
      <dsp:txXfrm>
        <a:off x="4042" y="1797454"/>
        <a:ext cx="1838086" cy="729358"/>
      </dsp:txXfrm>
    </dsp:sp>
    <dsp:sp modelId="{EC099635-18C3-4F25-8802-2C228E39BC92}">
      <dsp:nvSpPr>
        <dsp:cNvPr id="0" name=""/>
        <dsp:cNvSpPr/>
      </dsp:nvSpPr>
      <dsp:spPr>
        <a:xfrm>
          <a:off x="380518" y="2526812"/>
          <a:ext cx="1838086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Understanding the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Removing outliers and errors</a:t>
          </a:r>
        </a:p>
      </dsp:txBody>
      <dsp:txXfrm>
        <a:off x="412572" y="2558866"/>
        <a:ext cx="1773978" cy="1030292"/>
      </dsp:txXfrm>
    </dsp:sp>
    <dsp:sp modelId="{8E464BC6-6F29-4C11-A054-4850C400D09D}">
      <dsp:nvSpPr>
        <dsp:cNvPr id="0" name=""/>
        <dsp:cNvSpPr/>
      </dsp:nvSpPr>
      <dsp:spPr>
        <a:xfrm>
          <a:off x="2120776" y="19333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20776" y="2024844"/>
        <a:ext cx="453443" cy="274578"/>
      </dsp:txXfrm>
    </dsp:sp>
    <dsp:sp modelId="{2E88B01A-D9A2-4E6C-AE6A-39240B3ECC74}">
      <dsp:nvSpPr>
        <dsp:cNvPr id="0" name=""/>
        <dsp:cNvSpPr/>
      </dsp:nvSpPr>
      <dsp:spPr>
        <a:xfrm>
          <a:off x="2956718" y="1797454"/>
          <a:ext cx="1838086" cy="109403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53209"/>
            <a:satOff val="-8812"/>
            <a:lumOff val="30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Creation</a:t>
          </a:r>
        </a:p>
      </dsp:txBody>
      <dsp:txXfrm>
        <a:off x="2956718" y="1797454"/>
        <a:ext cx="1838086" cy="729358"/>
      </dsp:txXfrm>
    </dsp:sp>
    <dsp:sp modelId="{F1C54704-B5D1-4025-BA5D-E29AE8A3A6AD}">
      <dsp:nvSpPr>
        <dsp:cNvPr id="0" name=""/>
        <dsp:cNvSpPr/>
      </dsp:nvSpPr>
      <dsp:spPr>
        <a:xfrm>
          <a:off x="3333194" y="2526812"/>
          <a:ext cx="1838086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53209"/>
              <a:satOff val="-8812"/>
              <a:lumOff val="30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Factorization and Grouping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Identifying variables with highest predictive ability</a:t>
          </a:r>
        </a:p>
      </dsp:txBody>
      <dsp:txXfrm>
        <a:off x="3365248" y="2558866"/>
        <a:ext cx="1773978" cy="1030292"/>
      </dsp:txXfrm>
    </dsp:sp>
    <dsp:sp modelId="{9B9B6D26-1229-454F-BDA3-0881F5773368}">
      <dsp:nvSpPr>
        <dsp:cNvPr id="0" name=""/>
        <dsp:cNvSpPr/>
      </dsp:nvSpPr>
      <dsp:spPr>
        <a:xfrm>
          <a:off x="5073452" y="19333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52001"/>
            <a:satOff val="-11215"/>
            <a:lumOff val="366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073452" y="2024844"/>
        <a:ext cx="453443" cy="274578"/>
      </dsp:txXfrm>
    </dsp:sp>
    <dsp:sp modelId="{60C39DD6-7010-45C4-B070-DF1499EC07F9}">
      <dsp:nvSpPr>
        <dsp:cNvPr id="0" name=""/>
        <dsp:cNvSpPr/>
      </dsp:nvSpPr>
      <dsp:spPr>
        <a:xfrm>
          <a:off x="5909394" y="1797454"/>
          <a:ext cx="1838086" cy="109403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53209"/>
            <a:satOff val="-8812"/>
            <a:lumOff val="30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Modeling</a:t>
          </a:r>
        </a:p>
      </dsp:txBody>
      <dsp:txXfrm>
        <a:off x="5909394" y="1797454"/>
        <a:ext cx="1838086" cy="729358"/>
      </dsp:txXfrm>
    </dsp:sp>
    <dsp:sp modelId="{E4BF6AC7-93AA-463A-883E-729036DFDDD2}">
      <dsp:nvSpPr>
        <dsp:cNvPr id="0" name=""/>
        <dsp:cNvSpPr/>
      </dsp:nvSpPr>
      <dsp:spPr>
        <a:xfrm>
          <a:off x="6285870" y="2526812"/>
          <a:ext cx="1838086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53209"/>
              <a:satOff val="-8812"/>
              <a:lumOff val="30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Run several models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ideal approaches, and iterate to improve accuracy </a:t>
          </a:r>
        </a:p>
      </dsp:txBody>
      <dsp:txXfrm>
        <a:off x="6317924" y="2558866"/>
        <a:ext cx="1773978" cy="1030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68FAE-0436-4F3A-A322-F67228055655}">
      <dsp:nvSpPr>
        <dsp:cNvPr id="0" name=""/>
        <dsp:cNvSpPr/>
      </dsp:nvSpPr>
      <dsp:spPr>
        <a:xfrm>
          <a:off x="0" y="4779851"/>
          <a:ext cx="360325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B2A28-A670-4D1D-90A9-41E7007966DF}">
      <dsp:nvSpPr>
        <dsp:cNvPr id="0" name=""/>
        <dsp:cNvSpPr/>
      </dsp:nvSpPr>
      <dsp:spPr>
        <a:xfrm>
          <a:off x="0" y="3570749"/>
          <a:ext cx="360325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F9E54-49FF-425F-8BE7-AA312C95531E}">
      <dsp:nvSpPr>
        <dsp:cNvPr id="0" name=""/>
        <dsp:cNvSpPr/>
      </dsp:nvSpPr>
      <dsp:spPr>
        <a:xfrm>
          <a:off x="0" y="2361646"/>
          <a:ext cx="360325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6CE2A-FCD8-4C7F-94E8-81C32718128D}">
      <dsp:nvSpPr>
        <dsp:cNvPr id="0" name=""/>
        <dsp:cNvSpPr/>
      </dsp:nvSpPr>
      <dsp:spPr>
        <a:xfrm>
          <a:off x="0" y="1152543"/>
          <a:ext cx="360325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4A8DB-3644-467B-A2F9-F6B89171601B}">
      <dsp:nvSpPr>
        <dsp:cNvPr id="0" name=""/>
        <dsp:cNvSpPr/>
      </dsp:nvSpPr>
      <dsp:spPr>
        <a:xfrm>
          <a:off x="936845" y="1017"/>
          <a:ext cx="2666405" cy="1151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56.8%</a:t>
          </a:r>
        </a:p>
      </dsp:txBody>
      <dsp:txXfrm>
        <a:off x="936845" y="1017"/>
        <a:ext cx="2666405" cy="1151526"/>
      </dsp:txXfrm>
    </dsp:sp>
    <dsp:sp modelId="{9541E676-D23E-4A51-A796-54A8E533A8E8}">
      <dsp:nvSpPr>
        <dsp:cNvPr id="0" name=""/>
        <dsp:cNvSpPr/>
      </dsp:nvSpPr>
      <dsp:spPr>
        <a:xfrm>
          <a:off x="0" y="1017"/>
          <a:ext cx="936845" cy="115152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Linear Regression</a:t>
          </a:r>
        </a:p>
      </dsp:txBody>
      <dsp:txXfrm>
        <a:off x="45741" y="46758"/>
        <a:ext cx="845363" cy="1105785"/>
      </dsp:txXfrm>
    </dsp:sp>
    <dsp:sp modelId="{DE0793E4-4869-44A5-B7D8-79354E0B7AAA}">
      <dsp:nvSpPr>
        <dsp:cNvPr id="0" name=""/>
        <dsp:cNvSpPr/>
      </dsp:nvSpPr>
      <dsp:spPr>
        <a:xfrm>
          <a:off x="936845" y="1210119"/>
          <a:ext cx="2666405" cy="1151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56.6%</a:t>
          </a:r>
        </a:p>
      </dsp:txBody>
      <dsp:txXfrm>
        <a:off x="936845" y="1210119"/>
        <a:ext cx="2666405" cy="1151526"/>
      </dsp:txXfrm>
    </dsp:sp>
    <dsp:sp modelId="{5559ED2A-3693-475C-A423-25795AFEF200}">
      <dsp:nvSpPr>
        <dsp:cNvPr id="0" name=""/>
        <dsp:cNvSpPr/>
      </dsp:nvSpPr>
      <dsp:spPr>
        <a:xfrm>
          <a:off x="0" y="1210119"/>
          <a:ext cx="936845" cy="115152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Ridge Regression</a:t>
          </a:r>
        </a:p>
      </dsp:txBody>
      <dsp:txXfrm>
        <a:off x="45741" y="1255860"/>
        <a:ext cx="845363" cy="1105785"/>
      </dsp:txXfrm>
    </dsp:sp>
    <dsp:sp modelId="{5CDC7899-A7ED-4959-B0C9-9371E5076A13}">
      <dsp:nvSpPr>
        <dsp:cNvPr id="0" name=""/>
        <dsp:cNvSpPr/>
      </dsp:nvSpPr>
      <dsp:spPr>
        <a:xfrm>
          <a:off x="936845" y="2419222"/>
          <a:ext cx="2666405" cy="1151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56.6%</a:t>
          </a:r>
        </a:p>
      </dsp:txBody>
      <dsp:txXfrm>
        <a:off x="936845" y="2419222"/>
        <a:ext cx="2666405" cy="1151526"/>
      </dsp:txXfrm>
    </dsp:sp>
    <dsp:sp modelId="{12039310-2BFF-494F-A355-AF87F361F3CF}">
      <dsp:nvSpPr>
        <dsp:cNvPr id="0" name=""/>
        <dsp:cNvSpPr/>
      </dsp:nvSpPr>
      <dsp:spPr>
        <a:xfrm>
          <a:off x="0" y="2419222"/>
          <a:ext cx="936845" cy="115152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Lasso Regression</a:t>
          </a:r>
        </a:p>
      </dsp:txBody>
      <dsp:txXfrm>
        <a:off x="45741" y="2464963"/>
        <a:ext cx="845363" cy="1105785"/>
      </dsp:txXfrm>
    </dsp:sp>
    <dsp:sp modelId="{DA0EEAEF-A3D8-4F7C-A1B0-9ECE2D48BC4F}">
      <dsp:nvSpPr>
        <dsp:cNvPr id="0" name=""/>
        <dsp:cNvSpPr/>
      </dsp:nvSpPr>
      <dsp:spPr>
        <a:xfrm>
          <a:off x="936845" y="3628325"/>
          <a:ext cx="2666405" cy="1151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R-Square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58.7%</a:t>
          </a:r>
          <a:endParaRPr lang="en-US" sz="900" kern="1200" dirty="0"/>
        </a:p>
      </dsp:txBody>
      <dsp:txXfrm>
        <a:off x="936845" y="3628325"/>
        <a:ext cx="2666405" cy="1151526"/>
      </dsp:txXfrm>
    </dsp:sp>
    <dsp:sp modelId="{EFE7CCD8-D857-445A-800A-EF724AD4A12A}">
      <dsp:nvSpPr>
        <dsp:cNvPr id="0" name=""/>
        <dsp:cNvSpPr/>
      </dsp:nvSpPr>
      <dsp:spPr>
        <a:xfrm>
          <a:off x="0" y="3628325"/>
          <a:ext cx="936845" cy="115152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Decision Tree</a:t>
          </a:r>
        </a:p>
      </dsp:txBody>
      <dsp:txXfrm>
        <a:off x="45741" y="3674066"/>
        <a:ext cx="845363" cy="1105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AA586-E744-4E95-9D6F-69CEEB126090}">
      <dsp:nvSpPr>
        <dsp:cNvPr id="0" name=""/>
        <dsp:cNvSpPr/>
      </dsp:nvSpPr>
      <dsp:spPr>
        <a:xfrm>
          <a:off x="0" y="4771363"/>
          <a:ext cx="368408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9E0A3-2233-44EC-BBF2-98B105A64949}">
      <dsp:nvSpPr>
        <dsp:cNvPr id="0" name=""/>
        <dsp:cNvSpPr/>
      </dsp:nvSpPr>
      <dsp:spPr>
        <a:xfrm>
          <a:off x="0" y="3564408"/>
          <a:ext cx="368408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D79CE-8D62-44C5-9EB8-1AD41A92132E}">
      <dsp:nvSpPr>
        <dsp:cNvPr id="0" name=""/>
        <dsp:cNvSpPr/>
      </dsp:nvSpPr>
      <dsp:spPr>
        <a:xfrm>
          <a:off x="0" y="2357452"/>
          <a:ext cx="368408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18D12-8418-443C-AD83-A26E4335C73F}">
      <dsp:nvSpPr>
        <dsp:cNvPr id="0" name=""/>
        <dsp:cNvSpPr/>
      </dsp:nvSpPr>
      <dsp:spPr>
        <a:xfrm>
          <a:off x="0" y="1150496"/>
          <a:ext cx="368408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5181B-76F8-4EA9-8643-7F98D0CEED12}">
      <dsp:nvSpPr>
        <dsp:cNvPr id="0" name=""/>
        <dsp:cNvSpPr/>
      </dsp:nvSpPr>
      <dsp:spPr>
        <a:xfrm>
          <a:off x="957862" y="1015"/>
          <a:ext cx="2726225" cy="114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53.8%</a:t>
          </a:r>
        </a:p>
      </dsp:txBody>
      <dsp:txXfrm>
        <a:off x="957862" y="1015"/>
        <a:ext cx="2726225" cy="1149481"/>
      </dsp:txXfrm>
    </dsp:sp>
    <dsp:sp modelId="{4BA939BD-D871-48BD-9315-6B467416E5E5}">
      <dsp:nvSpPr>
        <dsp:cNvPr id="0" name=""/>
        <dsp:cNvSpPr/>
      </dsp:nvSpPr>
      <dsp:spPr>
        <a:xfrm>
          <a:off x="0" y="1015"/>
          <a:ext cx="957862" cy="114948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Linear Regression</a:t>
          </a:r>
        </a:p>
      </dsp:txBody>
      <dsp:txXfrm>
        <a:off x="46767" y="47782"/>
        <a:ext cx="864328" cy="1102714"/>
      </dsp:txXfrm>
    </dsp:sp>
    <dsp:sp modelId="{A7E828C8-B60A-48E5-BBAA-3BD9F6D1E41C}">
      <dsp:nvSpPr>
        <dsp:cNvPr id="0" name=""/>
        <dsp:cNvSpPr/>
      </dsp:nvSpPr>
      <dsp:spPr>
        <a:xfrm>
          <a:off x="957862" y="1207970"/>
          <a:ext cx="2726225" cy="114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53.8%</a:t>
          </a:r>
        </a:p>
      </dsp:txBody>
      <dsp:txXfrm>
        <a:off x="957862" y="1207970"/>
        <a:ext cx="2726225" cy="1149481"/>
      </dsp:txXfrm>
    </dsp:sp>
    <dsp:sp modelId="{B5CB88AF-FB0B-4376-8D35-74DAA19EA564}">
      <dsp:nvSpPr>
        <dsp:cNvPr id="0" name=""/>
        <dsp:cNvSpPr/>
      </dsp:nvSpPr>
      <dsp:spPr>
        <a:xfrm>
          <a:off x="0" y="1207970"/>
          <a:ext cx="957862" cy="114948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Ridge Regression</a:t>
          </a:r>
        </a:p>
      </dsp:txBody>
      <dsp:txXfrm>
        <a:off x="46767" y="1254737"/>
        <a:ext cx="864328" cy="1102714"/>
      </dsp:txXfrm>
    </dsp:sp>
    <dsp:sp modelId="{EC25ED3A-EEF9-42A6-89E5-083A4BD0118C}">
      <dsp:nvSpPr>
        <dsp:cNvPr id="0" name=""/>
        <dsp:cNvSpPr/>
      </dsp:nvSpPr>
      <dsp:spPr>
        <a:xfrm>
          <a:off x="957862" y="2414926"/>
          <a:ext cx="2726225" cy="114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53.8%</a:t>
          </a:r>
        </a:p>
      </dsp:txBody>
      <dsp:txXfrm>
        <a:off x="957862" y="2414926"/>
        <a:ext cx="2726225" cy="1149481"/>
      </dsp:txXfrm>
    </dsp:sp>
    <dsp:sp modelId="{4ED833A7-8200-468C-8B1E-F74D5EF6EF79}">
      <dsp:nvSpPr>
        <dsp:cNvPr id="0" name=""/>
        <dsp:cNvSpPr/>
      </dsp:nvSpPr>
      <dsp:spPr>
        <a:xfrm>
          <a:off x="0" y="2414926"/>
          <a:ext cx="957862" cy="114948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Lasso Regression</a:t>
          </a:r>
        </a:p>
      </dsp:txBody>
      <dsp:txXfrm>
        <a:off x="46767" y="2461693"/>
        <a:ext cx="864328" cy="1102714"/>
      </dsp:txXfrm>
    </dsp:sp>
    <dsp:sp modelId="{CDC2E6DF-2F9E-4744-AF3D-5EEE187825CD}">
      <dsp:nvSpPr>
        <dsp:cNvPr id="0" name=""/>
        <dsp:cNvSpPr/>
      </dsp:nvSpPr>
      <dsp:spPr>
        <a:xfrm>
          <a:off x="957862" y="3621882"/>
          <a:ext cx="2726225" cy="114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R-Square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54.1%</a:t>
          </a:r>
          <a:endParaRPr lang="en-US" sz="900" kern="1200" dirty="0"/>
        </a:p>
      </dsp:txBody>
      <dsp:txXfrm>
        <a:off x="957862" y="3621882"/>
        <a:ext cx="2726225" cy="1149481"/>
      </dsp:txXfrm>
    </dsp:sp>
    <dsp:sp modelId="{CCE46392-22F1-459D-B45A-DC3677554938}">
      <dsp:nvSpPr>
        <dsp:cNvPr id="0" name=""/>
        <dsp:cNvSpPr/>
      </dsp:nvSpPr>
      <dsp:spPr>
        <a:xfrm>
          <a:off x="0" y="3621882"/>
          <a:ext cx="957862" cy="114948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Decision Tree</a:t>
          </a:r>
          <a:endParaRPr lang="en-US" sz="1200" kern="1200" dirty="0"/>
        </a:p>
      </dsp:txBody>
      <dsp:txXfrm>
        <a:off x="46767" y="3668649"/>
        <a:ext cx="864328" cy="1102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CBE52-BD8A-437C-8A0A-8179124767CC}">
      <dsp:nvSpPr>
        <dsp:cNvPr id="0" name=""/>
        <dsp:cNvSpPr/>
      </dsp:nvSpPr>
      <dsp:spPr>
        <a:xfrm>
          <a:off x="0" y="4777517"/>
          <a:ext cx="360325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68FAE-0436-4F3A-A322-F67228055655}">
      <dsp:nvSpPr>
        <dsp:cNvPr id="0" name=""/>
        <dsp:cNvSpPr/>
      </dsp:nvSpPr>
      <dsp:spPr>
        <a:xfrm>
          <a:off x="0" y="3813503"/>
          <a:ext cx="360325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B2A28-A670-4D1D-90A9-41E7007966DF}">
      <dsp:nvSpPr>
        <dsp:cNvPr id="0" name=""/>
        <dsp:cNvSpPr/>
      </dsp:nvSpPr>
      <dsp:spPr>
        <a:xfrm>
          <a:off x="0" y="2849488"/>
          <a:ext cx="360325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F9E54-49FF-425F-8BE7-AA312C95531E}">
      <dsp:nvSpPr>
        <dsp:cNvPr id="0" name=""/>
        <dsp:cNvSpPr/>
      </dsp:nvSpPr>
      <dsp:spPr>
        <a:xfrm>
          <a:off x="0" y="1885474"/>
          <a:ext cx="360325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6CE2A-FCD8-4C7F-94E8-81C32718128D}">
      <dsp:nvSpPr>
        <dsp:cNvPr id="0" name=""/>
        <dsp:cNvSpPr/>
      </dsp:nvSpPr>
      <dsp:spPr>
        <a:xfrm>
          <a:off x="0" y="921460"/>
          <a:ext cx="360325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4A8DB-3644-467B-A2F9-F6B89171601B}">
      <dsp:nvSpPr>
        <dsp:cNvPr id="0" name=""/>
        <dsp:cNvSpPr/>
      </dsp:nvSpPr>
      <dsp:spPr>
        <a:xfrm>
          <a:off x="936845" y="3351"/>
          <a:ext cx="2666405" cy="91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60%%</a:t>
          </a:r>
        </a:p>
      </dsp:txBody>
      <dsp:txXfrm>
        <a:off x="936845" y="3351"/>
        <a:ext cx="2666405" cy="918108"/>
      </dsp:txXfrm>
    </dsp:sp>
    <dsp:sp modelId="{9541E676-D23E-4A51-A796-54A8E533A8E8}">
      <dsp:nvSpPr>
        <dsp:cNvPr id="0" name=""/>
        <dsp:cNvSpPr/>
      </dsp:nvSpPr>
      <dsp:spPr>
        <a:xfrm>
          <a:off x="0" y="3351"/>
          <a:ext cx="936845" cy="9181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Linear Regression</a:t>
          </a:r>
        </a:p>
      </dsp:txBody>
      <dsp:txXfrm>
        <a:off x="44826" y="48177"/>
        <a:ext cx="847193" cy="873282"/>
      </dsp:txXfrm>
    </dsp:sp>
    <dsp:sp modelId="{DE0793E4-4869-44A5-B7D8-79354E0B7AAA}">
      <dsp:nvSpPr>
        <dsp:cNvPr id="0" name=""/>
        <dsp:cNvSpPr/>
      </dsp:nvSpPr>
      <dsp:spPr>
        <a:xfrm>
          <a:off x="936845" y="967365"/>
          <a:ext cx="2666405" cy="91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59.8%</a:t>
          </a:r>
        </a:p>
      </dsp:txBody>
      <dsp:txXfrm>
        <a:off x="936845" y="967365"/>
        <a:ext cx="2666405" cy="918108"/>
      </dsp:txXfrm>
    </dsp:sp>
    <dsp:sp modelId="{5559ED2A-3693-475C-A423-25795AFEF200}">
      <dsp:nvSpPr>
        <dsp:cNvPr id="0" name=""/>
        <dsp:cNvSpPr/>
      </dsp:nvSpPr>
      <dsp:spPr>
        <a:xfrm>
          <a:off x="0" y="967365"/>
          <a:ext cx="936845" cy="9181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Ridge Regression</a:t>
          </a:r>
        </a:p>
      </dsp:txBody>
      <dsp:txXfrm>
        <a:off x="44826" y="1012191"/>
        <a:ext cx="847193" cy="873282"/>
      </dsp:txXfrm>
    </dsp:sp>
    <dsp:sp modelId="{5CDC7899-A7ED-4959-B0C9-9371E5076A13}">
      <dsp:nvSpPr>
        <dsp:cNvPr id="0" name=""/>
        <dsp:cNvSpPr/>
      </dsp:nvSpPr>
      <dsp:spPr>
        <a:xfrm>
          <a:off x="936845" y="1931380"/>
          <a:ext cx="2666405" cy="91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59.8%</a:t>
          </a:r>
        </a:p>
      </dsp:txBody>
      <dsp:txXfrm>
        <a:off x="936845" y="1931380"/>
        <a:ext cx="2666405" cy="918108"/>
      </dsp:txXfrm>
    </dsp:sp>
    <dsp:sp modelId="{12039310-2BFF-494F-A355-AF87F361F3CF}">
      <dsp:nvSpPr>
        <dsp:cNvPr id="0" name=""/>
        <dsp:cNvSpPr/>
      </dsp:nvSpPr>
      <dsp:spPr>
        <a:xfrm>
          <a:off x="0" y="1931380"/>
          <a:ext cx="936845" cy="9181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Lasso Regression</a:t>
          </a:r>
        </a:p>
      </dsp:txBody>
      <dsp:txXfrm>
        <a:off x="44826" y="1976206"/>
        <a:ext cx="847193" cy="873282"/>
      </dsp:txXfrm>
    </dsp:sp>
    <dsp:sp modelId="{DA0EEAEF-A3D8-4F7C-A1B0-9ECE2D48BC4F}">
      <dsp:nvSpPr>
        <dsp:cNvPr id="0" name=""/>
        <dsp:cNvSpPr/>
      </dsp:nvSpPr>
      <dsp:spPr>
        <a:xfrm>
          <a:off x="936845" y="2895394"/>
          <a:ext cx="2666405" cy="91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R-Square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61.3%</a:t>
          </a:r>
        </a:p>
      </dsp:txBody>
      <dsp:txXfrm>
        <a:off x="936845" y="2895394"/>
        <a:ext cx="2666405" cy="918108"/>
      </dsp:txXfrm>
    </dsp:sp>
    <dsp:sp modelId="{EFE7CCD8-D857-445A-800A-EF724AD4A12A}">
      <dsp:nvSpPr>
        <dsp:cNvPr id="0" name=""/>
        <dsp:cNvSpPr/>
      </dsp:nvSpPr>
      <dsp:spPr>
        <a:xfrm>
          <a:off x="0" y="2895394"/>
          <a:ext cx="936845" cy="9181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Decision Tree</a:t>
          </a:r>
        </a:p>
      </dsp:txBody>
      <dsp:txXfrm>
        <a:off x="44826" y="2940220"/>
        <a:ext cx="847193" cy="873282"/>
      </dsp:txXfrm>
    </dsp:sp>
    <dsp:sp modelId="{67756DA4-4AEF-411D-A264-A1B4AD001D69}">
      <dsp:nvSpPr>
        <dsp:cNvPr id="0" name=""/>
        <dsp:cNvSpPr/>
      </dsp:nvSpPr>
      <dsp:spPr>
        <a:xfrm>
          <a:off x="936845" y="3859408"/>
          <a:ext cx="2666405" cy="91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58.1%</a:t>
          </a:r>
        </a:p>
      </dsp:txBody>
      <dsp:txXfrm>
        <a:off x="936845" y="3859408"/>
        <a:ext cx="2666405" cy="918108"/>
      </dsp:txXfrm>
    </dsp:sp>
    <dsp:sp modelId="{D66760D1-5250-4CE8-9934-9425EE7B396E}">
      <dsp:nvSpPr>
        <dsp:cNvPr id="0" name=""/>
        <dsp:cNvSpPr/>
      </dsp:nvSpPr>
      <dsp:spPr>
        <a:xfrm>
          <a:off x="0" y="3859408"/>
          <a:ext cx="936845" cy="9181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 Forest</a:t>
          </a:r>
        </a:p>
      </dsp:txBody>
      <dsp:txXfrm>
        <a:off x="44826" y="3904234"/>
        <a:ext cx="847193" cy="8732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4F083-9557-404A-976B-28A6BA4A10CF}">
      <dsp:nvSpPr>
        <dsp:cNvPr id="0" name=""/>
        <dsp:cNvSpPr/>
      </dsp:nvSpPr>
      <dsp:spPr>
        <a:xfrm>
          <a:off x="0" y="4769033"/>
          <a:ext cx="368408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AA586-E744-4E95-9D6F-69CEEB126090}">
      <dsp:nvSpPr>
        <dsp:cNvPr id="0" name=""/>
        <dsp:cNvSpPr/>
      </dsp:nvSpPr>
      <dsp:spPr>
        <a:xfrm>
          <a:off x="0" y="3806731"/>
          <a:ext cx="368408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9E0A3-2233-44EC-BBF2-98B105A64949}">
      <dsp:nvSpPr>
        <dsp:cNvPr id="0" name=""/>
        <dsp:cNvSpPr/>
      </dsp:nvSpPr>
      <dsp:spPr>
        <a:xfrm>
          <a:off x="0" y="2844428"/>
          <a:ext cx="368408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D79CE-8D62-44C5-9EB8-1AD41A92132E}">
      <dsp:nvSpPr>
        <dsp:cNvPr id="0" name=""/>
        <dsp:cNvSpPr/>
      </dsp:nvSpPr>
      <dsp:spPr>
        <a:xfrm>
          <a:off x="0" y="1882126"/>
          <a:ext cx="368408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18D12-8418-443C-AD83-A26E4335C73F}">
      <dsp:nvSpPr>
        <dsp:cNvPr id="0" name=""/>
        <dsp:cNvSpPr/>
      </dsp:nvSpPr>
      <dsp:spPr>
        <a:xfrm>
          <a:off x="0" y="919823"/>
          <a:ext cx="368408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5181B-76F8-4EA9-8643-7F98D0CEED12}">
      <dsp:nvSpPr>
        <dsp:cNvPr id="0" name=""/>
        <dsp:cNvSpPr/>
      </dsp:nvSpPr>
      <dsp:spPr>
        <a:xfrm>
          <a:off x="957862" y="3345"/>
          <a:ext cx="2726225" cy="916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53.8%</a:t>
          </a:r>
        </a:p>
      </dsp:txBody>
      <dsp:txXfrm>
        <a:off x="957862" y="3345"/>
        <a:ext cx="2726225" cy="916478"/>
      </dsp:txXfrm>
    </dsp:sp>
    <dsp:sp modelId="{4BA939BD-D871-48BD-9315-6B467416E5E5}">
      <dsp:nvSpPr>
        <dsp:cNvPr id="0" name=""/>
        <dsp:cNvSpPr/>
      </dsp:nvSpPr>
      <dsp:spPr>
        <a:xfrm>
          <a:off x="0" y="3345"/>
          <a:ext cx="957862" cy="9164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Linear Regression</a:t>
          </a:r>
        </a:p>
      </dsp:txBody>
      <dsp:txXfrm>
        <a:off x="44747" y="48092"/>
        <a:ext cx="868368" cy="871731"/>
      </dsp:txXfrm>
    </dsp:sp>
    <dsp:sp modelId="{A7E828C8-B60A-48E5-BBAA-3BD9F6D1E41C}">
      <dsp:nvSpPr>
        <dsp:cNvPr id="0" name=""/>
        <dsp:cNvSpPr/>
      </dsp:nvSpPr>
      <dsp:spPr>
        <a:xfrm>
          <a:off x="957862" y="965647"/>
          <a:ext cx="2726225" cy="916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53.8%</a:t>
          </a:r>
        </a:p>
      </dsp:txBody>
      <dsp:txXfrm>
        <a:off x="957862" y="965647"/>
        <a:ext cx="2726225" cy="916478"/>
      </dsp:txXfrm>
    </dsp:sp>
    <dsp:sp modelId="{B5CB88AF-FB0B-4376-8D35-74DAA19EA564}">
      <dsp:nvSpPr>
        <dsp:cNvPr id="0" name=""/>
        <dsp:cNvSpPr/>
      </dsp:nvSpPr>
      <dsp:spPr>
        <a:xfrm>
          <a:off x="0" y="965647"/>
          <a:ext cx="957862" cy="9164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Ridge Regression</a:t>
          </a:r>
        </a:p>
      </dsp:txBody>
      <dsp:txXfrm>
        <a:off x="44747" y="1010394"/>
        <a:ext cx="868368" cy="871731"/>
      </dsp:txXfrm>
    </dsp:sp>
    <dsp:sp modelId="{EC25ED3A-EEF9-42A6-89E5-083A4BD0118C}">
      <dsp:nvSpPr>
        <dsp:cNvPr id="0" name=""/>
        <dsp:cNvSpPr/>
      </dsp:nvSpPr>
      <dsp:spPr>
        <a:xfrm>
          <a:off x="957862" y="1927950"/>
          <a:ext cx="2726225" cy="916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53.8%</a:t>
          </a:r>
        </a:p>
      </dsp:txBody>
      <dsp:txXfrm>
        <a:off x="957862" y="1927950"/>
        <a:ext cx="2726225" cy="916478"/>
      </dsp:txXfrm>
    </dsp:sp>
    <dsp:sp modelId="{4ED833A7-8200-468C-8B1E-F74D5EF6EF79}">
      <dsp:nvSpPr>
        <dsp:cNvPr id="0" name=""/>
        <dsp:cNvSpPr/>
      </dsp:nvSpPr>
      <dsp:spPr>
        <a:xfrm>
          <a:off x="0" y="1927950"/>
          <a:ext cx="957862" cy="9164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Lasso Regression</a:t>
          </a:r>
        </a:p>
      </dsp:txBody>
      <dsp:txXfrm>
        <a:off x="44747" y="1972697"/>
        <a:ext cx="868368" cy="871731"/>
      </dsp:txXfrm>
    </dsp:sp>
    <dsp:sp modelId="{CDC2E6DF-2F9E-4744-AF3D-5EEE187825CD}">
      <dsp:nvSpPr>
        <dsp:cNvPr id="0" name=""/>
        <dsp:cNvSpPr/>
      </dsp:nvSpPr>
      <dsp:spPr>
        <a:xfrm>
          <a:off x="957862" y="2890252"/>
          <a:ext cx="2726225" cy="916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R-Square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54.1%</a:t>
          </a:r>
        </a:p>
      </dsp:txBody>
      <dsp:txXfrm>
        <a:off x="957862" y="2890252"/>
        <a:ext cx="2726225" cy="916478"/>
      </dsp:txXfrm>
    </dsp:sp>
    <dsp:sp modelId="{CCE46392-22F1-459D-B45A-DC3677554938}">
      <dsp:nvSpPr>
        <dsp:cNvPr id="0" name=""/>
        <dsp:cNvSpPr/>
      </dsp:nvSpPr>
      <dsp:spPr>
        <a:xfrm>
          <a:off x="0" y="2890252"/>
          <a:ext cx="957862" cy="9164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Decision Tree</a:t>
          </a:r>
          <a:endParaRPr lang="en-US" sz="1200" kern="1200" dirty="0"/>
        </a:p>
      </dsp:txBody>
      <dsp:txXfrm>
        <a:off x="44747" y="2934999"/>
        <a:ext cx="868368" cy="871731"/>
      </dsp:txXfrm>
    </dsp:sp>
    <dsp:sp modelId="{07168ED3-2F46-48FC-8910-DC2B12E67184}">
      <dsp:nvSpPr>
        <dsp:cNvPr id="0" name=""/>
        <dsp:cNvSpPr/>
      </dsp:nvSpPr>
      <dsp:spPr>
        <a:xfrm>
          <a:off x="957862" y="3852555"/>
          <a:ext cx="2726225" cy="916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R-Square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56.4%</a:t>
          </a:r>
        </a:p>
      </dsp:txBody>
      <dsp:txXfrm>
        <a:off x="957862" y="3852555"/>
        <a:ext cx="2726225" cy="916478"/>
      </dsp:txXfrm>
    </dsp:sp>
    <dsp:sp modelId="{1EDC5DE5-8AEA-4D6F-8A92-986EBF6C467D}">
      <dsp:nvSpPr>
        <dsp:cNvPr id="0" name=""/>
        <dsp:cNvSpPr/>
      </dsp:nvSpPr>
      <dsp:spPr>
        <a:xfrm>
          <a:off x="0" y="3852555"/>
          <a:ext cx="957862" cy="9164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 Forest</a:t>
          </a:r>
        </a:p>
      </dsp:txBody>
      <dsp:txXfrm>
        <a:off x="44747" y="3897302"/>
        <a:ext cx="868368" cy="871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EF69A-8BCC-4A0D-940C-9574E975124D}">
      <dsp:nvSpPr>
        <dsp:cNvPr id="0" name=""/>
        <dsp:cNvSpPr/>
      </dsp:nvSpPr>
      <dsp:spPr>
        <a:xfrm>
          <a:off x="0" y="4780707"/>
          <a:ext cx="715310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68FAE-0436-4F3A-A322-F67228055655}">
      <dsp:nvSpPr>
        <dsp:cNvPr id="0" name=""/>
        <dsp:cNvSpPr/>
      </dsp:nvSpPr>
      <dsp:spPr>
        <a:xfrm>
          <a:off x="0" y="3161490"/>
          <a:ext cx="715310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6CE2A-FCD8-4C7F-94E8-81C32718128D}">
      <dsp:nvSpPr>
        <dsp:cNvPr id="0" name=""/>
        <dsp:cNvSpPr/>
      </dsp:nvSpPr>
      <dsp:spPr>
        <a:xfrm>
          <a:off x="0" y="1542273"/>
          <a:ext cx="715310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4A8DB-3644-467B-A2F9-F6B89171601B}">
      <dsp:nvSpPr>
        <dsp:cNvPr id="0" name=""/>
        <dsp:cNvSpPr/>
      </dsp:nvSpPr>
      <dsp:spPr>
        <a:xfrm>
          <a:off x="1859807" y="161"/>
          <a:ext cx="5293297" cy="154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R-Square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61.8%</a:t>
          </a:r>
        </a:p>
      </dsp:txBody>
      <dsp:txXfrm>
        <a:off x="1859807" y="161"/>
        <a:ext cx="5293297" cy="1542111"/>
      </dsp:txXfrm>
    </dsp:sp>
    <dsp:sp modelId="{9541E676-D23E-4A51-A796-54A8E533A8E8}">
      <dsp:nvSpPr>
        <dsp:cNvPr id="0" name=""/>
        <dsp:cNvSpPr/>
      </dsp:nvSpPr>
      <dsp:spPr>
        <a:xfrm>
          <a:off x="0" y="161"/>
          <a:ext cx="1859807" cy="15421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 Regression</a:t>
          </a:r>
        </a:p>
      </dsp:txBody>
      <dsp:txXfrm>
        <a:off x="75293" y="75454"/>
        <a:ext cx="1709221" cy="1466818"/>
      </dsp:txXfrm>
    </dsp:sp>
    <dsp:sp modelId="{DA0EEAEF-A3D8-4F7C-A1B0-9ECE2D48BC4F}">
      <dsp:nvSpPr>
        <dsp:cNvPr id="0" name=""/>
        <dsp:cNvSpPr/>
      </dsp:nvSpPr>
      <dsp:spPr>
        <a:xfrm>
          <a:off x="1859807" y="1619378"/>
          <a:ext cx="5293297" cy="154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R-Square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62.5%</a:t>
          </a:r>
        </a:p>
      </dsp:txBody>
      <dsp:txXfrm>
        <a:off x="1859807" y="1619378"/>
        <a:ext cx="5293297" cy="1542111"/>
      </dsp:txXfrm>
    </dsp:sp>
    <dsp:sp modelId="{EFE7CCD8-D857-445A-800A-EF724AD4A12A}">
      <dsp:nvSpPr>
        <dsp:cNvPr id="0" name=""/>
        <dsp:cNvSpPr/>
      </dsp:nvSpPr>
      <dsp:spPr>
        <a:xfrm>
          <a:off x="0" y="1619378"/>
          <a:ext cx="1859807" cy="15421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Tree</a:t>
          </a:r>
        </a:p>
      </dsp:txBody>
      <dsp:txXfrm>
        <a:off x="75293" y="1694671"/>
        <a:ext cx="1709221" cy="1466818"/>
      </dsp:txXfrm>
    </dsp:sp>
    <dsp:sp modelId="{40D106AE-0C13-4DCD-B123-E8677FE43884}">
      <dsp:nvSpPr>
        <dsp:cNvPr id="0" name=""/>
        <dsp:cNvSpPr/>
      </dsp:nvSpPr>
      <dsp:spPr>
        <a:xfrm>
          <a:off x="1859807" y="3238595"/>
          <a:ext cx="5293297" cy="154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R-Square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85%</a:t>
          </a:r>
        </a:p>
      </dsp:txBody>
      <dsp:txXfrm>
        <a:off x="1859807" y="3238595"/>
        <a:ext cx="5293297" cy="1542111"/>
      </dsp:txXfrm>
    </dsp:sp>
    <dsp:sp modelId="{2EBC2BB4-FE24-4F5D-BA0B-003432323282}">
      <dsp:nvSpPr>
        <dsp:cNvPr id="0" name=""/>
        <dsp:cNvSpPr/>
      </dsp:nvSpPr>
      <dsp:spPr>
        <a:xfrm>
          <a:off x="0" y="3238595"/>
          <a:ext cx="1859807" cy="15421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Randomized Search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 Forest</a:t>
          </a:r>
        </a:p>
      </dsp:txBody>
      <dsp:txXfrm>
        <a:off x="75293" y="3313888"/>
        <a:ext cx="1709221" cy="1466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652C-0DE1-4365-930E-411BEA47EEC5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45EDD-CECD-4153-819B-A2C67F6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5FFF21-BF95-4BB0-AEDD-D0324C92B6CA}"/>
              </a:ext>
            </a:extLst>
          </p:cNvPr>
          <p:cNvSpPr/>
          <p:nvPr/>
        </p:nvSpPr>
        <p:spPr>
          <a:xfrm>
            <a:off x="0" y="6276975"/>
            <a:ext cx="12192000" cy="581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0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4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691" y="1355436"/>
            <a:ext cx="10146146" cy="4537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" y="402232"/>
            <a:ext cx="10866120" cy="729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96627" y="6479286"/>
            <a:ext cx="6006465" cy="274320"/>
          </a:xfrm>
        </p:spPr>
        <p:txBody>
          <a:bodyPr/>
          <a:lstStyle>
            <a:lvl1pPr>
              <a:defRPr b="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42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276008"/>
            <a:ext cx="1086612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7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3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6008"/>
            <a:ext cx="10866120" cy="838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96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943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58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483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026" y="1280694"/>
            <a:ext cx="10858034" cy="489188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7B9A5-1218-49B5-96BA-7658E3D625A3}"/>
              </a:ext>
            </a:extLst>
          </p:cNvPr>
          <p:cNvSpPr/>
          <p:nvPr/>
        </p:nvSpPr>
        <p:spPr>
          <a:xfrm>
            <a:off x="0" y="6410325"/>
            <a:ext cx="12192000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940" y="237744"/>
            <a:ext cx="10866120" cy="805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080" y="6479286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0915" y="6479286"/>
            <a:ext cx="597789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483096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61418-0C8B-4052-9D9C-BE87FF1BCECC}"/>
              </a:ext>
            </a:extLst>
          </p:cNvPr>
          <p:cNvSpPr/>
          <p:nvPr/>
        </p:nvSpPr>
        <p:spPr>
          <a:xfrm>
            <a:off x="184193" y="0"/>
            <a:ext cx="666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8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asticity_(economics)" TargetMode="External"/><Relationship Id="rId2" Type="http://schemas.openxmlformats.org/officeDocument/2006/relationships/hyperlink" Target="https://en.wikipedia.org/wiki/Price_elasticity_of_deman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1320" y="2650672"/>
            <a:ext cx="9869360" cy="1556656"/>
          </a:xfrm>
        </p:spPr>
        <p:txBody>
          <a:bodyPr/>
          <a:lstStyle/>
          <a:p>
            <a:pPr algn="ctr"/>
            <a:r>
              <a:rPr lang="en-US" sz="5400" dirty="0"/>
              <a:t>Capstone: TMC</a:t>
            </a:r>
            <a:br>
              <a:rPr lang="en-US" sz="5400" dirty="0"/>
            </a:br>
            <a:r>
              <a:rPr lang="en-US" sz="2800" dirty="0" err="1"/>
              <a:t>JigsaW</a:t>
            </a:r>
            <a:r>
              <a:rPr lang="en-US" sz="2800" dirty="0"/>
              <a:t> Academy</a:t>
            </a:r>
            <a:endParaRPr lang="en-US" sz="5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30D15A-2F6B-46D9-A69A-FDED94DC6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99181"/>
              </p:ext>
            </p:extLst>
          </p:nvPr>
        </p:nvGraphicFramePr>
        <p:xfrm>
          <a:off x="7810724" y="3848823"/>
          <a:ext cx="1472734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2734">
                  <a:extLst>
                    <a:ext uri="{9D8B030D-6E8A-4147-A177-3AD203B41FA5}">
                      <a16:colId xmlns:a16="http://schemas.microsoft.com/office/drawing/2014/main" val="759472621"/>
                    </a:ext>
                  </a:extLst>
                </a:gridCol>
              </a:tblGrid>
              <a:tr h="282394">
                <a:tc>
                  <a:txBody>
                    <a:bodyPr/>
                    <a:lstStyle/>
                    <a:p>
                      <a:endParaRPr lang="en-US" sz="1400" b="0" i="0" kern="1200" cap="all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341140"/>
                  </a:ext>
                </a:extLst>
              </a:tr>
              <a:tr h="282394">
                <a:tc>
                  <a:txBody>
                    <a:bodyPr/>
                    <a:lstStyle/>
                    <a:p>
                      <a:r>
                        <a:rPr lang="en-US" sz="1400" b="0" i="0" kern="1200" cap="all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DivyaTeja</a:t>
                      </a:r>
                      <a:endParaRPr lang="en-US" sz="1400" b="0" i="0" kern="1200" cap="all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026296"/>
                  </a:ext>
                </a:extLst>
              </a:tr>
              <a:tr h="282394">
                <a:tc>
                  <a:txBody>
                    <a:bodyPr/>
                    <a:lstStyle/>
                    <a:p>
                      <a:r>
                        <a:rPr lang="en-US" sz="1400" b="0" i="0" kern="1200" cap="all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Srisha</a:t>
                      </a:r>
                      <a:endParaRPr lang="en-US" sz="1400" b="0" i="0" kern="1200" cap="all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158476"/>
                  </a:ext>
                </a:extLst>
              </a:tr>
              <a:tr h="282394">
                <a:tc>
                  <a:txBody>
                    <a:bodyPr/>
                    <a:lstStyle/>
                    <a:p>
                      <a:r>
                        <a:rPr lang="en-US" sz="1400" b="0" i="0" kern="1200" cap="all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Ajay</a:t>
                      </a:r>
                      <a:endParaRPr lang="en-US" sz="1400" b="0" i="0" kern="1200" cap="all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36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88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47" y="407914"/>
            <a:ext cx="9404723" cy="888642"/>
          </a:xfrm>
        </p:spPr>
        <p:txBody>
          <a:bodyPr>
            <a:normAutofit fontScale="90000"/>
          </a:bodyPr>
          <a:lstStyle/>
          <a:p>
            <a:r>
              <a:rPr lang="en-IN" sz="4300" dirty="0"/>
              <a:t>EDA: Product Data Set, Key findings</a:t>
            </a:r>
            <a:endParaRPr lang="en-US" sz="4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Product Hierarch provided by TMC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53A474-D359-4216-A043-29F1C360494A}"/>
              </a:ext>
            </a:extLst>
          </p:cNvPr>
          <p:cNvGrpSpPr/>
          <p:nvPr/>
        </p:nvGrpSpPr>
        <p:grpSpPr>
          <a:xfrm>
            <a:off x="2000250" y="2246745"/>
            <a:ext cx="8191500" cy="3047999"/>
            <a:chOff x="1985962" y="1572491"/>
            <a:chExt cx="8191500" cy="304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890256-05B7-4056-8CBE-16CB10CEAF62}"/>
                </a:ext>
              </a:extLst>
            </p:cNvPr>
            <p:cNvSpPr/>
            <p:nvPr/>
          </p:nvSpPr>
          <p:spPr>
            <a:xfrm>
              <a:off x="5434012" y="1572491"/>
              <a:ext cx="1323975" cy="800100"/>
            </a:xfrm>
            <a:prstGeom prst="rect">
              <a:avLst/>
            </a:prstGeom>
            <a:solidFill>
              <a:schemeClr val="accent2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BRAND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C46BBB-CEBA-412D-8CF2-C6CE19655611}"/>
                </a:ext>
              </a:extLst>
            </p:cNvPr>
            <p:cNvSpPr/>
            <p:nvPr/>
          </p:nvSpPr>
          <p:spPr>
            <a:xfrm>
              <a:off x="7605712" y="2658341"/>
              <a:ext cx="1247776" cy="5524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DEPARTMENT 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C68819-2CD9-4F6A-9961-F51F50611B64}"/>
                </a:ext>
              </a:extLst>
            </p:cNvPr>
            <p:cNvSpPr/>
            <p:nvPr/>
          </p:nvSpPr>
          <p:spPr>
            <a:xfrm>
              <a:off x="3471862" y="2610716"/>
              <a:ext cx="1247776" cy="552450"/>
            </a:xfrm>
            <a:prstGeom prst="rect">
              <a:avLst/>
            </a:prstGeom>
            <a:solidFill>
              <a:srgbClr val="297373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DEPARTMENT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94B769-0E18-41C5-9B07-23914DA6DDF8}"/>
                </a:ext>
              </a:extLst>
            </p:cNvPr>
            <p:cNvSpPr/>
            <p:nvPr/>
          </p:nvSpPr>
          <p:spPr>
            <a:xfrm>
              <a:off x="2462212" y="3420341"/>
              <a:ext cx="876300" cy="504824"/>
            </a:xfrm>
            <a:prstGeom prst="rect">
              <a:avLst/>
            </a:prstGeom>
            <a:solidFill>
              <a:srgbClr val="3CADAA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 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7A09B4-9F67-4A71-8CE3-306623ACAD47}"/>
                </a:ext>
              </a:extLst>
            </p:cNvPr>
            <p:cNvSpPr/>
            <p:nvPr/>
          </p:nvSpPr>
          <p:spPr>
            <a:xfrm>
              <a:off x="2976562" y="4106141"/>
              <a:ext cx="876300" cy="504824"/>
            </a:xfrm>
            <a:prstGeom prst="rect">
              <a:avLst/>
            </a:prstGeom>
            <a:solidFill>
              <a:srgbClr val="6CCCCA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ysClr val="windowText" lastClr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SUBCLASS</a:t>
              </a:r>
              <a:r>
                <a:rPr lang="en-US" sz="10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E20C5F-3275-4544-BCBB-2191E3FDD813}"/>
                </a:ext>
              </a:extLst>
            </p:cNvPr>
            <p:cNvSpPr/>
            <p:nvPr/>
          </p:nvSpPr>
          <p:spPr>
            <a:xfrm>
              <a:off x="1985962" y="4106141"/>
              <a:ext cx="876300" cy="504824"/>
            </a:xfrm>
            <a:prstGeom prst="rect">
              <a:avLst/>
            </a:prstGeom>
            <a:solidFill>
              <a:srgbClr val="6CCCCA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SUBCLASS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7461D3-4F98-4CF1-BD6E-AC0816F317F6}"/>
                </a:ext>
              </a:extLst>
            </p:cNvPr>
            <p:cNvSpPr/>
            <p:nvPr/>
          </p:nvSpPr>
          <p:spPr>
            <a:xfrm>
              <a:off x="4605337" y="3429866"/>
              <a:ext cx="876300" cy="504824"/>
            </a:xfrm>
            <a:prstGeom prst="rect">
              <a:avLst/>
            </a:prstGeom>
            <a:solidFill>
              <a:srgbClr val="3CADAA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64FD39-C883-4B49-8870-482981CA3380}"/>
                </a:ext>
              </a:extLst>
            </p:cNvPr>
            <p:cNvSpPr/>
            <p:nvPr/>
          </p:nvSpPr>
          <p:spPr>
            <a:xfrm>
              <a:off x="5119687" y="4115666"/>
              <a:ext cx="876300" cy="504824"/>
            </a:xfrm>
            <a:prstGeom prst="rect">
              <a:avLst/>
            </a:prstGeom>
            <a:solidFill>
              <a:srgbClr val="6CCCCA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SUBCLASS 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8A0484-BA68-4FFC-BC06-E3D74498AFC9}"/>
                </a:ext>
              </a:extLst>
            </p:cNvPr>
            <p:cNvSpPr/>
            <p:nvPr/>
          </p:nvSpPr>
          <p:spPr>
            <a:xfrm>
              <a:off x="4129087" y="4115666"/>
              <a:ext cx="876300" cy="504824"/>
            </a:xfrm>
            <a:prstGeom prst="rect">
              <a:avLst/>
            </a:prstGeom>
            <a:solidFill>
              <a:srgbClr val="6CCCCA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SUBCLASS</a:t>
              </a:r>
              <a:r>
                <a:rPr lang="en-US" sz="100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D32C5B-160C-42B5-9A05-9736C6004F48}"/>
                </a:ext>
              </a:extLst>
            </p:cNvPr>
            <p:cNvSpPr/>
            <p:nvPr/>
          </p:nvSpPr>
          <p:spPr>
            <a:xfrm>
              <a:off x="7253287" y="4106141"/>
              <a:ext cx="876300" cy="5048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SUBCLASS</a:t>
              </a:r>
              <a:r>
                <a:rPr lang="en-US" sz="1000" baseline="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519D1A-2FF1-47DF-8357-D91576363C0C}"/>
                </a:ext>
              </a:extLst>
            </p:cNvPr>
            <p:cNvSpPr/>
            <p:nvPr/>
          </p:nvSpPr>
          <p:spPr>
            <a:xfrm>
              <a:off x="6262687" y="4106141"/>
              <a:ext cx="876300" cy="5048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SUBCLASS 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7B2BE3-BF5B-4B53-B461-3D877625EE78}"/>
                </a:ext>
              </a:extLst>
            </p:cNvPr>
            <p:cNvSpPr/>
            <p:nvPr/>
          </p:nvSpPr>
          <p:spPr>
            <a:xfrm>
              <a:off x="8786812" y="3420341"/>
              <a:ext cx="876300" cy="5048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</a:t>
              </a:r>
              <a:r>
                <a:rPr lang="en-US" sz="100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6916E9-5268-4F8C-BAF7-43975AF421E5}"/>
                </a:ext>
              </a:extLst>
            </p:cNvPr>
            <p:cNvSpPr/>
            <p:nvPr/>
          </p:nvSpPr>
          <p:spPr>
            <a:xfrm>
              <a:off x="9301162" y="4106141"/>
              <a:ext cx="876300" cy="5048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SUBCLASS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8D22D3-AF8C-4EA5-8880-74783CE61C36}"/>
                </a:ext>
              </a:extLst>
            </p:cNvPr>
            <p:cNvSpPr/>
            <p:nvPr/>
          </p:nvSpPr>
          <p:spPr>
            <a:xfrm>
              <a:off x="8310561" y="4106141"/>
              <a:ext cx="933955" cy="5048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SUBCLASS  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8CC2905-4DC3-48F6-B880-648F4E2863BE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>
              <a:off x="6096000" y="2372591"/>
              <a:ext cx="1509712" cy="561975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111E5D-4F74-4A1A-B645-CE0A93E3A38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4105275" y="3163166"/>
              <a:ext cx="938212" cy="2667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0D983E2-40EA-433F-9AB4-8EB739C55683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7177087" y="3210791"/>
              <a:ext cx="1052513" cy="20955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E621F7-54D8-49CD-A6C6-D24BC5F07707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2424112" y="3925165"/>
              <a:ext cx="476250" cy="180976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367BDB-DE77-4D82-9141-21FA24C8B811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2900362" y="3925165"/>
              <a:ext cx="514350" cy="180976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AD52B41-75FB-4029-A446-FE1C38CC7B37}"/>
                </a:ext>
              </a:extLst>
            </p:cNvPr>
            <p:cNvCxnSpPr/>
            <p:nvPr/>
          </p:nvCxnSpPr>
          <p:spPr>
            <a:xfrm>
              <a:off x="7177087" y="3915641"/>
              <a:ext cx="514350" cy="180976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8833A1-8929-4109-9E89-80970FDEBB0B}"/>
                </a:ext>
              </a:extLst>
            </p:cNvPr>
            <p:cNvCxnSpPr/>
            <p:nvPr/>
          </p:nvCxnSpPr>
          <p:spPr>
            <a:xfrm flipH="1">
              <a:off x="8758237" y="3925166"/>
              <a:ext cx="476250" cy="180976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4CAAB6A-9CAE-4F36-8210-1D1C91C37511}"/>
                </a:ext>
              </a:extLst>
            </p:cNvPr>
            <p:cNvCxnSpPr/>
            <p:nvPr/>
          </p:nvCxnSpPr>
          <p:spPr>
            <a:xfrm>
              <a:off x="9234487" y="3925166"/>
              <a:ext cx="514350" cy="180976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8CE8A7-F0B1-422A-87FA-1730C9D2CCF8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4719638" y="2363066"/>
              <a:ext cx="1414462" cy="523875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C971345-DA26-41D5-AD63-2E351C314D90}"/>
                </a:ext>
              </a:extLst>
            </p:cNvPr>
            <p:cNvCxnSpPr/>
            <p:nvPr/>
          </p:nvCxnSpPr>
          <p:spPr>
            <a:xfrm flipH="1">
              <a:off x="2938462" y="3153641"/>
              <a:ext cx="1195388" cy="257175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E459AF-52A2-41A5-83AE-F189D78D6D3F}"/>
                </a:ext>
              </a:extLst>
            </p:cNvPr>
            <p:cNvSpPr/>
            <p:nvPr/>
          </p:nvSpPr>
          <p:spPr>
            <a:xfrm>
              <a:off x="6571672" y="3435639"/>
              <a:ext cx="876300" cy="5048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 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10408B9-7515-4820-BC59-320070F427C5}"/>
                </a:ext>
              </a:extLst>
            </p:cNvPr>
            <p:cNvCxnSpPr/>
            <p:nvPr/>
          </p:nvCxnSpPr>
          <p:spPr>
            <a:xfrm flipH="1">
              <a:off x="4595812" y="3948545"/>
              <a:ext cx="476250" cy="180976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5D51A53-012A-4488-B02A-3D5FFCD822BC}"/>
                </a:ext>
              </a:extLst>
            </p:cNvPr>
            <p:cNvCxnSpPr/>
            <p:nvPr/>
          </p:nvCxnSpPr>
          <p:spPr>
            <a:xfrm>
              <a:off x="5072062" y="3948545"/>
              <a:ext cx="514350" cy="180976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383E81B-A46C-4645-9F6E-A91E58C6014F}"/>
                </a:ext>
              </a:extLst>
            </p:cNvPr>
            <p:cNvCxnSpPr/>
            <p:nvPr/>
          </p:nvCxnSpPr>
          <p:spPr>
            <a:xfrm flipH="1">
              <a:off x="6429375" y="3934690"/>
              <a:ext cx="476250" cy="180976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DDEC59C-B4E8-49E5-8989-422B6B634830}"/>
                </a:ext>
              </a:extLst>
            </p:cNvPr>
            <p:cNvCxnSpPr>
              <a:cxnSpLocks/>
            </p:cNvCxnSpPr>
            <p:nvPr/>
          </p:nvCxnSpPr>
          <p:spPr>
            <a:xfrm>
              <a:off x="8303419" y="3210791"/>
              <a:ext cx="941098" cy="209982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4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333501"/>
            <a:ext cx="9906000" cy="4533899"/>
          </a:xfrm>
        </p:spPr>
        <p:txBody>
          <a:bodyPr numCol="2"/>
          <a:lstStyle/>
          <a:p>
            <a:r>
              <a:rPr lang="en-US" dirty="0"/>
              <a:t>DBSKU has missing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We notice that there are spurious correlations in the data, in particular DBSKU has a bimodal distribution that correlates with department (values are 10,12) and can be ignored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52718"/>
            <a:ext cx="9479334" cy="732138"/>
          </a:xfrm>
        </p:spPr>
        <p:txBody>
          <a:bodyPr>
            <a:normAutofit fontScale="90000"/>
          </a:bodyPr>
          <a:lstStyle/>
          <a:p>
            <a:r>
              <a:rPr lang="en-IN" dirty="0"/>
              <a:t>EDA: </a:t>
            </a:r>
            <a:r>
              <a:rPr lang="en-IN" b="1" dirty="0"/>
              <a:t>Product 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85D8D-D8DA-41EE-A422-94F0D5A9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8839200" cy="155257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C8F8C50-E6BD-4F09-9E71-CE810A3D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3134356"/>
            <a:ext cx="3667125" cy="266763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12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83" y="572655"/>
            <a:ext cx="10517189" cy="536806"/>
          </a:xfrm>
        </p:spPr>
        <p:txBody>
          <a:bodyPr>
            <a:normAutofit fontScale="90000"/>
          </a:bodyPr>
          <a:lstStyle/>
          <a:p>
            <a:r>
              <a:rPr lang="en-IN" dirty="0"/>
              <a:t>EDA: </a:t>
            </a:r>
            <a:r>
              <a:rPr lang="en-IN" b="1" dirty="0"/>
              <a:t>Store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</p:spPr>
        <p:txBody>
          <a:bodyPr>
            <a:normAutofit fontScale="92500"/>
          </a:bodyPr>
          <a:lstStyle/>
          <a:p>
            <a:r>
              <a:rPr lang="en-US" dirty="0"/>
              <a:t>Data covers store locations over all states in America, along with store size and store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It is observed that 2 Loc </a:t>
            </a:r>
            <a:r>
              <a:rPr lang="en-US" dirty="0" err="1"/>
              <a:t>Idnt</a:t>
            </a:r>
            <a:r>
              <a:rPr lang="en-US" dirty="0"/>
              <a:t> represent stores used to indicate online transactions, for the final data set these stores have been separated into an online transaction data set</a:t>
            </a:r>
          </a:p>
          <a:p>
            <a:endParaRPr lang="en-US" dirty="0"/>
          </a:p>
          <a:p>
            <a:r>
              <a:rPr lang="en-US" dirty="0"/>
              <a:t>Detailed store profile data is attached in the appendix and profile HTML sheets.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A4C29C-BE89-4442-B45C-746E27960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50240"/>
              </p:ext>
            </p:extLst>
          </p:nvPr>
        </p:nvGraphicFramePr>
        <p:xfrm>
          <a:off x="2747963" y="2381250"/>
          <a:ext cx="7191374" cy="16252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0325">
                  <a:extLst>
                    <a:ext uri="{9D8B030D-6E8A-4147-A177-3AD203B41FA5}">
                      <a16:colId xmlns:a16="http://schemas.microsoft.com/office/drawing/2014/main" val="635860679"/>
                    </a:ext>
                  </a:extLst>
                </a:gridCol>
                <a:gridCol w="1918597">
                  <a:extLst>
                    <a:ext uri="{9D8B030D-6E8A-4147-A177-3AD203B41FA5}">
                      <a16:colId xmlns:a16="http://schemas.microsoft.com/office/drawing/2014/main" val="2183694752"/>
                    </a:ext>
                  </a:extLst>
                </a:gridCol>
                <a:gridCol w="4032452">
                  <a:extLst>
                    <a:ext uri="{9D8B030D-6E8A-4147-A177-3AD203B41FA5}">
                      <a16:colId xmlns:a16="http://schemas.microsoft.com/office/drawing/2014/main" val="2389780894"/>
                    </a:ext>
                  </a:extLst>
                </a:gridCol>
              </a:tblGrid>
              <a:tr h="266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Field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Unique 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Assume Meaning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64672"/>
                  </a:ext>
                </a:extLst>
              </a:tr>
              <a:tr h="179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LOC_IDNT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identifier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148232"/>
                  </a:ext>
                </a:extLst>
              </a:tr>
              <a:tr h="128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960744"/>
                  </a:ext>
                </a:extLst>
              </a:tr>
              <a:tr h="128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537646"/>
                  </a:ext>
                </a:extLst>
              </a:tr>
              <a:tr h="194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STORE_TYPE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Type of retail outlet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24683"/>
                  </a:ext>
                </a:extLst>
              </a:tr>
              <a:tr h="179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POSTAL_CD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Pin 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303515"/>
                  </a:ext>
                </a:extLst>
              </a:tr>
              <a:tr h="244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STORE_SIZE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Assumed Size of store in square feet?</a:t>
                      </a:r>
                      <a:endParaRPr lang="en-US" sz="1400" b="0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42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94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333501"/>
            <a:ext cx="9906000" cy="4533899"/>
          </a:xfrm>
        </p:spPr>
        <p:txBody>
          <a:bodyPr/>
          <a:lstStyle/>
          <a:p>
            <a:r>
              <a:rPr lang="en-US" dirty="0"/>
              <a:t>Store size and Store Type have missing values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52718"/>
            <a:ext cx="9479334" cy="732138"/>
          </a:xfrm>
        </p:spPr>
        <p:txBody>
          <a:bodyPr>
            <a:normAutofit fontScale="90000"/>
          </a:bodyPr>
          <a:lstStyle/>
          <a:p>
            <a:r>
              <a:rPr lang="en-IN" dirty="0"/>
              <a:t>EDA: </a:t>
            </a:r>
            <a:r>
              <a:rPr lang="en-IN" b="1" dirty="0"/>
              <a:t>Store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998774"/>
            <a:ext cx="8724900" cy="158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4061674"/>
            <a:ext cx="90297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333501"/>
            <a:ext cx="9906000" cy="4533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data covers approximately 13 million transactions.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Detailed transaction profile data is attached in the appendix and profile HTML sheets.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52718"/>
            <a:ext cx="9479334" cy="732138"/>
          </a:xfrm>
        </p:spPr>
        <p:txBody>
          <a:bodyPr>
            <a:normAutofit fontScale="90000"/>
          </a:bodyPr>
          <a:lstStyle/>
          <a:p>
            <a:r>
              <a:rPr lang="en-IN" dirty="0"/>
              <a:t>EDA: </a:t>
            </a:r>
            <a:r>
              <a:rPr lang="en-IN" b="1" dirty="0"/>
              <a:t>Transaction Data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6AD47A-800D-4597-9E73-771BFD1FB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1598"/>
              </p:ext>
            </p:extLst>
          </p:nvPr>
        </p:nvGraphicFramePr>
        <p:xfrm>
          <a:off x="3124199" y="2314575"/>
          <a:ext cx="5943601" cy="22288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83836">
                  <a:extLst>
                    <a:ext uri="{9D8B030D-6E8A-4147-A177-3AD203B41FA5}">
                      <a16:colId xmlns:a16="http://schemas.microsoft.com/office/drawing/2014/main" val="305865476"/>
                    </a:ext>
                  </a:extLst>
                </a:gridCol>
                <a:gridCol w="4259765">
                  <a:extLst>
                    <a:ext uri="{9D8B030D-6E8A-4147-A177-3AD203B41FA5}">
                      <a16:colId xmlns:a16="http://schemas.microsoft.com/office/drawing/2014/main" val="41204101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Field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Assumed Meaning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748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DAY_DT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8511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LOC_INDT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Identifier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43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DBSKU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Stock Keeping unit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046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ONLINE_FLAG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(1,0) Assumed 1 is online, 0 is not,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037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FULL_PRICE_IND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FP/NFP, Assumed full price, NFP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922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TOTAL_SALES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selling 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688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TOTAL_UNITS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quantity sold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761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TOTAL_SALES_PRFT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Selling price - Cost 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441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TOTAL_COST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Cost 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98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2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333501"/>
            <a:ext cx="9906000" cy="4533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Critically we have observed that this data has several anomalies, which were excluded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There are several transactions with negative profit</a:t>
            </a:r>
          </a:p>
          <a:p>
            <a:pPr lvl="1"/>
            <a:r>
              <a:rPr lang="en-US" sz="2000" dirty="0"/>
              <a:t>Transactions with negative sales price and 0 sales price exist</a:t>
            </a:r>
          </a:p>
          <a:p>
            <a:pPr lvl="1"/>
            <a:r>
              <a:rPr lang="en-US" sz="2000" dirty="0"/>
              <a:t>Transactions with negative cost occur</a:t>
            </a:r>
          </a:p>
          <a:p>
            <a:pPr lvl="1"/>
            <a:r>
              <a:rPr lang="en-US" sz="2000" dirty="0"/>
              <a:t>Fractional quantities sold</a:t>
            </a:r>
          </a:p>
          <a:p>
            <a:pPr lvl="1"/>
            <a:r>
              <a:rPr lang="en-US" sz="2000" dirty="0"/>
              <a:t>Quantities less than 1 sold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52718"/>
            <a:ext cx="9479334" cy="732138"/>
          </a:xfrm>
        </p:spPr>
        <p:txBody>
          <a:bodyPr>
            <a:normAutofit fontScale="90000"/>
          </a:bodyPr>
          <a:lstStyle/>
          <a:p>
            <a:r>
              <a:rPr lang="en-IN" dirty="0"/>
              <a:t>EDA: </a:t>
            </a:r>
            <a:r>
              <a:rPr lang="en-IN" b="1" dirty="0"/>
              <a:t>Transaction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6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333501"/>
            <a:ext cx="9906000" cy="4533899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 dirty="0"/>
              <a:t>While these anomalies can be excluded, however there are transactions which are not obvious anomalies, and without customer input we cannot definitively exclude them</a:t>
            </a:r>
          </a:p>
          <a:p>
            <a:pPr marL="274320" lvl="1" indent="0">
              <a:buNone/>
            </a:pPr>
            <a:endParaRPr lang="en-US" sz="1800" dirty="0"/>
          </a:p>
          <a:p>
            <a:pPr lvl="1"/>
            <a:r>
              <a:rPr lang="en-US" dirty="0"/>
              <a:t>Transaction where the cost price is extremely low</a:t>
            </a:r>
          </a:p>
          <a:p>
            <a:pPr lvl="1"/>
            <a:r>
              <a:rPr lang="en-US" dirty="0"/>
              <a:t>Unit sales price is less than 2 and greater than 1</a:t>
            </a:r>
          </a:p>
          <a:p>
            <a:pPr lvl="1"/>
            <a:r>
              <a:rPr lang="en-US" dirty="0"/>
              <a:t>Full price/not full price - certain transactions were below cost price, but the full price flag was set</a:t>
            </a:r>
          </a:p>
          <a:p>
            <a:pPr lvl="1"/>
            <a:r>
              <a:rPr lang="en-US" dirty="0"/>
              <a:t>SKUs which have only a single transaction in their name 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sz="1800" dirty="0"/>
              <a:t>In addition, we have elected to treat online transactions as a separate data set and have removed it from the initial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52718"/>
            <a:ext cx="9479334" cy="732138"/>
          </a:xfrm>
        </p:spPr>
        <p:txBody>
          <a:bodyPr>
            <a:normAutofit fontScale="90000"/>
          </a:bodyPr>
          <a:lstStyle/>
          <a:p>
            <a:r>
              <a:rPr lang="en-IN" dirty="0"/>
              <a:t>EDA: </a:t>
            </a:r>
            <a:r>
              <a:rPr lang="en-IN" b="1" dirty="0"/>
              <a:t>Transaction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1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028780-2CDC-48AA-85D0-0D291151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reduce the noise and complexity inherent in the data we had to make several choices to enable the creation of an initial working model.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particular:</a:t>
            </a:r>
          </a:p>
          <a:p>
            <a:r>
              <a:rPr lang="en-US" dirty="0"/>
              <a:t>Data was agglomerated at a state level, instead of city or </a:t>
            </a:r>
            <a:r>
              <a:rPr lang="en-US" dirty="0" err="1"/>
              <a:t>pincode</a:t>
            </a:r>
            <a:r>
              <a:rPr lang="en-US" dirty="0"/>
              <a:t> </a:t>
            </a:r>
          </a:p>
          <a:p>
            <a:r>
              <a:rPr lang="en-US" dirty="0"/>
              <a:t>The impact of cyclical data was reduced by bringing it into a seasonal format. </a:t>
            </a:r>
          </a:p>
          <a:p>
            <a:r>
              <a:rPr lang="en-US" dirty="0"/>
              <a:t>We analyzed products at a department and subcategory level instead of a SKU level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30BE6-AC06-430B-8E82-C5C5C091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451499"/>
            <a:ext cx="10866120" cy="72922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Engineering: Overview</a:t>
            </a:r>
          </a:p>
        </p:txBody>
      </p:sp>
    </p:spTree>
    <p:extLst>
      <p:ext uri="{BB962C8B-B14F-4D97-AF65-F5344CB8AC3E}">
        <p14:creationId xmlns:p14="http://schemas.microsoft.com/office/powerpoint/2010/main" val="242622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41" y="404594"/>
            <a:ext cx="10602470" cy="838200"/>
          </a:xfrm>
        </p:spPr>
        <p:txBody>
          <a:bodyPr>
            <a:normAutofit/>
          </a:bodyPr>
          <a:lstStyle/>
          <a:p>
            <a:r>
              <a:rPr lang="en-US" sz="4300" dirty="0"/>
              <a:t>Feature Engineering: Column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/>
              <a:t>The final Merged dataset contains the below features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endParaRPr lang="en-US" sz="1400" b="1" dirty="0"/>
          </a:p>
          <a:p>
            <a:endParaRPr lang="en-US" sz="1400" b="1" dirty="0"/>
          </a:p>
          <a:p>
            <a:pPr algn="just">
              <a:buNone/>
            </a:pPr>
            <a:r>
              <a:rPr lang="en-US" dirty="0"/>
              <a:t>Dropping the insignificant Variables:</a:t>
            </a:r>
          </a:p>
          <a:p>
            <a:pPr algn="just"/>
            <a:r>
              <a:rPr lang="en-US" sz="1600" b="1" dirty="0"/>
              <a:t>'DEPARTMENT', 'SUBCLASS'</a:t>
            </a:r>
            <a:r>
              <a:rPr lang="en-US" sz="1600" dirty="0"/>
              <a:t> are replaced with its equivalent "DSUBCLASS"</a:t>
            </a:r>
          </a:p>
          <a:p>
            <a:pPr algn="just"/>
            <a:r>
              <a:rPr lang="en-US" sz="1600" b="1" dirty="0"/>
              <a:t>'CITY','LOC_IDNT', 'POSTAL_CD’ </a:t>
            </a:r>
            <a:r>
              <a:rPr lang="en-US" sz="1600" dirty="0"/>
              <a:t>– Initial model is at State level, making these redundant</a:t>
            </a:r>
          </a:p>
          <a:p>
            <a:pPr algn="just"/>
            <a:r>
              <a:rPr lang="en-US" sz="1600" b="1" dirty="0"/>
              <a:t>'TOTAL_SALES_PRFT', 'TOTAL_COST', 'TOTAL_SALES'</a:t>
            </a:r>
            <a:r>
              <a:rPr lang="en-US" sz="1600" dirty="0"/>
              <a:t> are replaced with a Derived Column 'UNIT_SALES_PRICE'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9215" y="1910772"/>
            <a:ext cx="820217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B1013-5287-474D-9BB2-955F1770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333500"/>
            <a:ext cx="10183091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Transformed the </a:t>
            </a:r>
            <a:r>
              <a:rPr lang="en-US" dirty="0" err="1"/>
              <a:t>Day_Dt</a:t>
            </a:r>
            <a:r>
              <a:rPr lang="en-US" dirty="0"/>
              <a:t> column to Seasonal representation to analyze sales at Seasonal level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37FD87-5974-424D-83E7-868AF869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71" y="451877"/>
            <a:ext cx="11146674" cy="72922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Engineering: Date transformation</a:t>
            </a:r>
          </a:p>
        </p:txBody>
      </p:sp>
      <p:pic>
        <p:nvPicPr>
          <p:cNvPr id="4" name="Picture 3" descr="season.PNG">
            <a:extLst>
              <a:ext uri="{FF2B5EF4-FFF2-40B4-BE49-F238E27FC236}">
                <a16:creationId xmlns:a16="http://schemas.microsoft.com/office/drawing/2014/main" id="{B8077137-E584-4C71-BFCD-D87E0A44B2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4248" y="1909539"/>
            <a:ext cx="7954486" cy="31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14BB-C7A7-4EBD-9D84-3360A93A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73" y="326821"/>
            <a:ext cx="9905998" cy="1006679"/>
          </a:xfrm>
        </p:spPr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D29C-8CFD-45F1-8A5A-5881BC11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83" y="1333500"/>
            <a:ext cx="9905998" cy="453005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Conclusions </a:t>
            </a:r>
          </a:p>
          <a:p>
            <a:r>
              <a:rPr lang="en-US" dirty="0"/>
              <a:t>Suggested Improvements</a:t>
            </a:r>
          </a:p>
          <a:p>
            <a:r>
              <a:rPr lang="en-US"/>
              <a:t>Appendix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A6553-A7A7-42A6-ADC8-8837A00B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5B2A-654E-49FE-B7E9-15173803F4C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AC13-63D5-47CC-ABC7-5BB71183564E}"/>
              </a:ext>
            </a:extLst>
          </p:cNvPr>
          <p:cNvSpPr/>
          <p:nvPr/>
        </p:nvSpPr>
        <p:spPr>
          <a:xfrm>
            <a:off x="184193" y="0"/>
            <a:ext cx="666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9BD65E-AF9E-4B44-B528-76E6E1577751}"/>
              </a:ext>
            </a:extLst>
          </p:cNvPr>
          <p:cNvCxnSpPr/>
          <p:nvPr/>
        </p:nvCxnSpPr>
        <p:spPr>
          <a:xfrm>
            <a:off x="685800" y="1046672"/>
            <a:ext cx="978091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0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333501"/>
            <a:ext cx="10477500" cy="42165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Post grouping, our data was reduced to 8 columns, with 5795032 rows of data</a:t>
            </a:r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endParaRPr lang="en-US" sz="500" dirty="0"/>
          </a:p>
          <a:p>
            <a:r>
              <a:rPr lang="en-US" dirty="0"/>
              <a:t>We proceeded to use one hot encoding to break up our categorical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and this expanded our data set 89 columns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FBC00B5-F892-429B-A0F1-858C49742CED}"/>
              </a:ext>
            </a:extLst>
          </p:cNvPr>
          <p:cNvSpPr txBox="1">
            <a:spLocks/>
          </p:cNvSpPr>
          <p:nvPr/>
        </p:nvSpPr>
        <p:spPr>
          <a:xfrm>
            <a:off x="566189" y="649295"/>
            <a:ext cx="10866120" cy="729223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Feature Engineering: Grouping and Encoding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6EEBF-AD81-4B6B-BFFD-19E09EA5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92" y="1897278"/>
            <a:ext cx="7903193" cy="2023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50E41D-04B0-486F-821D-8FE09F811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192" y="4439139"/>
            <a:ext cx="7762875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14BB-C7A7-4EBD-9D84-3360A93A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11" y="301654"/>
            <a:ext cx="9905998" cy="1006679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8B87D8-9055-4BE4-BA67-C91E6E56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83" y="1333500"/>
            <a:ext cx="9635116" cy="4178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Based on the literature on approaches to price sensitivity analysis, we selected variations of linear regression to model the relation between our dependent and independent variables.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models we chose to run were:</a:t>
            </a:r>
          </a:p>
          <a:p>
            <a:pPr marL="342900" indent="-342900" algn="just">
              <a:buAutoNum type="arabicParenR"/>
            </a:pPr>
            <a:r>
              <a:rPr lang="en-US" dirty="0"/>
              <a:t>Linear regression</a:t>
            </a:r>
          </a:p>
          <a:p>
            <a:pPr marL="342900" indent="-342900" algn="just">
              <a:buAutoNum type="arabicParenR"/>
            </a:pPr>
            <a:r>
              <a:rPr lang="en-US" dirty="0"/>
              <a:t>Ridge regression</a:t>
            </a:r>
          </a:p>
          <a:p>
            <a:pPr marL="342900" indent="-342900" algn="just">
              <a:buAutoNum type="arabicParenR"/>
            </a:pPr>
            <a:r>
              <a:rPr lang="en-US" dirty="0"/>
              <a:t>Lasso regression</a:t>
            </a:r>
          </a:p>
          <a:p>
            <a:pPr marL="342900" indent="-342900" algn="just">
              <a:buFont typeface="Wingdings" pitchFamily="2" charset="2"/>
              <a:buAutoNum type="arabicParenR"/>
            </a:pPr>
            <a:r>
              <a:rPr lang="en-US" dirty="0"/>
              <a:t>Decision trees</a:t>
            </a:r>
          </a:p>
          <a:p>
            <a:pPr marL="342900" indent="-342900" algn="just">
              <a:buAutoNum type="arabicParenR"/>
            </a:pPr>
            <a:r>
              <a:rPr lang="en-US" dirty="0"/>
              <a:t>Random forest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3F454BA-C84F-45E2-ACE8-F80B7D22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5B2A-654E-49FE-B7E9-15173803F4C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E8A41-0DB2-4465-83F9-7BF162C7AAD8}"/>
              </a:ext>
            </a:extLst>
          </p:cNvPr>
          <p:cNvSpPr/>
          <p:nvPr/>
        </p:nvSpPr>
        <p:spPr>
          <a:xfrm>
            <a:off x="184193" y="0"/>
            <a:ext cx="666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3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92C1B0-4DD8-4204-A29E-FE3DF18F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1333500"/>
            <a:ext cx="9906000" cy="4533900"/>
          </a:xfrm>
        </p:spPr>
        <p:txBody>
          <a:bodyPr/>
          <a:lstStyle/>
          <a:p>
            <a:r>
              <a:rPr lang="en-US" dirty="0"/>
              <a:t>All models considered Full Price indicator, and seasonal variables as most important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78307-25FA-4FD2-ADD5-D7F56BF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49" y="448414"/>
            <a:ext cx="10866120" cy="72922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Modeling: Common Predictors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DB380-9399-4C55-9A77-BE83F5263FC3}"/>
              </a:ext>
            </a:extLst>
          </p:cNvPr>
          <p:cNvSpPr txBox="1">
            <a:spLocks/>
          </p:cNvSpPr>
          <p:nvPr/>
        </p:nvSpPr>
        <p:spPr>
          <a:xfrm>
            <a:off x="3257910" y="1799006"/>
            <a:ext cx="3139405" cy="3448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1000"/>
              </a:spcBef>
              <a:buFont typeface="Garamond" pitchFamily="18" charset="0"/>
              <a:buNone/>
            </a:pPr>
            <a:r>
              <a:rPr lang="en-US" sz="2800" dirty="0"/>
              <a:t>Linear regression</a:t>
            </a:r>
          </a:p>
          <a:p>
            <a:pPr marL="0" indent="0" algn="ctr">
              <a:buFont typeface="Garamond" pitchFamily="18" charset="0"/>
              <a:buNone/>
            </a:pPr>
            <a:endParaRPr lang="en-US" dirty="0"/>
          </a:p>
          <a:p>
            <a:pPr marL="0" indent="0" algn="ctr">
              <a:buFont typeface="Garamond" pitchFamily="18" charset="0"/>
              <a:buNone/>
            </a:pPr>
            <a:endParaRPr lang="en-US" dirty="0"/>
          </a:p>
          <a:p>
            <a:pPr marL="0" indent="0" algn="ctr">
              <a:buFont typeface="Garamond" pitchFamily="18" charset="0"/>
              <a:buNone/>
            </a:pPr>
            <a:endParaRPr lang="en-US" dirty="0"/>
          </a:p>
          <a:p>
            <a:pPr marL="0" indent="0" algn="ctr">
              <a:buFont typeface="Garamond" pitchFamily="18" charset="0"/>
              <a:buNone/>
            </a:pPr>
            <a:endParaRPr lang="en-US" dirty="0"/>
          </a:p>
          <a:p>
            <a:pPr marL="0" indent="0">
              <a:buFont typeface="Garamond" pitchFamily="18" charset="0"/>
              <a:buNone/>
            </a:pPr>
            <a:r>
              <a:rPr lang="en-US" sz="1200" i="1" dirty="0"/>
              <a:t>   P Values: Lower is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987EB-47BF-4918-8660-A09C0692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086" y="2576789"/>
            <a:ext cx="1944793" cy="129246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6BAC787-95CC-47D2-B309-941B281E3733}"/>
              </a:ext>
            </a:extLst>
          </p:cNvPr>
          <p:cNvGrpSpPr/>
          <p:nvPr/>
        </p:nvGrpSpPr>
        <p:grpSpPr>
          <a:xfrm>
            <a:off x="6641207" y="1799006"/>
            <a:ext cx="3139405" cy="3899830"/>
            <a:chOff x="4287374" y="1217939"/>
            <a:chExt cx="3139405" cy="40924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42CEE-6C86-4E3F-A786-0BB5FE51ED41}"/>
                </a:ext>
              </a:extLst>
            </p:cNvPr>
            <p:cNvSpPr txBox="1"/>
            <p:nvPr/>
          </p:nvSpPr>
          <p:spPr>
            <a:xfrm>
              <a:off x="4287374" y="1217939"/>
              <a:ext cx="3139405" cy="4092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sz="2800" dirty="0"/>
                <a:t>Random Forest</a:t>
              </a:r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800" dirty="0"/>
            </a:p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8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652E67-A3C2-4593-AE85-5DEF6A00F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9701" y="1678074"/>
              <a:ext cx="1334750" cy="342468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0083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97991B-5E7F-47D8-97F7-2D9D8304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1333500"/>
            <a:ext cx="10029537" cy="4559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Models on the dataset resulted in very low accuracy with R-Squared values of 24% for Linear , Ridge and Lasso Regression.</a:t>
            </a:r>
          </a:p>
          <a:p>
            <a:endParaRPr lang="en-US" dirty="0"/>
          </a:p>
          <a:p>
            <a:r>
              <a:rPr lang="en-US" dirty="0"/>
              <a:t>We surmised  that accuracy was being impacted by outliers which were skewing data in the </a:t>
            </a:r>
            <a:r>
              <a:rPr lang="en-US" dirty="0" err="1"/>
              <a:t>Total_Units</a:t>
            </a:r>
            <a:r>
              <a:rPr lang="en-US" dirty="0"/>
              <a:t> column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 we have divided the grouped dataset into 3 parts and performed Modelling Separately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Transactions with </a:t>
            </a:r>
            <a:r>
              <a:rPr lang="en-US" dirty="0" err="1"/>
              <a:t>Total_Units</a:t>
            </a:r>
            <a:r>
              <a:rPr lang="en-US" dirty="0"/>
              <a:t> &gt; 5  : 401528 transactions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Transactions with </a:t>
            </a:r>
            <a:r>
              <a:rPr lang="en-US" dirty="0" err="1"/>
              <a:t>Total_Units</a:t>
            </a:r>
            <a:r>
              <a:rPr lang="en-US" dirty="0"/>
              <a:t> &gt; 10: 162872 transactions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Transactions with </a:t>
            </a:r>
            <a:r>
              <a:rPr lang="en-US" dirty="0" err="1"/>
              <a:t>Total_Units</a:t>
            </a:r>
            <a:r>
              <a:rPr lang="en-US" dirty="0"/>
              <a:t> &gt; 20: 52916 transactions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2C8A6B-11D3-476A-91BC-A7890480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57981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6656-46D7-46A8-8B0A-E4BCFBF7CB64}"/>
              </a:ext>
            </a:extLst>
          </p:cNvPr>
          <p:cNvSpPr txBox="1">
            <a:spLocks/>
          </p:cNvSpPr>
          <p:nvPr/>
        </p:nvSpPr>
        <p:spPr>
          <a:xfrm>
            <a:off x="566552" y="445616"/>
            <a:ext cx="10596747" cy="10066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cap="none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Modeling: </a:t>
            </a:r>
            <a:r>
              <a:rPr lang="en-US" sz="4300" cap="none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Total_Units</a:t>
            </a:r>
            <a:r>
              <a:rPr lang="en-US" sz="4300" cap="none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 &gt; 5</a:t>
            </a:r>
          </a:p>
          <a:p>
            <a:endParaRPr lang="en-US" sz="4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F44602-B650-48F1-BA24-20F8D5CAD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984264"/>
              </p:ext>
            </p:extLst>
          </p:nvPr>
        </p:nvGraphicFramePr>
        <p:xfrm>
          <a:off x="1181270" y="1601609"/>
          <a:ext cx="3603251" cy="478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FC2051DC-788A-4FD2-84BF-ACDD86F200DF}"/>
              </a:ext>
            </a:extLst>
          </p:cNvPr>
          <p:cNvSpPr/>
          <p:nvPr/>
        </p:nvSpPr>
        <p:spPr>
          <a:xfrm>
            <a:off x="6224823" y="5253493"/>
            <a:ext cx="1254389" cy="97574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8B8D6572-8FF1-4761-9670-FADD2F167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026779"/>
              </p:ext>
            </p:extLst>
          </p:nvPr>
        </p:nvGraphicFramePr>
        <p:xfrm>
          <a:off x="7728261" y="1608689"/>
          <a:ext cx="3684088" cy="4772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9" name="Callout: Left-Right Arrow 38">
            <a:extLst>
              <a:ext uri="{FF2B5EF4-FFF2-40B4-BE49-F238E27FC236}">
                <a16:creationId xmlns:a16="http://schemas.microsoft.com/office/drawing/2014/main" id="{9947C5B5-EC4E-416B-94FA-37458E29589A}"/>
              </a:ext>
            </a:extLst>
          </p:cNvPr>
          <p:cNvSpPr/>
          <p:nvPr/>
        </p:nvSpPr>
        <p:spPr>
          <a:xfrm>
            <a:off x="4551628" y="2963847"/>
            <a:ext cx="3096693" cy="909356"/>
          </a:xfrm>
          <a:prstGeom prst="left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Used </a:t>
            </a:r>
            <a:r>
              <a:rPr lang="en-US" sz="1200" dirty="0" err="1">
                <a:solidFill>
                  <a:schemeClr val="tx1"/>
                </a:solidFill>
              </a:rPr>
              <a:t>RidgeCV</a:t>
            </a:r>
            <a:r>
              <a:rPr lang="en-US" sz="1200" dirty="0">
                <a:solidFill>
                  <a:schemeClr val="tx1"/>
                </a:solidFill>
              </a:rPr>
              <a:t> to get optimal alpha value = 0.005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AF192E-80FC-4B3E-8E12-DFF22BDAADD0}"/>
              </a:ext>
            </a:extLst>
          </p:cNvPr>
          <p:cNvSpPr/>
          <p:nvPr/>
        </p:nvSpPr>
        <p:spPr>
          <a:xfrm>
            <a:off x="10225846" y="5961968"/>
            <a:ext cx="1106050" cy="86035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8F4DF3-4B71-4EA2-B67C-653A0F5D9438}"/>
              </a:ext>
            </a:extLst>
          </p:cNvPr>
          <p:cNvSpPr/>
          <p:nvPr/>
        </p:nvSpPr>
        <p:spPr>
          <a:xfrm>
            <a:off x="6224823" y="5217982"/>
            <a:ext cx="1254389" cy="97574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1B9B95-6F82-4865-A5E0-3502772B4B5D}"/>
              </a:ext>
            </a:extLst>
          </p:cNvPr>
          <p:cNvSpPr/>
          <p:nvPr/>
        </p:nvSpPr>
        <p:spPr>
          <a:xfrm>
            <a:off x="10378246" y="6114368"/>
            <a:ext cx="1106050" cy="86035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8" name="Callout: Left-Right Arrow 57">
            <a:extLst>
              <a:ext uri="{FF2B5EF4-FFF2-40B4-BE49-F238E27FC236}">
                <a16:creationId xmlns:a16="http://schemas.microsoft.com/office/drawing/2014/main" id="{EDFEB947-EFDE-4633-B660-E3E7C3BF2CE8}"/>
              </a:ext>
            </a:extLst>
          </p:cNvPr>
          <p:cNvSpPr/>
          <p:nvPr/>
        </p:nvSpPr>
        <p:spPr>
          <a:xfrm>
            <a:off x="4551627" y="4205214"/>
            <a:ext cx="3096693" cy="909356"/>
          </a:xfrm>
          <a:prstGeom prst="left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Used </a:t>
            </a:r>
            <a:r>
              <a:rPr lang="en-US" sz="1050" dirty="0" err="1">
                <a:solidFill>
                  <a:schemeClr val="tx1"/>
                </a:solidFill>
              </a:rPr>
              <a:t>LassoCV</a:t>
            </a:r>
            <a:r>
              <a:rPr lang="en-US" sz="1100" dirty="0">
                <a:solidFill>
                  <a:schemeClr val="tx1"/>
                </a:solidFill>
              </a:rPr>
              <a:t> to get optimal alpha value = 0.000016,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0.000029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respectively</a:t>
            </a:r>
          </a:p>
        </p:txBody>
      </p:sp>
      <p:sp>
        <p:nvSpPr>
          <p:cNvPr id="59" name="Callout: Left-Right Arrow 58">
            <a:extLst>
              <a:ext uri="{FF2B5EF4-FFF2-40B4-BE49-F238E27FC236}">
                <a16:creationId xmlns:a16="http://schemas.microsoft.com/office/drawing/2014/main" id="{B2079347-F13A-49F2-80A2-1C97C4EE0A2B}"/>
              </a:ext>
            </a:extLst>
          </p:cNvPr>
          <p:cNvSpPr/>
          <p:nvPr/>
        </p:nvSpPr>
        <p:spPr>
          <a:xfrm>
            <a:off x="4551627" y="5316728"/>
            <a:ext cx="3113029" cy="909356"/>
          </a:xfrm>
          <a:prstGeom prst="left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At Hyperparameters of Max Features = 29, 27 </a:t>
            </a:r>
            <a:r>
              <a:rPr lang="en-US" sz="1050" dirty="0" err="1">
                <a:solidFill>
                  <a:schemeClr val="tx1"/>
                </a:solidFill>
              </a:rPr>
              <a:t>MaxDepth</a:t>
            </a:r>
            <a:r>
              <a:rPr lang="en-US" sz="1050" dirty="0">
                <a:solidFill>
                  <a:schemeClr val="tx1"/>
                </a:solidFill>
              </a:rPr>
              <a:t> = 17, 15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repectively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DC0D96E7-7CD9-41B6-B9CF-F02A16C916B9}"/>
              </a:ext>
            </a:extLst>
          </p:cNvPr>
          <p:cNvSpPr/>
          <p:nvPr/>
        </p:nvSpPr>
        <p:spPr>
          <a:xfrm>
            <a:off x="2059619" y="1187388"/>
            <a:ext cx="2267451" cy="30697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OFFLINE</a:t>
            </a:r>
          </a:p>
        </p:txBody>
      </p:sp>
      <p:sp>
        <p:nvSpPr>
          <p:cNvPr id="61" name="Flowchart: Terminator 60">
            <a:extLst>
              <a:ext uri="{FF2B5EF4-FFF2-40B4-BE49-F238E27FC236}">
                <a16:creationId xmlns:a16="http://schemas.microsoft.com/office/drawing/2014/main" id="{DB6FF59F-0895-4F19-9A3F-86FDECD40088}"/>
              </a:ext>
            </a:extLst>
          </p:cNvPr>
          <p:cNvSpPr/>
          <p:nvPr/>
        </p:nvSpPr>
        <p:spPr>
          <a:xfrm>
            <a:off x="8436580" y="1187388"/>
            <a:ext cx="2267451" cy="30697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1281551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6656-46D7-46A8-8B0A-E4BCFBF7CB64}"/>
              </a:ext>
            </a:extLst>
          </p:cNvPr>
          <p:cNvSpPr txBox="1">
            <a:spLocks/>
          </p:cNvSpPr>
          <p:nvPr/>
        </p:nvSpPr>
        <p:spPr>
          <a:xfrm>
            <a:off x="566552" y="445616"/>
            <a:ext cx="10596747" cy="10066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cap="none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Modeling: </a:t>
            </a:r>
            <a:r>
              <a:rPr lang="en-US" sz="4300" cap="none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Total_Units</a:t>
            </a:r>
            <a:r>
              <a:rPr lang="en-US" sz="4300" cap="none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 &gt; 10</a:t>
            </a:r>
          </a:p>
          <a:p>
            <a:endParaRPr lang="en-US" sz="4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F44602-B650-48F1-BA24-20F8D5CAD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910272"/>
              </p:ext>
            </p:extLst>
          </p:nvPr>
        </p:nvGraphicFramePr>
        <p:xfrm>
          <a:off x="1181270" y="1601609"/>
          <a:ext cx="3603251" cy="478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FC2051DC-788A-4FD2-84BF-ACDD86F200DF}"/>
              </a:ext>
            </a:extLst>
          </p:cNvPr>
          <p:cNvSpPr/>
          <p:nvPr/>
        </p:nvSpPr>
        <p:spPr>
          <a:xfrm>
            <a:off x="6224823" y="5253493"/>
            <a:ext cx="1254389" cy="97574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8B8D6572-8FF1-4761-9670-FADD2F167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222179"/>
              </p:ext>
            </p:extLst>
          </p:nvPr>
        </p:nvGraphicFramePr>
        <p:xfrm>
          <a:off x="7728261" y="1608689"/>
          <a:ext cx="3684088" cy="4772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9" name="Callout: Left-Right Arrow 38">
            <a:extLst>
              <a:ext uri="{FF2B5EF4-FFF2-40B4-BE49-F238E27FC236}">
                <a16:creationId xmlns:a16="http://schemas.microsoft.com/office/drawing/2014/main" id="{9947C5B5-EC4E-416B-94FA-37458E29589A}"/>
              </a:ext>
            </a:extLst>
          </p:cNvPr>
          <p:cNvSpPr/>
          <p:nvPr/>
        </p:nvSpPr>
        <p:spPr>
          <a:xfrm>
            <a:off x="4547653" y="2557389"/>
            <a:ext cx="3096693" cy="909356"/>
          </a:xfrm>
          <a:prstGeom prst="left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Used </a:t>
            </a:r>
            <a:r>
              <a:rPr lang="en-US" sz="1200" dirty="0" err="1">
                <a:solidFill>
                  <a:schemeClr val="tx1"/>
                </a:solidFill>
              </a:rPr>
              <a:t>RidgeCV</a:t>
            </a:r>
            <a:r>
              <a:rPr lang="en-US" sz="1200" dirty="0">
                <a:solidFill>
                  <a:schemeClr val="tx1"/>
                </a:solidFill>
              </a:rPr>
              <a:t> to get optimal alpha value = 0.005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AF192E-80FC-4B3E-8E12-DFF22BDAADD0}"/>
              </a:ext>
            </a:extLst>
          </p:cNvPr>
          <p:cNvSpPr/>
          <p:nvPr/>
        </p:nvSpPr>
        <p:spPr>
          <a:xfrm>
            <a:off x="10225846" y="5961968"/>
            <a:ext cx="1106050" cy="86035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8F4DF3-4B71-4EA2-B67C-653A0F5D9438}"/>
              </a:ext>
            </a:extLst>
          </p:cNvPr>
          <p:cNvSpPr/>
          <p:nvPr/>
        </p:nvSpPr>
        <p:spPr>
          <a:xfrm>
            <a:off x="6224823" y="5217982"/>
            <a:ext cx="1254389" cy="97574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1B9B95-6F82-4865-A5E0-3502772B4B5D}"/>
              </a:ext>
            </a:extLst>
          </p:cNvPr>
          <p:cNvSpPr/>
          <p:nvPr/>
        </p:nvSpPr>
        <p:spPr>
          <a:xfrm>
            <a:off x="10378246" y="6114368"/>
            <a:ext cx="1106050" cy="86035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8" name="Callout: Left-Right Arrow 57">
            <a:extLst>
              <a:ext uri="{FF2B5EF4-FFF2-40B4-BE49-F238E27FC236}">
                <a16:creationId xmlns:a16="http://schemas.microsoft.com/office/drawing/2014/main" id="{EDFEB947-EFDE-4633-B660-E3E7C3BF2CE8}"/>
              </a:ext>
            </a:extLst>
          </p:cNvPr>
          <p:cNvSpPr/>
          <p:nvPr/>
        </p:nvSpPr>
        <p:spPr>
          <a:xfrm>
            <a:off x="4547652" y="3520368"/>
            <a:ext cx="3096693" cy="909356"/>
          </a:xfrm>
          <a:prstGeom prst="left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Used </a:t>
            </a:r>
            <a:r>
              <a:rPr lang="en-US" sz="1100" dirty="0" err="1">
                <a:solidFill>
                  <a:schemeClr val="tx1"/>
                </a:solidFill>
              </a:rPr>
              <a:t>LassoCV</a:t>
            </a:r>
            <a:r>
              <a:rPr lang="en-US" sz="1100" dirty="0">
                <a:solidFill>
                  <a:schemeClr val="tx1"/>
                </a:solidFill>
              </a:rPr>
              <a:t> to get optimal alpha value = 0.000024,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0.000043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respectively</a:t>
            </a:r>
          </a:p>
        </p:txBody>
      </p:sp>
      <p:sp>
        <p:nvSpPr>
          <p:cNvPr id="59" name="Callout: Left-Right Arrow 58">
            <a:extLst>
              <a:ext uri="{FF2B5EF4-FFF2-40B4-BE49-F238E27FC236}">
                <a16:creationId xmlns:a16="http://schemas.microsoft.com/office/drawing/2014/main" id="{B2079347-F13A-49F2-80A2-1C97C4EE0A2B}"/>
              </a:ext>
            </a:extLst>
          </p:cNvPr>
          <p:cNvSpPr/>
          <p:nvPr/>
        </p:nvSpPr>
        <p:spPr>
          <a:xfrm>
            <a:off x="4547652" y="4536971"/>
            <a:ext cx="3113029" cy="909356"/>
          </a:xfrm>
          <a:prstGeom prst="left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At Hyperparameters of Max Features = 31, 25 </a:t>
            </a:r>
            <a:r>
              <a:rPr lang="en-US" sz="1050" dirty="0" err="1">
                <a:solidFill>
                  <a:schemeClr val="tx1"/>
                </a:solidFill>
              </a:rPr>
              <a:t>MaxDepth</a:t>
            </a:r>
            <a:r>
              <a:rPr lang="en-US" sz="1050" dirty="0">
                <a:solidFill>
                  <a:schemeClr val="tx1"/>
                </a:solidFill>
              </a:rPr>
              <a:t> = 13, 14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respectively</a:t>
            </a: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DC0D96E7-7CD9-41B6-B9CF-F02A16C916B9}"/>
              </a:ext>
            </a:extLst>
          </p:cNvPr>
          <p:cNvSpPr/>
          <p:nvPr/>
        </p:nvSpPr>
        <p:spPr>
          <a:xfrm>
            <a:off x="2059619" y="1187388"/>
            <a:ext cx="2267451" cy="30697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OFFLINE</a:t>
            </a:r>
          </a:p>
        </p:txBody>
      </p:sp>
      <p:sp>
        <p:nvSpPr>
          <p:cNvPr id="61" name="Flowchart: Terminator 60">
            <a:extLst>
              <a:ext uri="{FF2B5EF4-FFF2-40B4-BE49-F238E27FC236}">
                <a16:creationId xmlns:a16="http://schemas.microsoft.com/office/drawing/2014/main" id="{DB6FF59F-0895-4F19-9A3F-86FDECD40088}"/>
              </a:ext>
            </a:extLst>
          </p:cNvPr>
          <p:cNvSpPr/>
          <p:nvPr/>
        </p:nvSpPr>
        <p:spPr>
          <a:xfrm>
            <a:off x="8436580" y="1187388"/>
            <a:ext cx="2267451" cy="30697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2837902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6656-46D7-46A8-8B0A-E4BCFBF7CB64}"/>
              </a:ext>
            </a:extLst>
          </p:cNvPr>
          <p:cNvSpPr txBox="1">
            <a:spLocks/>
          </p:cNvSpPr>
          <p:nvPr/>
        </p:nvSpPr>
        <p:spPr>
          <a:xfrm>
            <a:off x="566552" y="445616"/>
            <a:ext cx="10596747" cy="10066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cap="none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Modeling: </a:t>
            </a:r>
            <a:r>
              <a:rPr lang="en-US" sz="4300" cap="none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Total_Units</a:t>
            </a:r>
            <a:r>
              <a:rPr lang="en-US" sz="4300" cap="none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 &gt; 20</a:t>
            </a:r>
          </a:p>
          <a:p>
            <a:endParaRPr lang="en-US" sz="4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F44602-B650-48F1-BA24-20F8D5CAD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923901"/>
              </p:ext>
            </p:extLst>
          </p:nvPr>
        </p:nvGraphicFramePr>
        <p:xfrm>
          <a:off x="2152820" y="1494362"/>
          <a:ext cx="7153105" cy="478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FC2051DC-788A-4FD2-84BF-ACDD86F200DF}"/>
              </a:ext>
            </a:extLst>
          </p:cNvPr>
          <p:cNvSpPr/>
          <p:nvPr/>
        </p:nvSpPr>
        <p:spPr>
          <a:xfrm>
            <a:off x="6224823" y="5253493"/>
            <a:ext cx="1254389" cy="97574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AF192E-80FC-4B3E-8E12-DFF22BDAADD0}"/>
              </a:ext>
            </a:extLst>
          </p:cNvPr>
          <p:cNvSpPr/>
          <p:nvPr/>
        </p:nvSpPr>
        <p:spPr>
          <a:xfrm>
            <a:off x="10225846" y="5961968"/>
            <a:ext cx="1106050" cy="86035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8F4DF3-4B71-4EA2-B67C-653A0F5D9438}"/>
              </a:ext>
            </a:extLst>
          </p:cNvPr>
          <p:cNvSpPr/>
          <p:nvPr/>
        </p:nvSpPr>
        <p:spPr>
          <a:xfrm>
            <a:off x="6224823" y="5217982"/>
            <a:ext cx="1254389" cy="97574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1B9B95-6F82-4865-A5E0-3502772B4B5D}"/>
              </a:ext>
            </a:extLst>
          </p:cNvPr>
          <p:cNvSpPr/>
          <p:nvPr/>
        </p:nvSpPr>
        <p:spPr>
          <a:xfrm>
            <a:off x="10378246" y="6114368"/>
            <a:ext cx="1106050" cy="86035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DC0D96E7-7CD9-41B6-B9CF-F02A16C916B9}"/>
              </a:ext>
            </a:extLst>
          </p:cNvPr>
          <p:cNvSpPr/>
          <p:nvPr/>
        </p:nvSpPr>
        <p:spPr>
          <a:xfrm>
            <a:off x="2059619" y="1187388"/>
            <a:ext cx="2267451" cy="30697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756592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AD098-2F8A-45BB-BEC4-ADC0D6ED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Our most accurate model, random forest with </a:t>
            </a:r>
            <a:r>
              <a:rPr lang="en-US" sz="2000" dirty="0" err="1"/>
              <a:t>randomizedsearch</a:t>
            </a:r>
            <a:r>
              <a:rPr lang="en-US" sz="2000" dirty="0"/>
              <a:t> provides a predictive accuracy of 85%. </a:t>
            </a:r>
          </a:p>
          <a:p>
            <a:r>
              <a:rPr lang="en-US" sz="2000" dirty="0"/>
              <a:t>However, considering the risk of overfit we consider the more conservative linear regression based models which have an accuracy of ~56% (linear, Ridge, lasso)</a:t>
            </a:r>
          </a:p>
          <a:p>
            <a:endParaRPr lang="en-US" sz="2000" dirty="0"/>
          </a:p>
          <a:p>
            <a:r>
              <a:rPr lang="en-US" sz="2000" dirty="0"/>
              <a:t>The models significantly weigh the following factors in predictions</a:t>
            </a:r>
          </a:p>
          <a:p>
            <a:pPr lvl="1"/>
            <a:r>
              <a:rPr lang="en-US" sz="1800" dirty="0"/>
              <a:t>Full price indicator</a:t>
            </a:r>
          </a:p>
          <a:p>
            <a:pPr lvl="1"/>
            <a:r>
              <a:rPr lang="en-US" sz="1800" dirty="0" err="1"/>
              <a:t>Total_Units</a:t>
            </a:r>
            <a:endParaRPr lang="en-US" sz="1800" dirty="0"/>
          </a:p>
          <a:p>
            <a:pPr lvl="1"/>
            <a:r>
              <a:rPr lang="en-US" sz="1800" dirty="0"/>
              <a:t>Season</a:t>
            </a:r>
          </a:p>
          <a:p>
            <a:pPr lvl="1"/>
            <a:r>
              <a:rPr lang="en-US" sz="1800" dirty="0"/>
              <a:t>Certain product categories </a:t>
            </a:r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>
              <a:buNone/>
            </a:pPr>
            <a:r>
              <a:rPr lang="en-US" sz="1800" dirty="0"/>
              <a:t>This suggests that the at the state level view of the data, nuance on location and product category provides weaker signal in comparison to time and discount information.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A0A15-89DB-4EC1-80C0-8234B25A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51877"/>
            <a:ext cx="10866120" cy="729223"/>
          </a:xfrm>
        </p:spPr>
        <p:txBody>
          <a:bodyPr>
            <a:noAutofit/>
          </a:bodyPr>
          <a:lstStyle/>
          <a:p>
            <a:r>
              <a:rPr lang="en-US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5982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AD098-2F8A-45BB-BEC4-ADC0D6ED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This initial exploratory model suggests that a more detailed nuanced model will be able to provide predictive accuracy at very high level of granularity.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1) There is significant seasonal and cyclical information in the data which can be decomposed. This will create clearer price/quantity relations.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2) With a clustering algorithm, we could do market basket analysis and create superior clusters of products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3) There are many anomalies in the data, in particular with price information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Infrequent transactions, which result in a skew in the data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Products sold at inconsistent prices.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Dropping these anomalies in our data, resulted in an immediate gain in accuracy, however at the cost of broader predictive 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A0A15-89DB-4EC1-80C0-8234B25A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51877"/>
            <a:ext cx="10866120" cy="729223"/>
          </a:xfrm>
        </p:spPr>
        <p:txBody>
          <a:bodyPr>
            <a:noAutofit/>
          </a:bodyPr>
          <a:lstStyle/>
          <a:p>
            <a:r>
              <a:rPr lang="en-US" sz="4000" dirty="0"/>
              <a:t>Suggested Improvements: EDA</a:t>
            </a:r>
          </a:p>
        </p:txBody>
      </p:sp>
    </p:spTree>
    <p:extLst>
      <p:ext uri="{BB962C8B-B14F-4D97-AF65-F5344CB8AC3E}">
        <p14:creationId xmlns:p14="http://schemas.microsoft.com/office/powerpoint/2010/main" val="365953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AD098-2F8A-45BB-BEC4-ADC0D6ED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Currently feature engineering via random forest, indicates many variables that intuitively should be significant, have little predictive value.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With more elaborate EDA, signal from these data points should be conserved leading to better feature engineering options.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particular, it may be necessary to consider some form of binning to better organize the information present in the price column.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A0A15-89DB-4EC1-80C0-8234B25A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51877"/>
            <a:ext cx="10866120" cy="729223"/>
          </a:xfrm>
        </p:spPr>
        <p:txBody>
          <a:bodyPr>
            <a:noAutofit/>
          </a:bodyPr>
          <a:lstStyle/>
          <a:p>
            <a:r>
              <a:rPr lang="en-US" sz="4000" dirty="0"/>
              <a:t>Suggested Improvements: Feature </a:t>
            </a:r>
            <a:r>
              <a:rPr lang="en-US" sz="4000" dirty="0" err="1"/>
              <a:t>Eng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979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000" y="574530"/>
            <a:ext cx="9404723" cy="55379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57301" y="1333499"/>
            <a:ext cx="9906000" cy="4533901"/>
          </a:xfr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200" dirty="0"/>
              <a:t>Price elasticity analysis allows firms to estimate the change in units sold for each change in the price of a product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This analysis is critical to firms in deciding how to price product, with direct implications on the total units sold, and the amount of profit earned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Our Client, </a:t>
            </a:r>
            <a:r>
              <a:rPr lang="en-US" sz="2200" b="1" dirty="0"/>
              <a:t>The Math Company</a:t>
            </a:r>
            <a:r>
              <a:rPr lang="en-US" sz="2200" dirty="0"/>
              <a:t>, a Bangalore based Data Science Consultancy, has tasked us with creating a price sensitivity model for an anonymous Women’s, work apparel, retailer in America</a:t>
            </a:r>
          </a:p>
        </p:txBody>
      </p:sp>
    </p:spTree>
    <p:extLst>
      <p:ext uri="{BB962C8B-B14F-4D97-AF65-F5344CB8AC3E}">
        <p14:creationId xmlns:p14="http://schemas.microsoft.com/office/powerpoint/2010/main" val="3150177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AD098-2F8A-45BB-BEC4-ADC0D6ED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A0A15-89DB-4EC1-80C0-8234B25A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51877"/>
            <a:ext cx="10866120" cy="729223"/>
          </a:xfrm>
        </p:spPr>
        <p:txBody>
          <a:bodyPr>
            <a:noAutofit/>
          </a:bodyPr>
          <a:lstStyle/>
          <a:p>
            <a:r>
              <a:rPr lang="en-US" sz="4000" dirty="0"/>
              <a:t>Appendix: Data Dictionary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386820-4C52-4DB1-98B2-47CD7DC3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6753"/>
              </p:ext>
            </p:extLst>
          </p:nvPr>
        </p:nvGraphicFramePr>
        <p:xfrm>
          <a:off x="2951294" y="1469820"/>
          <a:ext cx="5910766" cy="4261260"/>
        </p:xfrm>
        <a:graphic>
          <a:graphicData uri="http://schemas.openxmlformats.org/drawingml/2006/table">
            <a:tbl>
              <a:tblPr/>
              <a:tblGrid>
                <a:gridCol w="1823334">
                  <a:extLst>
                    <a:ext uri="{9D8B030D-6E8A-4147-A177-3AD203B41FA5}">
                      <a16:colId xmlns:a16="http://schemas.microsoft.com/office/drawing/2014/main" val="2306568394"/>
                    </a:ext>
                  </a:extLst>
                </a:gridCol>
                <a:gridCol w="75345">
                  <a:extLst>
                    <a:ext uri="{9D8B030D-6E8A-4147-A177-3AD203B41FA5}">
                      <a16:colId xmlns:a16="http://schemas.microsoft.com/office/drawing/2014/main" val="1343584504"/>
                    </a:ext>
                  </a:extLst>
                </a:gridCol>
                <a:gridCol w="4012087">
                  <a:extLst>
                    <a:ext uri="{9D8B030D-6E8A-4147-A177-3AD203B41FA5}">
                      <a16:colId xmlns:a16="http://schemas.microsoft.com/office/drawing/2014/main" val="3318441017"/>
                    </a:ext>
                  </a:extLst>
                </a:gridCol>
              </a:tblGrid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67909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42344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Tansaction DB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91574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DAY_DT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760159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LOC_INDT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 Identifier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91787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DBSKU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Keeping unit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473274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ONLINE_FLAG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is online, 0 is not, 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938595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FULL_PRICE_IND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 - Full Price of the product. NFP - Non Full Price (i.e. some discount was applied to the tag </a:t>
                      </a:r>
                      <a:r>
                        <a:rPr lang="en-US" sz="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70897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selling price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307962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TOTAL_UNITS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quantity sold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673737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TOTAL_SALES_PRFT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Selling price - Cost price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504028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TOTAL_COST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price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461281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261686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DB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72304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DBSKU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ID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368494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DEPARTMENT ID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629119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CLASS ID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28250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SUBCLASS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SUBCLASS ID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173655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DEPARTMENT_NAME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DEPARTMENT NAME (1-to-1 mapping with Department ID)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71755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CLASS_NAME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CLASS NAME (1-to1 mapping with Department ID x Class id)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918862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SUBCLASS_NAME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SUBCLASS NAME (1-to1 mapping with Department ID x Class id x Subclass ID)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738465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97923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Store DB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20087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LOC_IDNT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 identifier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29391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022813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944622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STORE_TYPE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retail outlet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34916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POSTAL_CD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 code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080370"/>
                  </a:ext>
                </a:extLst>
              </a:tr>
              <a:tr h="14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STORE_SIZE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 above 1000 as valid store sizes (there are junk values like 0 square feet)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2" marR="8262" marT="8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2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209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AD098-2F8A-45BB-BEC4-ADC0D6ED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 profiles have been created for the base data set, and can be found in:</a:t>
            </a:r>
          </a:p>
          <a:p>
            <a:pPr marL="457200" indent="-457200">
              <a:buAutoNum type="arabicParenR"/>
            </a:pPr>
            <a:r>
              <a:rPr lang="en-US" sz="2000" dirty="0"/>
              <a:t>product.html</a:t>
            </a:r>
          </a:p>
          <a:p>
            <a:pPr marL="457200" indent="-457200">
              <a:buAutoNum type="arabicParenR"/>
            </a:pPr>
            <a:r>
              <a:rPr lang="en-US" sz="2000" dirty="0"/>
              <a:t>Store.html</a:t>
            </a:r>
          </a:p>
          <a:p>
            <a:pPr marL="457200" indent="-457200">
              <a:buAutoNum type="arabicParenR"/>
            </a:pPr>
            <a:r>
              <a:rPr lang="en-US" sz="2000" dirty="0"/>
              <a:t>Transact.html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Data sets for cleaned data can be found in:</a:t>
            </a:r>
          </a:p>
          <a:p>
            <a:pPr marL="0" indent="0">
              <a:buNone/>
            </a:pPr>
            <a:r>
              <a:rPr lang="en-US" sz="2000" dirty="0"/>
              <a:t>1)cleaned transaction profile.html</a:t>
            </a:r>
          </a:p>
          <a:p>
            <a:pPr marL="0" indent="0">
              <a:buNone/>
            </a:pPr>
            <a:r>
              <a:rPr lang="en-US" sz="2000" dirty="0"/>
              <a:t>2) cleaned_product_profile.html</a:t>
            </a:r>
          </a:p>
          <a:p>
            <a:pPr marL="0" indent="0">
              <a:buNone/>
            </a:pPr>
            <a:r>
              <a:rPr lang="en-US" sz="2000" dirty="0"/>
              <a:t>3) cleaned_store_profile.html</a:t>
            </a:r>
          </a:p>
          <a:p>
            <a:pPr marL="0" indent="0">
              <a:buNone/>
            </a:pPr>
            <a:r>
              <a:rPr lang="en-US" sz="2000" dirty="0"/>
              <a:t>4) </a:t>
            </a:r>
            <a:r>
              <a:rPr lang="en-US" sz="2000" dirty="0" err="1"/>
              <a:t>combined_dataset</a:t>
            </a:r>
            <a:r>
              <a:rPr lang="en-US" sz="2000" dirty="0"/>
              <a:t> profile.html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A0A15-89DB-4EC1-80C0-8234B25A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51877"/>
            <a:ext cx="10866120" cy="729223"/>
          </a:xfrm>
        </p:spPr>
        <p:txBody>
          <a:bodyPr>
            <a:noAutofit/>
          </a:bodyPr>
          <a:lstStyle/>
          <a:p>
            <a:r>
              <a:rPr lang="en-US" sz="4000" dirty="0"/>
              <a:t>Appendix: Additional Data</a:t>
            </a:r>
          </a:p>
        </p:txBody>
      </p:sp>
    </p:spTree>
    <p:extLst>
      <p:ext uri="{BB962C8B-B14F-4D97-AF65-F5344CB8AC3E}">
        <p14:creationId xmlns:p14="http://schemas.microsoft.com/office/powerpoint/2010/main" val="3382288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897D44-49D6-4CB2-849D-AD081104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1" y="1598770"/>
            <a:ext cx="4577291" cy="3256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17B1A9-0A3C-45E8-A9B8-AB16D8C6CD6B}"/>
              </a:ext>
            </a:extLst>
          </p:cNvPr>
          <p:cNvSpPr txBox="1"/>
          <p:nvPr/>
        </p:nvSpPr>
        <p:spPr>
          <a:xfrm>
            <a:off x="577167" y="496554"/>
            <a:ext cx="1058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Sample EDA for transaction data set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4BC231E-CC33-4284-AFFC-817827A1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8546" y="5283374"/>
            <a:ext cx="4514908" cy="97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E3FCABE-644B-468B-9FFB-36171C92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602739"/>
            <a:ext cx="4210356" cy="320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045D8-DC00-4A3E-B2AF-5BC1C7F42442}"/>
              </a:ext>
            </a:extLst>
          </p:cNvPr>
          <p:cNvSpPr txBox="1"/>
          <p:nvPr/>
        </p:nvSpPr>
        <p:spPr>
          <a:xfrm>
            <a:off x="2164296" y="1326903"/>
            <a:ext cx="277736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Distribution of </a:t>
            </a:r>
            <a:r>
              <a:rPr lang="en-US" sz="1400" dirty="0" err="1"/>
              <a:t>Unit_Sales_Price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EC0A3-0D86-487A-9A62-9F5006011060}"/>
              </a:ext>
            </a:extLst>
          </p:cNvPr>
          <p:cNvSpPr txBox="1"/>
          <p:nvPr/>
        </p:nvSpPr>
        <p:spPr>
          <a:xfrm>
            <a:off x="4112402" y="4915428"/>
            <a:ext cx="3551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3 states with majority of Transactions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52E4F-05B7-4030-94EA-35049BCCE2A1}"/>
              </a:ext>
            </a:extLst>
          </p:cNvPr>
          <p:cNvSpPr txBox="1"/>
          <p:nvPr/>
        </p:nvSpPr>
        <p:spPr>
          <a:xfrm>
            <a:off x="7793598" y="1298316"/>
            <a:ext cx="271779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Plot b/w </a:t>
            </a:r>
            <a:r>
              <a:rPr lang="en-US" sz="1400" dirty="0"/>
              <a:t>Price</a:t>
            </a:r>
            <a:r>
              <a:rPr lang="en-US" sz="1600" dirty="0"/>
              <a:t> and Quantity</a:t>
            </a:r>
          </a:p>
        </p:txBody>
      </p:sp>
    </p:spTree>
    <p:extLst>
      <p:ext uri="{BB962C8B-B14F-4D97-AF65-F5344CB8AC3E}">
        <p14:creationId xmlns:p14="http://schemas.microsoft.com/office/powerpoint/2010/main" val="3465515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17B1A9-0A3C-45E8-A9B8-AB16D8C6CD6B}"/>
              </a:ext>
            </a:extLst>
          </p:cNvPr>
          <p:cNvSpPr txBox="1"/>
          <p:nvPr/>
        </p:nvSpPr>
        <p:spPr>
          <a:xfrm>
            <a:off x="577167" y="496554"/>
            <a:ext cx="1058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Sample EDA for transaction data 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4167F-649E-4059-85B3-6A390FD7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1816392"/>
            <a:ext cx="5299969" cy="3143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15A2E-DCC4-429A-8DDE-6E51157B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31" y="1816392"/>
            <a:ext cx="5357973" cy="3301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A3F726-FFA1-4A20-9907-2755ECCF330F}"/>
              </a:ext>
            </a:extLst>
          </p:cNvPr>
          <p:cNvSpPr txBox="1"/>
          <p:nvPr/>
        </p:nvSpPr>
        <p:spPr>
          <a:xfrm flipH="1">
            <a:off x="933485" y="1320056"/>
            <a:ext cx="48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Distribution across </a:t>
            </a:r>
            <a:r>
              <a:rPr lang="en-US" dirty="0" err="1"/>
              <a:t>Dsubclass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DD520-EA60-4B4E-94DD-1C7027240819}"/>
              </a:ext>
            </a:extLst>
          </p:cNvPr>
          <p:cNvSpPr txBox="1"/>
          <p:nvPr/>
        </p:nvSpPr>
        <p:spPr>
          <a:xfrm flipH="1">
            <a:off x="6568262" y="1352094"/>
            <a:ext cx="48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Distribution across Store Types</a:t>
            </a:r>
          </a:p>
        </p:txBody>
      </p:sp>
    </p:spTree>
    <p:extLst>
      <p:ext uri="{BB962C8B-B14F-4D97-AF65-F5344CB8AC3E}">
        <p14:creationId xmlns:p14="http://schemas.microsoft.com/office/powerpoint/2010/main" val="2064096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17B1A9-0A3C-45E8-A9B8-AB16D8C6CD6B}"/>
              </a:ext>
            </a:extLst>
          </p:cNvPr>
          <p:cNvSpPr txBox="1"/>
          <p:nvPr/>
        </p:nvSpPr>
        <p:spPr>
          <a:xfrm>
            <a:off x="577167" y="496554"/>
            <a:ext cx="1058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Sample EDA for transaction data set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4F493854-4937-4D7D-93B3-BA696C738CD8}"/>
              </a:ext>
            </a:extLst>
          </p:cNvPr>
          <p:cNvSpPr txBox="1">
            <a:spLocks/>
          </p:cNvSpPr>
          <p:nvPr/>
        </p:nvSpPr>
        <p:spPr>
          <a:xfrm>
            <a:off x="365371" y="1333500"/>
            <a:ext cx="11559929" cy="45339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D237B6-D20B-4819-8703-8FEDF08870B2}"/>
              </a:ext>
            </a:extLst>
          </p:cNvPr>
          <p:cNvGrpSpPr/>
          <p:nvPr/>
        </p:nvGrpSpPr>
        <p:grpSpPr>
          <a:xfrm>
            <a:off x="490932" y="1535700"/>
            <a:ext cx="3381395" cy="2804609"/>
            <a:chOff x="490932" y="1535700"/>
            <a:chExt cx="3381395" cy="280460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EF8F02-282A-4E48-A3AE-EA47441DE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932" y="1880171"/>
              <a:ext cx="3381395" cy="246013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44FB06-20D1-4D06-AC52-FD91BC8AB5DD}"/>
                </a:ext>
              </a:extLst>
            </p:cNvPr>
            <p:cNvSpPr txBox="1"/>
            <p:nvPr/>
          </p:nvSpPr>
          <p:spPr>
            <a:xfrm>
              <a:off x="735748" y="1535700"/>
              <a:ext cx="28917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Plot b/w </a:t>
              </a:r>
              <a:r>
                <a:rPr lang="en-US" sz="1400" dirty="0"/>
                <a:t>Price</a:t>
              </a:r>
              <a:r>
                <a:rPr lang="en-US" sz="1600" dirty="0"/>
                <a:t> and Quantity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C0864F-875C-4261-90D9-B6796F1495CA}"/>
              </a:ext>
            </a:extLst>
          </p:cNvPr>
          <p:cNvGrpSpPr/>
          <p:nvPr/>
        </p:nvGrpSpPr>
        <p:grpSpPr>
          <a:xfrm>
            <a:off x="4443864" y="1544539"/>
            <a:ext cx="2852738" cy="2789853"/>
            <a:chOff x="4443864" y="1544539"/>
            <a:chExt cx="2852738" cy="27898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7776F7D-49AE-4035-A667-B92425BC1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3864" y="1874254"/>
              <a:ext cx="2852738" cy="246013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178290-AF8F-4606-BC7E-3946B379CA0C}"/>
                </a:ext>
              </a:extLst>
            </p:cNvPr>
            <p:cNvSpPr txBox="1"/>
            <p:nvPr/>
          </p:nvSpPr>
          <p:spPr>
            <a:xfrm>
              <a:off x="4995584" y="1544539"/>
              <a:ext cx="174929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Seasonal Sales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37610E-8F0E-4335-83C3-4A3DB9D1A4DA}"/>
              </a:ext>
            </a:extLst>
          </p:cNvPr>
          <p:cNvGrpSpPr/>
          <p:nvPr/>
        </p:nvGrpSpPr>
        <p:grpSpPr>
          <a:xfrm>
            <a:off x="7800293" y="1535700"/>
            <a:ext cx="4026336" cy="2798692"/>
            <a:chOff x="7800293" y="1535700"/>
            <a:chExt cx="4026336" cy="27986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A05E81-4175-425F-8C5F-07DB64855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9833" y="1874254"/>
              <a:ext cx="2987256" cy="246013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A2DB65-9808-4FB0-8FEA-0B7D5D22F1F9}"/>
                </a:ext>
              </a:extLst>
            </p:cNvPr>
            <p:cNvSpPr txBox="1"/>
            <p:nvPr/>
          </p:nvSpPr>
          <p:spPr>
            <a:xfrm flipH="1">
              <a:off x="7800293" y="1535700"/>
              <a:ext cx="402633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Transaction Distribution across </a:t>
              </a:r>
              <a:r>
                <a:rPr lang="en-US" sz="1400" dirty="0" err="1"/>
                <a:t>Dsubclass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09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38" y="300113"/>
            <a:ext cx="9625831" cy="103338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dirty="0"/>
              <a:t>Based on input from Jigsaw and our customer, and considering our constraints we elected to focus on determining price elasticity for the given data.</a:t>
            </a:r>
            <a:endParaRPr lang="en-US" sz="2000" dirty="0">
              <a:hlinkClick r:id="rId2"/>
            </a:endParaRPr>
          </a:p>
          <a:p>
            <a:pPr algn="just"/>
            <a:endParaRPr lang="en-US" sz="2000" dirty="0">
              <a:hlinkClick r:id="rId2"/>
            </a:endParaRPr>
          </a:p>
          <a:p>
            <a:pPr algn="just"/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Price elasticity of demand (PED)</a:t>
            </a:r>
            <a:r>
              <a:rPr lang="en-US" sz="2000" dirty="0"/>
              <a:t> is a measure used in economics to show the responsiveness, or </a:t>
            </a:r>
            <a:r>
              <a:rPr lang="en-US" sz="2000" dirty="0">
                <a:hlinkClick r:id="rId3" tooltip="Elasticity (econom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elasticity</a:t>
            </a:r>
            <a:r>
              <a:rPr lang="en-US" sz="2000" dirty="0"/>
              <a:t>, of the quantity demanded of a good or service to a change in its price when nothing but the price changes. More precisely, it gives the percentage change in quantity demanded in response to a one percent change in price.</a:t>
            </a:r>
          </a:p>
          <a:p>
            <a:pPr algn="just"/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We will aim to predict unit price, for a given product at a given quantity</a:t>
            </a:r>
          </a:p>
        </p:txBody>
      </p:sp>
    </p:spTree>
    <p:extLst>
      <p:ext uri="{BB962C8B-B14F-4D97-AF65-F5344CB8AC3E}">
        <p14:creationId xmlns:p14="http://schemas.microsoft.com/office/powerpoint/2010/main" val="175064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77" y="561355"/>
            <a:ext cx="9404723" cy="553790"/>
          </a:xfrm>
        </p:spPr>
        <p:txBody>
          <a:bodyPr>
            <a:normAutofit fontScale="90000"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57301" y="1333499"/>
            <a:ext cx="9906000" cy="4533901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With a </a:t>
            </a:r>
            <a:r>
              <a:rPr lang="en-US" sz="2200" b="1" dirty="0"/>
              <a:t>short time horizon </a:t>
            </a:r>
            <a:r>
              <a:rPr lang="en-US" sz="2200" dirty="0"/>
              <a:t>to complete our project, we opted for a simple and fast approach to get a handle on the data.</a:t>
            </a:r>
          </a:p>
          <a:p>
            <a:pPr algn="just"/>
            <a:r>
              <a:rPr lang="en-US" sz="2200" dirty="0"/>
              <a:t>With a working understanding of the data, we would later be able to make more complex models with higher accuracy</a:t>
            </a:r>
          </a:p>
          <a:p>
            <a:pPr algn="just"/>
            <a:r>
              <a:rPr lang="en-US" sz="2200" dirty="0"/>
              <a:t>We will be using </a:t>
            </a:r>
            <a:r>
              <a:rPr lang="en-US" sz="2200" b="1" dirty="0"/>
              <a:t>linear regression models </a:t>
            </a:r>
            <a:r>
              <a:rPr lang="en-US" sz="2200" dirty="0"/>
              <a:t>to predict our dependent variable: </a:t>
            </a:r>
            <a:r>
              <a:rPr lang="en-US" sz="2200" b="1" dirty="0"/>
              <a:t>Unit Price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B9CD812-36C1-4B9F-BAE0-D8344C2B5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214791"/>
              </p:ext>
            </p:extLst>
          </p:nvPr>
        </p:nvGraphicFramePr>
        <p:xfrm>
          <a:off x="2146301" y="21993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45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D87B6E96-C986-48FD-852C-97BE35960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138" y="1333500"/>
            <a:ext cx="9906000" cy="4533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Note</a:t>
            </a:r>
            <a:r>
              <a:rPr lang="en-US" dirty="0"/>
              <a:t>: The data set we received caused </a:t>
            </a:r>
            <a:r>
              <a:rPr lang="en-US" dirty="0">
                <a:solidFill>
                  <a:srgbClr val="FF0000"/>
                </a:solidFill>
              </a:rPr>
              <a:t>significant memory issues </a:t>
            </a:r>
            <a:r>
              <a:rPr lang="en-US" dirty="0"/>
              <a:t>for most team members. Memory issues continue to have a forcing effect on decisions and analysis options on the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79" y="1399716"/>
            <a:ext cx="1409700" cy="140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84" y="1591098"/>
            <a:ext cx="3057871" cy="121831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DD6A0C9-A563-45FF-883E-D1E531C2F355}"/>
              </a:ext>
            </a:extLst>
          </p:cNvPr>
          <p:cNvSpPr txBox="1">
            <a:spLocks/>
          </p:cNvSpPr>
          <p:nvPr/>
        </p:nvSpPr>
        <p:spPr>
          <a:xfrm>
            <a:off x="607868" y="567803"/>
            <a:ext cx="9404723" cy="553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300" dirty="0"/>
              <a:t>Tools used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067DB9-E0B7-46E4-B3DC-CE1B2CD7CA0A}"/>
              </a:ext>
            </a:extLst>
          </p:cNvPr>
          <p:cNvGrpSpPr/>
          <p:nvPr/>
        </p:nvGrpSpPr>
        <p:grpSpPr>
          <a:xfrm>
            <a:off x="5419287" y="1429919"/>
            <a:ext cx="1640749" cy="1397830"/>
            <a:chOff x="4225363" y="2395538"/>
            <a:chExt cx="3596207" cy="3038475"/>
          </a:xfrm>
        </p:grpSpPr>
        <p:pic>
          <p:nvPicPr>
            <p:cNvPr id="1026" name="Picture 2" descr="Image result for open refine logo">
              <a:extLst>
                <a:ext uri="{FF2B5EF4-FFF2-40B4-BE49-F238E27FC236}">
                  <a16:creationId xmlns:a16="http://schemas.microsoft.com/office/drawing/2014/main" id="{9D5D80F2-BD86-4A24-AB02-3FAF50AEE7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27"/>
            <a:stretch/>
          </p:blipFill>
          <p:spPr bwMode="auto">
            <a:xfrm>
              <a:off x="4225363" y="4462463"/>
              <a:ext cx="3596207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open refine logo">
              <a:extLst>
                <a:ext uri="{FF2B5EF4-FFF2-40B4-BE49-F238E27FC236}">
                  <a16:creationId xmlns:a16="http://schemas.microsoft.com/office/drawing/2014/main" id="{432F9A26-8B56-4551-B131-7D3734D6B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8566" y="2395538"/>
              <a:ext cx="2209801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72196A-FD95-443F-B2AC-DEE464BE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19399"/>
              </p:ext>
            </p:extLst>
          </p:nvPr>
        </p:nvGraphicFramePr>
        <p:xfrm>
          <a:off x="1334549" y="2940469"/>
          <a:ext cx="9773175" cy="135097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257725">
                  <a:extLst>
                    <a:ext uri="{9D8B030D-6E8A-4147-A177-3AD203B41FA5}">
                      <a16:colId xmlns:a16="http://schemas.microsoft.com/office/drawing/2014/main" val="224653546"/>
                    </a:ext>
                  </a:extLst>
                </a:gridCol>
                <a:gridCol w="3257725">
                  <a:extLst>
                    <a:ext uri="{9D8B030D-6E8A-4147-A177-3AD203B41FA5}">
                      <a16:colId xmlns:a16="http://schemas.microsoft.com/office/drawing/2014/main" val="1948882746"/>
                    </a:ext>
                  </a:extLst>
                </a:gridCol>
                <a:gridCol w="3257725">
                  <a:extLst>
                    <a:ext uri="{9D8B030D-6E8A-4147-A177-3AD203B41FA5}">
                      <a16:colId xmlns:a16="http://schemas.microsoft.com/office/drawing/2014/main" val="3162717903"/>
                    </a:ext>
                  </a:extLst>
                </a:gridCol>
              </a:tblGrid>
              <a:tr h="436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Refine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69916"/>
                  </a:ext>
                </a:extLst>
              </a:tr>
              <a:tr h="43657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Used for loading of small data sets and quick data exploration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Data cleaning, and pattern identification for the main transaction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Primary tool for data cleaning, visualization, factorization and modelling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4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2984" y="550791"/>
            <a:ext cx="10600316" cy="617609"/>
          </a:xfrm>
        </p:spPr>
        <p:txBody>
          <a:bodyPr>
            <a:noAutofit/>
          </a:bodyPr>
          <a:lstStyle/>
          <a:p>
            <a:r>
              <a:rPr lang="en-IN" sz="4300" dirty="0"/>
              <a:t>Exploratory Data Analysis: Data Sets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C26781-0BE2-4EBD-8F73-B2DBC4D9BB32}"/>
              </a:ext>
            </a:extLst>
          </p:cNvPr>
          <p:cNvGrpSpPr/>
          <p:nvPr/>
        </p:nvGrpSpPr>
        <p:grpSpPr>
          <a:xfrm>
            <a:off x="1419049" y="1333501"/>
            <a:ext cx="2243788" cy="4533900"/>
            <a:chOff x="1470671" y="1333500"/>
            <a:chExt cx="2243788" cy="4919731"/>
          </a:xfrm>
        </p:grpSpPr>
        <p:sp>
          <p:nvSpPr>
            <p:cNvPr id="26627" name="AutoShape 3"/>
            <p:cNvSpPr>
              <a:spLocks noChangeArrowheads="1"/>
            </p:cNvSpPr>
            <p:nvPr/>
          </p:nvSpPr>
          <p:spPr bwMode="gray">
            <a:xfrm rot="5400000">
              <a:off x="132700" y="2671472"/>
              <a:ext cx="4919731" cy="2243787"/>
            </a:xfrm>
            <a:prstGeom prst="roundRect">
              <a:avLst>
                <a:gd name="adj" fmla="val 19894"/>
              </a:avLst>
            </a:prstGeom>
            <a:gradFill rotWithShape="1">
              <a:gsLst>
                <a:gs pos="0">
                  <a:srgbClr val="F8F8F8">
                    <a:gamma/>
                    <a:shade val="77647"/>
                    <a:invGamma/>
                    <a:alpha val="98000"/>
                  </a:srgbClr>
                </a:gs>
                <a:gs pos="50000">
                  <a:srgbClr val="F8F8F8"/>
                </a:gs>
                <a:gs pos="100000">
                  <a:srgbClr val="F8F8F8">
                    <a:gamma/>
                    <a:shade val="77647"/>
                    <a:invGamma/>
                    <a:alpha val="98000"/>
                  </a:srgbClr>
                </a:gs>
              </a:gsLst>
              <a:lin ang="540000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8" name="Text Box 4"/>
            <p:cNvSpPr txBox="1">
              <a:spLocks noChangeArrowheads="1"/>
            </p:cNvSpPr>
            <p:nvPr/>
          </p:nvSpPr>
          <p:spPr bwMode="gray">
            <a:xfrm>
              <a:off x="1470671" y="3755534"/>
              <a:ext cx="2243788" cy="1035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 eaLnBrk="0" hangingPunct="0"/>
              <a:r>
                <a:rPr lang="en-IN" sz="1400" b="1" dirty="0">
                  <a:solidFill>
                    <a:srgbClr val="1C1C1C"/>
                  </a:solidFill>
                </a:rPr>
                <a:t>The dataset contains 7 variables describing the details about the products .</a:t>
              </a:r>
            </a:p>
          </p:txBody>
        </p:sp>
        <p:pic>
          <p:nvPicPr>
            <p:cNvPr id="26640" name="Picture 16" descr="O_chevron0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86191" y="3226897"/>
              <a:ext cx="412750" cy="363537"/>
            </a:xfrm>
            <a:prstGeom prst="rect">
              <a:avLst/>
            </a:prstGeom>
            <a:noFill/>
          </p:spPr>
        </p:pic>
        <p:pic>
          <p:nvPicPr>
            <p:cNvPr id="18" name="Picture 4" descr="LB_circle0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43562" y="1702042"/>
              <a:ext cx="1498009" cy="1498009"/>
            </a:xfrm>
            <a:prstGeom prst="rect">
              <a:avLst/>
            </a:prstGeom>
            <a:noFill/>
          </p:spPr>
        </p:pic>
        <p:sp>
          <p:nvSpPr>
            <p:cNvPr id="19" name="Text Box 8"/>
            <p:cNvSpPr txBox="1">
              <a:spLocks noChangeArrowheads="1"/>
            </p:cNvSpPr>
            <p:nvPr/>
          </p:nvSpPr>
          <p:spPr bwMode="gray">
            <a:xfrm>
              <a:off x="2019456" y="2118822"/>
              <a:ext cx="1146220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4400" eaLnBrk="0" hangingPunct="0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</a:rPr>
                <a:t>Product Dataset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E025B4-D8C5-462E-AEC4-F5449598932C}"/>
              </a:ext>
            </a:extLst>
          </p:cNvPr>
          <p:cNvGrpSpPr/>
          <p:nvPr/>
        </p:nvGrpSpPr>
        <p:grpSpPr>
          <a:xfrm>
            <a:off x="5081886" y="1333501"/>
            <a:ext cx="2243788" cy="4533901"/>
            <a:chOff x="4164319" y="1333501"/>
            <a:chExt cx="2006148" cy="4919730"/>
          </a:xfrm>
        </p:grpSpPr>
        <p:sp>
          <p:nvSpPr>
            <p:cNvPr id="26629" name="AutoShape 5"/>
            <p:cNvSpPr>
              <a:spLocks noChangeArrowheads="1"/>
            </p:cNvSpPr>
            <p:nvPr/>
          </p:nvSpPr>
          <p:spPr bwMode="gray">
            <a:xfrm rot="5400000">
              <a:off x="2704281" y="2793539"/>
              <a:ext cx="4919730" cy="1999654"/>
            </a:xfrm>
            <a:prstGeom prst="roundRect">
              <a:avLst>
                <a:gd name="adj" fmla="val 19894"/>
              </a:avLst>
            </a:prstGeom>
            <a:gradFill rotWithShape="1">
              <a:gsLst>
                <a:gs pos="0">
                  <a:srgbClr val="F8F8F8">
                    <a:gamma/>
                    <a:shade val="77647"/>
                    <a:invGamma/>
                    <a:alpha val="98000"/>
                  </a:srgbClr>
                </a:gs>
                <a:gs pos="30000">
                  <a:srgbClr val="F8F8F8"/>
                </a:gs>
                <a:gs pos="100000">
                  <a:srgbClr val="F8F8F8">
                    <a:gamma/>
                    <a:shade val="77647"/>
                    <a:invGamma/>
                    <a:alpha val="98000"/>
                  </a:srgbClr>
                </a:gs>
              </a:gsLst>
              <a:lin ang="540000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gray">
            <a:xfrm>
              <a:off x="4216254" y="3773465"/>
              <a:ext cx="1954213" cy="1035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hangingPunct="0"/>
              <a:r>
                <a:rPr lang="en-IN" sz="1400" b="1" dirty="0">
                  <a:solidFill>
                    <a:srgbClr val="1C1C1C"/>
                  </a:solidFill>
                </a:rPr>
                <a:t>Dataset contains 6 variables describing where the products are being sold .</a:t>
              </a:r>
            </a:p>
          </p:txBody>
        </p:sp>
        <p:pic>
          <p:nvPicPr>
            <p:cNvPr id="26639" name="Picture 15" descr="O_chevron0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57771" y="3226897"/>
              <a:ext cx="412750" cy="363537"/>
            </a:xfrm>
            <a:prstGeom prst="rect">
              <a:avLst/>
            </a:prstGeom>
            <a:noFill/>
          </p:spPr>
        </p:pic>
        <p:pic>
          <p:nvPicPr>
            <p:cNvPr id="20" name="Picture 7" descr="YG_circle0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49513" y="1797631"/>
              <a:ext cx="1429266" cy="1429266"/>
            </a:xfrm>
            <a:prstGeom prst="rect">
              <a:avLst/>
            </a:prstGeom>
            <a:noFill/>
          </p:spPr>
        </p:pic>
        <p:sp>
          <p:nvSpPr>
            <p:cNvPr id="21" name="Text Box 9"/>
            <p:cNvSpPr txBox="1">
              <a:spLocks noChangeArrowheads="1"/>
            </p:cNvSpPr>
            <p:nvPr/>
          </p:nvSpPr>
          <p:spPr bwMode="gray">
            <a:xfrm>
              <a:off x="4526736" y="2131776"/>
              <a:ext cx="128131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defTabSz="914400" eaLnBrk="0" hangingPunct="0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</a:rPr>
                <a:t>Store Dataset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BE9303-3D1C-4A9D-91B2-AC6B810456D3}"/>
              </a:ext>
            </a:extLst>
          </p:cNvPr>
          <p:cNvGrpSpPr/>
          <p:nvPr/>
        </p:nvGrpSpPr>
        <p:grpSpPr>
          <a:xfrm>
            <a:off x="8587250" y="1333501"/>
            <a:ext cx="2185701" cy="4533899"/>
            <a:chOff x="6613832" y="1333501"/>
            <a:chExt cx="2028228" cy="4919730"/>
          </a:xfrm>
        </p:grpSpPr>
        <p:sp>
          <p:nvSpPr>
            <p:cNvPr id="26631" name="AutoShape 7"/>
            <p:cNvSpPr>
              <a:spLocks noChangeArrowheads="1"/>
            </p:cNvSpPr>
            <p:nvPr/>
          </p:nvSpPr>
          <p:spPr bwMode="gray">
            <a:xfrm rot="5400000">
              <a:off x="5168081" y="2779252"/>
              <a:ext cx="4919730" cy="2028228"/>
            </a:xfrm>
            <a:prstGeom prst="roundRect">
              <a:avLst>
                <a:gd name="adj" fmla="val 19894"/>
              </a:avLst>
            </a:prstGeom>
            <a:gradFill rotWithShape="1">
              <a:gsLst>
                <a:gs pos="0">
                  <a:srgbClr val="F8F8F8">
                    <a:gamma/>
                    <a:shade val="77647"/>
                    <a:invGamma/>
                    <a:alpha val="98000"/>
                  </a:srgbClr>
                </a:gs>
                <a:gs pos="50000">
                  <a:srgbClr val="F8F8F8"/>
                </a:gs>
                <a:gs pos="100000">
                  <a:srgbClr val="F8F8F8">
                    <a:gamma/>
                    <a:shade val="77647"/>
                    <a:invGamma/>
                    <a:alpha val="98000"/>
                  </a:srgbClr>
                </a:gs>
              </a:gsLst>
              <a:lin ang="540000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gray">
            <a:xfrm>
              <a:off x="6686259" y="3755533"/>
              <a:ext cx="1955800" cy="1736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hangingPunct="0"/>
              <a:r>
                <a:rPr lang="en-IN" sz="1400" b="1" dirty="0">
                  <a:solidFill>
                    <a:srgbClr val="1C1C1C"/>
                  </a:solidFill>
                </a:rPr>
                <a:t>Datasets contains nine variables regarding the Transactions done on a particular stock keeping unit(SKU)</a:t>
              </a:r>
            </a:p>
          </p:txBody>
        </p:sp>
        <p:pic>
          <p:nvPicPr>
            <p:cNvPr id="26641" name="Picture 17" descr="O_chevron0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21571" y="3226897"/>
              <a:ext cx="412750" cy="363537"/>
            </a:xfrm>
            <a:prstGeom prst="rect">
              <a:avLst/>
            </a:prstGeom>
            <a:noFill/>
          </p:spPr>
        </p:pic>
        <p:pic>
          <p:nvPicPr>
            <p:cNvPr id="22" name="Picture 3" descr="RY_circle00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4380" y="1797631"/>
              <a:ext cx="1687133" cy="1402420"/>
            </a:xfrm>
            <a:prstGeom prst="rect">
              <a:avLst/>
            </a:prstGeom>
            <a:noFill/>
          </p:spPr>
        </p:pic>
        <p:sp>
          <p:nvSpPr>
            <p:cNvPr id="23" name="Text Box 10"/>
            <p:cNvSpPr txBox="1">
              <a:spLocks noChangeArrowheads="1"/>
            </p:cNvSpPr>
            <p:nvPr/>
          </p:nvSpPr>
          <p:spPr bwMode="gray">
            <a:xfrm>
              <a:off x="6868092" y="2181952"/>
              <a:ext cx="151970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defTabSz="914400" eaLnBrk="0" hangingPunct="0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</a:rPr>
                <a:t>Transaction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85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47" y="407914"/>
            <a:ext cx="9404723" cy="888642"/>
          </a:xfrm>
        </p:spPr>
        <p:txBody>
          <a:bodyPr>
            <a:normAutofit/>
          </a:bodyPr>
          <a:lstStyle/>
          <a:p>
            <a:r>
              <a:rPr lang="en-IN" sz="4300" dirty="0"/>
              <a:t>EDA: </a:t>
            </a:r>
            <a:r>
              <a:rPr lang="en-IN" sz="4300" b="1" dirty="0"/>
              <a:t>Product Data</a:t>
            </a:r>
            <a:endParaRPr lang="en-US" sz="4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 here is anonymized, resulting in complications in assessing the relation between several fields. For example the hierarchical relation between departments, class or subclass.</a:t>
            </a:r>
          </a:p>
          <a:p>
            <a:endParaRPr lang="en-US" dirty="0"/>
          </a:p>
          <a:p>
            <a:r>
              <a:rPr lang="en-US" dirty="0"/>
              <a:t>We notice that several fields are duplicates – for example class/</a:t>
            </a:r>
            <a:r>
              <a:rPr lang="en-US" dirty="0" err="1"/>
              <a:t>class_name</a:t>
            </a:r>
            <a:r>
              <a:rPr lang="en-US" dirty="0"/>
              <a:t>, department and </a:t>
            </a:r>
            <a:r>
              <a:rPr lang="en-US" dirty="0" err="1"/>
              <a:t>department_name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Detailed product profile data is attached in the appendix and profile HTML sheets.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57B8DB-F678-4BF9-9D4D-A41B70737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53123"/>
              </p:ext>
            </p:extLst>
          </p:nvPr>
        </p:nvGraphicFramePr>
        <p:xfrm>
          <a:off x="2655165" y="3429000"/>
          <a:ext cx="7579016" cy="1783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93123">
                  <a:extLst>
                    <a:ext uri="{9D8B030D-6E8A-4147-A177-3AD203B41FA5}">
                      <a16:colId xmlns:a16="http://schemas.microsoft.com/office/drawing/2014/main" val="1340600470"/>
                    </a:ext>
                  </a:extLst>
                </a:gridCol>
                <a:gridCol w="1728421">
                  <a:extLst>
                    <a:ext uri="{9D8B030D-6E8A-4147-A177-3AD203B41FA5}">
                      <a16:colId xmlns:a16="http://schemas.microsoft.com/office/drawing/2014/main" val="374143196"/>
                    </a:ext>
                  </a:extLst>
                </a:gridCol>
                <a:gridCol w="3857472">
                  <a:extLst>
                    <a:ext uri="{9D8B030D-6E8A-4147-A177-3AD203B41FA5}">
                      <a16:colId xmlns:a16="http://schemas.microsoft.com/office/drawing/2014/main" val="418609140"/>
                    </a:ext>
                  </a:extLst>
                </a:gridCol>
              </a:tblGrid>
              <a:tr h="18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Field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Unique 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Assumed Meaning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438386"/>
                  </a:ext>
                </a:extLst>
              </a:tr>
              <a:tr h="18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DBSKU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24292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Stock Keeping Unit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947792"/>
                  </a:ext>
                </a:extLst>
              </a:tr>
              <a:tr h="18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DEPARTMENT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Unknown, Hierarchy level 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73464"/>
                  </a:ext>
                </a:extLst>
              </a:tr>
              <a:tr h="18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Unknown, Hierarchy level 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625242"/>
                  </a:ext>
                </a:extLst>
              </a:tr>
              <a:tr h="18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SUBCLASS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Unknown, Hierarchy level unclear (assumed lowest)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543945"/>
                  </a:ext>
                </a:extLst>
              </a:tr>
              <a:tr h="179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DEPARTMENT_NAME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Unknown, Hierarchy level 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32698"/>
                  </a:ext>
                </a:extLst>
              </a:tr>
              <a:tr h="18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CLASS_NAME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Unknown, Hierarchy level 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283973"/>
                  </a:ext>
                </a:extLst>
              </a:tr>
              <a:tr h="18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SUBCLASS_NAME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Unknown, Hierarchy level unclear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43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2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47" y="407914"/>
            <a:ext cx="9404723" cy="888642"/>
          </a:xfrm>
        </p:spPr>
        <p:txBody>
          <a:bodyPr>
            <a:normAutofit/>
          </a:bodyPr>
          <a:lstStyle/>
          <a:p>
            <a:r>
              <a:rPr lang="en-IN" sz="4300" dirty="0"/>
              <a:t>EDA: </a:t>
            </a:r>
            <a:r>
              <a:rPr lang="en-IN" sz="4300" b="1" dirty="0"/>
              <a:t>Product Data</a:t>
            </a:r>
            <a:endParaRPr lang="en-US" sz="4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7300" y="1333500"/>
            <a:ext cx="9906000" cy="4533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Profile comparison of Class and </a:t>
            </a:r>
            <a:r>
              <a:rPr lang="en-US" dirty="0" err="1"/>
              <a:t>Class_name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identical distributions it is safe to assume that these are identical columns and can be dropped</a:t>
            </a:r>
          </a:p>
          <a:p>
            <a:pPr marL="0" indent="0">
              <a:buNone/>
            </a:pPr>
            <a:r>
              <a:rPr lang="en-US" dirty="0"/>
              <a:t>Input from </a:t>
            </a:r>
            <a:r>
              <a:rPr lang="en-US" b="1" dirty="0"/>
              <a:t>The Math Company</a:t>
            </a:r>
            <a:r>
              <a:rPr lang="en-US" dirty="0"/>
              <a:t> indicates that class 99 is a test class and can also be dropped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8E12F-8DF5-4B54-8E9C-C4B718280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21" b="9566"/>
          <a:stretch/>
        </p:blipFill>
        <p:spPr>
          <a:xfrm>
            <a:off x="1426586" y="1853124"/>
            <a:ext cx="4029662" cy="268986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D5F561-82DE-4BCC-A705-1353878E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35"/>
          <a:stretch/>
        </p:blipFill>
        <p:spPr>
          <a:xfrm>
            <a:off x="6735754" y="1853124"/>
            <a:ext cx="3975997" cy="2689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32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 for jigsaw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for jigsaw" id="{8A0E5692-9156-40F9-94CD-C4599C8F1C67}" vid="{B68F7150-FE43-430F-86A9-35F12BF4C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for jigsaw</Template>
  <TotalTime>0</TotalTime>
  <Words>2159</Words>
  <Application>Microsoft Office PowerPoint</Application>
  <PresentationFormat>Widescreen</PresentationFormat>
  <Paragraphs>527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Century Gothic</vt:lpstr>
      <vt:lpstr>Garamond</vt:lpstr>
      <vt:lpstr>Open Sans</vt:lpstr>
      <vt:lpstr>Wingdings</vt:lpstr>
      <vt:lpstr>Theme for jigsaw</vt:lpstr>
      <vt:lpstr>Capstone: TMC JigsaW Academy</vt:lpstr>
      <vt:lpstr>Table of Contents</vt:lpstr>
      <vt:lpstr>Executive Summary</vt:lpstr>
      <vt:lpstr>Problem Statement</vt:lpstr>
      <vt:lpstr>Our Approach</vt:lpstr>
      <vt:lpstr>PowerPoint Presentation</vt:lpstr>
      <vt:lpstr>Exploratory Data Analysis: Data Sets  </vt:lpstr>
      <vt:lpstr>EDA: Product Data</vt:lpstr>
      <vt:lpstr>EDA: Product Data</vt:lpstr>
      <vt:lpstr>EDA: Product Data Set, Key findings</vt:lpstr>
      <vt:lpstr>EDA: Product Data</vt:lpstr>
      <vt:lpstr>EDA: Store Data</vt:lpstr>
      <vt:lpstr>EDA: Store Data</vt:lpstr>
      <vt:lpstr>EDA: Transaction Data</vt:lpstr>
      <vt:lpstr>EDA: Transaction Data</vt:lpstr>
      <vt:lpstr>EDA: Transaction Data</vt:lpstr>
      <vt:lpstr>Feature Engineering: Overview</vt:lpstr>
      <vt:lpstr>Feature Engineering: Column Pruning</vt:lpstr>
      <vt:lpstr>Feature Engineering: Date transformation</vt:lpstr>
      <vt:lpstr>PowerPoint Presentation</vt:lpstr>
      <vt:lpstr>Model Selection</vt:lpstr>
      <vt:lpstr>Modeling: Common Predictors</vt:lpstr>
      <vt:lpstr>Modeling</vt:lpstr>
      <vt:lpstr>PowerPoint Presentation</vt:lpstr>
      <vt:lpstr>PowerPoint Presentation</vt:lpstr>
      <vt:lpstr>PowerPoint Presentation</vt:lpstr>
      <vt:lpstr>Conclusion</vt:lpstr>
      <vt:lpstr>Suggested Improvements: EDA</vt:lpstr>
      <vt:lpstr>Suggested Improvements: Feature Eng</vt:lpstr>
      <vt:lpstr>Appendix: Data Dictionary</vt:lpstr>
      <vt:lpstr>Appendix: Additional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Mathematical Company.</dc:title>
  <dc:creator>Sruthi</dc:creator>
  <cp:lastModifiedBy>Ajay Ajju</cp:lastModifiedBy>
  <cp:revision>181</cp:revision>
  <dcterms:created xsi:type="dcterms:W3CDTF">2019-05-05T07:31:39Z</dcterms:created>
  <dcterms:modified xsi:type="dcterms:W3CDTF">2019-05-10T17:26:31Z</dcterms:modified>
</cp:coreProperties>
</file>