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y="5715000" cx="9144000"/>
  <p:notesSz cx="6858000" cy="9144000"/>
  <p:embeddedFontLst>
    <p:embeddedFont>
      <p:font typeface="Corbel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Corbel-regular.fntdata"/><Relationship Id="rId50" Type="http://schemas.openxmlformats.org/officeDocument/2006/relationships/slide" Target="slides/slide46.xml"/><Relationship Id="rId53" Type="http://schemas.openxmlformats.org/officeDocument/2006/relationships/font" Target="fonts/Corbel-italic.fntdata"/><Relationship Id="rId52" Type="http://schemas.openxmlformats.org/officeDocument/2006/relationships/font" Target="fonts/Corbel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Corbel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/>
          <p:nvPr/>
        </p:nvSpPr>
        <p:spPr>
          <a:xfrm>
            <a:off x="8492945" y="4893056"/>
            <a:ext cx="651055" cy="821944"/>
          </a:xfrm>
          <a:prstGeom prst="triangle">
            <a:avLst>
              <a:gd fmla="val 100000" name="adj"/>
            </a:avLst>
          </a:prstGeom>
          <a:solidFill>
            <a:srgbClr val="741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>
            <p:ph idx="1"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rbel"/>
              <a:buChar char="▪"/>
              <a:defRPr b="0" i="0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0D53"/>
              </a:buClr>
              <a:buSzPts val="2000"/>
              <a:buFont typeface="Corbel"/>
              <a:buChar char="➢"/>
              <a:defRPr b="0" i="0" sz="2000" u="none" cap="none" strike="noStrik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0D53"/>
              </a:buClr>
              <a:buSzPts val="1600"/>
              <a:buFont typeface="Corbel"/>
              <a:buChar char="–"/>
              <a:defRPr b="0" i="0" sz="1600" u="none" cap="none" strike="noStrik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»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0D53"/>
              </a:buClr>
              <a:buSzPts val="1400"/>
              <a:buFont typeface="Corbel"/>
              <a:buChar char="•"/>
              <a:defRPr b="0" i="0" sz="1400" u="none" cap="none" strike="noStrik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1" name="Google Shape;31;p2"/>
          <p:cNvSpPr txBox="1"/>
          <p:nvPr/>
        </p:nvSpPr>
        <p:spPr>
          <a:xfrm>
            <a:off x="76200" y="5435549"/>
            <a:ext cx="2438399" cy="266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Trebuchet MS"/>
              <a:buNone/>
            </a:pPr>
            <a:r>
              <a:rPr b="0" i="0" lang="en-US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UNITED STATES        CHILE        INDIA </a:t>
            </a:r>
            <a:endParaRPr b="0" i="0" sz="800" u="none" cap="none" strike="noStrike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3352801" y="5435549"/>
            <a:ext cx="2438399" cy="266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Trebuchet MS"/>
              <a:buNone/>
            </a:pPr>
            <a:r>
              <a:rPr b="0" i="0" lang="en-US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NISUM.COM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Trebuchet MS"/>
              <a:buNone/>
            </a:pPr>
            <a:r>
              <a:rPr b="0" i="0" lang="en-US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800" u="none" cap="none" strike="noStrike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" name="Google Shape;33;p2"/>
          <p:cNvSpPr txBox="1"/>
          <p:nvPr/>
        </p:nvSpPr>
        <p:spPr>
          <a:xfrm>
            <a:off x="7823200" y="5435549"/>
            <a:ext cx="1270000" cy="266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Trebuchet MS"/>
              <a:buNone/>
            </a:pPr>
            <a:r>
              <a:rPr b="0" i="0" lang="en-US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P.  </a:t>
            </a:r>
            <a:fld id="{00000000-1234-1234-1234-123412341234}" type="slidenum">
              <a:rPr b="0" i="0" lang="en-US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800" u="none" cap="none" strike="noStrike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title_graphic.png" id="34" name="Google Shape;34;p2"/>
          <p:cNvPicPr preferRelativeResize="0"/>
          <p:nvPr/>
        </p:nvPicPr>
        <p:blipFill rotWithShape="1">
          <a:blip r:embed="rId2">
            <a:alphaModFix/>
          </a:blip>
          <a:srcRect b="9115" l="0" r="0" t="0"/>
          <a:stretch/>
        </p:blipFill>
        <p:spPr>
          <a:xfrm>
            <a:off x="-12330" y="400752"/>
            <a:ext cx="1197864" cy="44099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"/>
          <p:cNvSpPr/>
          <p:nvPr/>
        </p:nvSpPr>
        <p:spPr>
          <a:xfrm>
            <a:off x="-12330" y="840056"/>
            <a:ext cx="1197864" cy="36183"/>
          </a:xfrm>
          <a:prstGeom prst="rect">
            <a:avLst/>
          </a:prstGeom>
          <a:solidFill>
            <a:srgbClr val="3C9B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5412" y="226268"/>
            <a:ext cx="727282" cy="3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"/>
          <p:cNvSpPr/>
          <p:nvPr/>
        </p:nvSpPr>
        <p:spPr>
          <a:xfrm>
            <a:off x="-12331" y="400752"/>
            <a:ext cx="234152" cy="439304"/>
          </a:xfrm>
          <a:prstGeom prst="rect">
            <a:avLst/>
          </a:prstGeom>
          <a:solidFill>
            <a:srgbClr val="741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2"/>
          <p:cNvGrpSpPr/>
          <p:nvPr/>
        </p:nvGrpSpPr>
        <p:grpSpPr>
          <a:xfrm>
            <a:off x="913020" y="5514959"/>
            <a:ext cx="73074" cy="72454"/>
            <a:chOff x="7083972" y="2261658"/>
            <a:chExt cx="877821" cy="879447"/>
          </a:xfrm>
        </p:grpSpPr>
        <p:sp>
          <p:nvSpPr>
            <p:cNvPr id="39" name="Google Shape;39;p2"/>
            <p:cNvSpPr/>
            <p:nvPr/>
          </p:nvSpPr>
          <p:spPr>
            <a:xfrm>
              <a:off x="7083972" y="2960190"/>
              <a:ext cx="877821" cy="180915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083972" y="2261658"/>
              <a:ext cx="877821" cy="180915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083972" y="2610924"/>
              <a:ext cx="877821" cy="180915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42;p2"/>
          <p:cNvGrpSpPr/>
          <p:nvPr/>
        </p:nvGrpSpPr>
        <p:grpSpPr>
          <a:xfrm rot="-5400000">
            <a:off x="1429563" y="5515269"/>
            <a:ext cx="73074" cy="72454"/>
            <a:chOff x="7083972" y="2261658"/>
            <a:chExt cx="877821" cy="879447"/>
          </a:xfrm>
        </p:grpSpPr>
        <p:sp>
          <p:nvSpPr>
            <p:cNvPr id="43" name="Google Shape;43;p2"/>
            <p:cNvSpPr/>
            <p:nvPr/>
          </p:nvSpPr>
          <p:spPr>
            <a:xfrm>
              <a:off x="7083972" y="2960190"/>
              <a:ext cx="877821" cy="180915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083972" y="2261658"/>
              <a:ext cx="877821" cy="180915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083972" y="2610924"/>
              <a:ext cx="877821" cy="180915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2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ipe_bkg.png" id="48" name="Google Shape;4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459"/>
            <a:ext cx="9144000" cy="571317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/>
          <p:nvPr/>
        </p:nvSpPr>
        <p:spPr>
          <a:xfrm>
            <a:off x="7133338" y="4157525"/>
            <a:ext cx="1529416" cy="53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B3B3B3"/>
                </a:solidFill>
                <a:latin typeface="Trebuchet MS"/>
                <a:ea typeface="Trebuchet MS"/>
                <a:cs typeface="Trebuchet MS"/>
                <a:sym typeface="Trebuchet MS"/>
              </a:rPr>
              <a:t>Building Success Together</a:t>
            </a:r>
            <a:r>
              <a:rPr b="0" baseline="30000" i="1" lang="en-US" sz="1800" u="none" cap="none" strike="noStrike">
                <a:solidFill>
                  <a:srgbClr val="B3B3B3"/>
                </a:solidFill>
                <a:latin typeface="Trebuchet MS"/>
                <a:ea typeface="Trebuchet MS"/>
                <a:cs typeface="Trebuchet MS"/>
                <a:sym typeface="Trebuchet MS"/>
              </a:rPr>
              <a:t>®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 txBox="1"/>
          <p:nvPr>
            <p:ph type="title"/>
          </p:nvPr>
        </p:nvSpPr>
        <p:spPr>
          <a:xfrm>
            <a:off x="958625" y="1693325"/>
            <a:ext cx="63348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level discussion">
  <p:cSld name="Content Slid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/>
          <p:nvPr/>
        </p:nvSpPr>
        <p:spPr>
          <a:xfrm>
            <a:off x="8492945" y="4893056"/>
            <a:ext cx="651000" cy="822000"/>
          </a:xfrm>
          <a:prstGeom prst="triangle">
            <a:avLst>
              <a:gd fmla="val 100000" name="adj"/>
            </a:avLst>
          </a:prstGeom>
          <a:solidFill>
            <a:srgbClr val="741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457200" y="1633200"/>
            <a:ext cx="3923100" cy="3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▪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0D53"/>
              </a:buClr>
              <a:buSzPts val="1600"/>
              <a:buFont typeface="Corbel"/>
              <a:buChar char="➢"/>
              <a:defRPr b="0" i="0" sz="1600" u="none" cap="none" strike="noStrik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0D53"/>
              </a:buClr>
              <a:buSzPts val="1400"/>
              <a:buFont typeface="Corbel"/>
              <a:buChar char="–"/>
              <a:defRPr b="0" i="0" sz="1600" u="none" cap="none" strike="noStrik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»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0D53"/>
              </a:buClr>
              <a:buSzPts val="1400"/>
              <a:buFont typeface="Corbel"/>
              <a:buChar char="•"/>
              <a:defRPr b="0" i="0" sz="1400" u="none" cap="none" strike="noStrik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Google Shape;54;p4"/>
          <p:cNvSpPr txBox="1"/>
          <p:nvPr/>
        </p:nvSpPr>
        <p:spPr>
          <a:xfrm>
            <a:off x="76200" y="5435549"/>
            <a:ext cx="2438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Trebuchet MS"/>
              <a:buNone/>
            </a:pPr>
            <a:r>
              <a:rPr b="0" i="0" lang="en-US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UNITED STATES        CHILE        INDIA </a:t>
            </a:r>
            <a:endParaRPr b="0" i="0" sz="800" u="none" cap="none" strike="noStrike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3352801" y="5435549"/>
            <a:ext cx="2438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Trebuchet MS"/>
              <a:buNone/>
            </a:pPr>
            <a:r>
              <a:rPr b="0" i="0" lang="en-US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NISUM.COM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Trebuchet MS"/>
              <a:buNone/>
            </a:pPr>
            <a:r>
              <a:rPr b="0" i="0" lang="en-US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800" u="none" cap="none" strike="noStrike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823200" y="5435549"/>
            <a:ext cx="12699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Trebuchet MS"/>
              <a:buNone/>
            </a:pPr>
            <a:r>
              <a:rPr b="0" i="0" lang="en-US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P.  </a:t>
            </a:r>
            <a:fld id="{00000000-1234-1234-1234-123412341234}" type="slidenum">
              <a:rPr b="0" i="0" lang="en-US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800" u="none" cap="none" strike="noStrike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title_graphic.png" id="57" name="Google Shape;57;p4"/>
          <p:cNvPicPr preferRelativeResize="0"/>
          <p:nvPr/>
        </p:nvPicPr>
        <p:blipFill rotWithShape="1">
          <a:blip r:embed="rId2">
            <a:alphaModFix/>
          </a:blip>
          <a:srcRect b="9115" l="0" r="0" t="0"/>
          <a:stretch/>
        </p:blipFill>
        <p:spPr>
          <a:xfrm>
            <a:off x="-12330" y="400752"/>
            <a:ext cx="1197900" cy="4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"/>
          <p:cNvSpPr/>
          <p:nvPr/>
        </p:nvSpPr>
        <p:spPr>
          <a:xfrm>
            <a:off x="-12330" y="840056"/>
            <a:ext cx="1197900" cy="36300"/>
          </a:xfrm>
          <a:prstGeom prst="rect">
            <a:avLst/>
          </a:prstGeom>
          <a:solidFill>
            <a:srgbClr val="3C9B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5412" y="226268"/>
            <a:ext cx="727200" cy="3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4"/>
          <p:cNvSpPr/>
          <p:nvPr/>
        </p:nvSpPr>
        <p:spPr>
          <a:xfrm>
            <a:off x="-12331" y="400752"/>
            <a:ext cx="234300" cy="439200"/>
          </a:xfrm>
          <a:prstGeom prst="rect">
            <a:avLst/>
          </a:prstGeom>
          <a:solidFill>
            <a:srgbClr val="741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4"/>
          <p:cNvGrpSpPr/>
          <p:nvPr/>
        </p:nvGrpSpPr>
        <p:grpSpPr>
          <a:xfrm>
            <a:off x="912703" y="5514991"/>
            <a:ext cx="73033" cy="72465"/>
            <a:chOff x="7083972" y="2261658"/>
            <a:chExt cx="877800" cy="879432"/>
          </a:xfrm>
        </p:grpSpPr>
        <p:sp>
          <p:nvSpPr>
            <p:cNvPr id="62" name="Google Shape;62;p4"/>
            <p:cNvSpPr/>
            <p:nvPr/>
          </p:nvSpPr>
          <p:spPr>
            <a:xfrm>
              <a:off x="7083972" y="2960190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7083972" y="2261658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7083972" y="2610924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" name="Google Shape;65;p4"/>
          <p:cNvGrpSpPr/>
          <p:nvPr/>
        </p:nvGrpSpPr>
        <p:grpSpPr>
          <a:xfrm rot="-5400000">
            <a:off x="1429621" y="5515601"/>
            <a:ext cx="73033" cy="72465"/>
            <a:chOff x="7083972" y="2261658"/>
            <a:chExt cx="877800" cy="879432"/>
          </a:xfrm>
        </p:grpSpPr>
        <p:sp>
          <p:nvSpPr>
            <p:cNvPr id="66" name="Google Shape;66;p4"/>
            <p:cNvSpPr/>
            <p:nvPr/>
          </p:nvSpPr>
          <p:spPr>
            <a:xfrm>
              <a:off x="7083972" y="2960190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083972" y="2261658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083972" y="2610924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4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4"/>
          <p:cNvSpPr txBox="1"/>
          <p:nvPr>
            <p:ph idx="2" type="subTitle"/>
          </p:nvPr>
        </p:nvSpPr>
        <p:spPr>
          <a:xfrm>
            <a:off x="606900" y="1257050"/>
            <a:ext cx="36237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D53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D53"/>
              </a:buClr>
              <a:buSzPts val="1600"/>
              <a:buFont typeface="Corbel"/>
              <a:buNone/>
              <a:defRPr b="0" i="0" sz="2000" u="none" cap="none" strike="noStrik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D53"/>
              </a:buClr>
              <a:buSzPts val="1400"/>
              <a:buFont typeface="Corbel"/>
              <a:buNone/>
              <a:defRPr b="0" i="0" sz="2000" u="none" cap="none" strike="noStrik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Google Shape;71;p4"/>
          <p:cNvSpPr/>
          <p:nvPr/>
        </p:nvSpPr>
        <p:spPr>
          <a:xfrm>
            <a:off x="291714" y="1321861"/>
            <a:ext cx="309600" cy="309600"/>
          </a:xfrm>
          <a:prstGeom prst="ellipse">
            <a:avLst/>
          </a:prstGeom>
          <a:solidFill>
            <a:srgbClr val="741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4597239" y="1321861"/>
            <a:ext cx="309600" cy="309600"/>
          </a:xfrm>
          <a:prstGeom prst="ellipse">
            <a:avLst/>
          </a:prstGeom>
          <a:solidFill>
            <a:srgbClr val="741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 txBox="1"/>
          <p:nvPr>
            <p:ph idx="3" type="subTitle"/>
          </p:nvPr>
        </p:nvSpPr>
        <p:spPr>
          <a:xfrm>
            <a:off x="4890100" y="1257050"/>
            <a:ext cx="36237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D53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D53"/>
              </a:buClr>
              <a:buSzPts val="1600"/>
              <a:buFont typeface="Corbel"/>
              <a:buNone/>
              <a:defRPr b="0" i="0" sz="2000" u="none" cap="none" strike="noStrik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D53"/>
              </a:buClr>
              <a:buSzPts val="1400"/>
              <a:buFont typeface="Corbel"/>
              <a:buNone/>
              <a:defRPr b="0" i="0" sz="2000" u="none" cap="none" strike="noStrik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4" name="Google Shape;74;p4"/>
          <p:cNvSpPr txBox="1"/>
          <p:nvPr>
            <p:ph idx="4" type="body"/>
          </p:nvPr>
        </p:nvSpPr>
        <p:spPr>
          <a:xfrm>
            <a:off x="4740400" y="1696250"/>
            <a:ext cx="39231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▪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0D53"/>
              </a:buClr>
              <a:buSzPts val="1600"/>
              <a:buFont typeface="Corbel"/>
              <a:buChar char="➢"/>
              <a:defRPr b="0" i="0" sz="1600" u="none" cap="none" strike="noStrik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0D53"/>
              </a:buClr>
              <a:buSzPts val="1600"/>
              <a:buFont typeface="Corbel"/>
              <a:buChar char="–"/>
              <a:defRPr b="0" i="0" sz="1600" u="none" cap="none" strike="noStrik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»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0D53"/>
              </a:buClr>
              <a:buSzPts val="1400"/>
              <a:buFont typeface="Corbel"/>
              <a:buChar char="•"/>
              <a:defRPr b="0" i="0" sz="1400" u="none" cap="none" strike="noStrik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er">
  <p:cSld name="Clos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ipe_bkg.png" id="76" name="Google Shape;7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14"/>
            <a:ext cx="9144000" cy="571317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5"/>
          <p:cNvSpPr txBox="1"/>
          <p:nvPr/>
        </p:nvSpPr>
        <p:spPr>
          <a:xfrm>
            <a:off x="862202" y="4192900"/>
            <a:ext cx="31662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www.nisumlatam.com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Av. Apoquindo 4700, 14th floor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 Condes, Santiago, Chile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33338" y="4157525"/>
            <a:ext cx="1529416" cy="53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B3B3B3"/>
                </a:solidFill>
                <a:latin typeface="Trebuchet MS"/>
                <a:ea typeface="Trebuchet MS"/>
                <a:cs typeface="Trebuchet MS"/>
                <a:sym typeface="Trebuchet MS"/>
              </a:rPr>
              <a:t>Building Success Together</a:t>
            </a:r>
            <a:r>
              <a:rPr b="0" baseline="30000" i="1" lang="en-US" sz="1800" u="none" cap="none" strike="noStrike">
                <a:solidFill>
                  <a:srgbClr val="B3B3B3"/>
                </a:solidFill>
                <a:latin typeface="Trebuchet MS"/>
                <a:ea typeface="Trebuchet MS"/>
                <a:cs typeface="Trebuchet MS"/>
                <a:sym typeface="Trebuchet MS"/>
              </a:rPr>
              <a:t>®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 txBox="1"/>
          <p:nvPr>
            <p:ph type="title"/>
          </p:nvPr>
        </p:nvSpPr>
        <p:spPr>
          <a:xfrm>
            <a:off x="862025" y="1413700"/>
            <a:ext cx="64065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862025" y="2196200"/>
            <a:ext cx="58971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rbel"/>
              <a:buNone/>
              <a:defRPr b="0" i="0" sz="1600" u="none" cap="none" strike="noStrike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D53"/>
              </a:buClr>
              <a:buSzPts val="2000"/>
              <a:buFont typeface="Corbel"/>
              <a:buNone/>
              <a:defRPr b="0" i="0" sz="1600" u="none" cap="none" strike="noStrike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600" u="none" cap="none" strike="noStrike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D53"/>
              </a:buClr>
              <a:buSzPts val="1600"/>
              <a:buFont typeface="Corbel"/>
              <a:buNone/>
              <a:defRPr b="0" i="0" sz="1600" u="none" cap="none" strike="noStrike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 b="0" i="0" sz="1600" u="none" cap="none" strike="noStrike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D53"/>
              </a:buClr>
              <a:buSzPts val="1400"/>
              <a:buFont typeface="Corbel"/>
              <a:buNone/>
              <a:defRPr b="0" i="0" sz="1600" u="none" cap="none" strike="noStrike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 b="0" i="0" sz="1600" u="none" cap="none" strike="noStrike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 b="0" i="0" sz="1600" u="none" cap="none" strike="noStrike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 b="0" i="0" sz="1600" u="none" cap="none" strike="noStrike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subTitle"/>
          </p:nvPr>
        </p:nvSpPr>
        <p:spPr>
          <a:xfrm>
            <a:off x="862025" y="2626950"/>
            <a:ext cx="34089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rbe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D53"/>
              </a:buClr>
              <a:buSzPts val="2000"/>
              <a:buFont typeface="Corbel"/>
              <a:buNone/>
              <a:defRPr b="0" i="0" sz="1600" u="none" cap="none" strike="noStrik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D53"/>
              </a:buClr>
              <a:buSzPts val="1600"/>
              <a:buFont typeface="Corbel"/>
              <a:buNone/>
              <a:defRPr b="0" i="0" sz="1600" u="none" cap="none" strike="noStrik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D53"/>
              </a:buClr>
              <a:buSzPts val="1400"/>
              <a:buFont typeface="Corbel"/>
              <a:buNone/>
              <a:defRPr b="0" i="0" sz="1600" u="none" cap="none" strike="noStrik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862025" y="3194550"/>
            <a:ext cx="34089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rbe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D53"/>
              </a:buClr>
              <a:buSzPts val="2000"/>
              <a:buFont typeface="Corbel"/>
              <a:buNone/>
              <a:defRPr b="0" i="0" sz="1600" u="none" cap="none" strike="noStrik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D53"/>
              </a:buClr>
              <a:buSzPts val="1600"/>
              <a:buFont typeface="Corbel"/>
              <a:buNone/>
              <a:defRPr b="0" i="0" sz="1600" u="none" cap="none" strike="noStrik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D53"/>
              </a:buClr>
              <a:buSzPts val="1400"/>
              <a:buFont typeface="Corbel"/>
              <a:buNone/>
              <a:defRPr b="0" i="0" sz="1600" u="none" cap="none" strike="noStrik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subTitle"/>
          </p:nvPr>
        </p:nvSpPr>
        <p:spPr>
          <a:xfrm>
            <a:off x="862025" y="3586975"/>
            <a:ext cx="34089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rbe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D53"/>
              </a:buClr>
              <a:buSzPts val="2000"/>
              <a:buFont typeface="Corbel"/>
              <a:buNone/>
              <a:defRPr b="0" i="0" sz="1600" u="none" cap="none" strike="noStrik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D53"/>
              </a:buClr>
              <a:buSzPts val="1600"/>
              <a:buFont typeface="Corbel"/>
              <a:buNone/>
              <a:defRPr b="0" i="0" sz="1600" u="none" cap="none" strike="noStrik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D53"/>
              </a:buClr>
              <a:buSzPts val="1400"/>
              <a:buFont typeface="Corbel"/>
              <a:buNone/>
              <a:defRPr b="0" i="0" sz="1600" u="none" cap="none" strike="noStrik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8492945" y="4893056"/>
            <a:ext cx="651000" cy="822000"/>
          </a:xfrm>
          <a:prstGeom prst="triangle">
            <a:avLst>
              <a:gd fmla="val 100000" name="adj"/>
            </a:avLst>
          </a:prstGeom>
          <a:solidFill>
            <a:srgbClr val="741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rbel"/>
              <a:buChar char="▪"/>
              <a:defRPr b="0" i="0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0D53"/>
              </a:buClr>
              <a:buSzPts val="2000"/>
              <a:buFont typeface="Corbel"/>
              <a:buChar char="➢"/>
              <a:defRPr b="0" i="0" sz="2000" u="none" cap="none" strike="noStrik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0D53"/>
              </a:buClr>
              <a:buSzPts val="1600"/>
              <a:buFont typeface="Corbel"/>
              <a:buChar char="–"/>
              <a:defRPr b="0" i="0" sz="1600" u="none" cap="none" strike="noStrik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»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0D53"/>
              </a:buClr>
              <a:buSzPts val="1400"/>
              <a:buFont typeface="Corbel"/>
              <a:buChar char="•"/>
              <a:defRPr b="0" i="0" sz="1400" u="none" cap="none" strike="noStrik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76200" y="5435549"/>
            <a:ext cx="2438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Trebuchet MS"/>
              <a:buNone/>
            </a:pPr>
            <a:r>
              <a:rPr b="0" i="0" lang="en-US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UNITED STATES        CHILE        INDIA </a:t>
            </a:r>
            <a:endParaRPr b="0" i="0" sz="800" u="none" cap="none" strike="noStrike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3352801" y="5435549"/>
            <a:ext cx="2438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Trebuchet MS"/>
              <a:buNone/>
            </a:pPr>
            <a:r>
              <a:rPr b="0" i="0" lang="en-US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NISUM.COM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Trebuchet MS"/>
              <a:buNone/>
            </a:pPr>
            <a:r>
              <a:rPr b="0" i="0" lang="en-US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800" u="none" cap="none" strike="noStrike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7823200" y="5435549"/>
            <a:ext cx="12699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Trebuchet MS"/>
              <a:buNone/>
            </a:pPr>
            <a:r>
              <a:rPr b="0" i="0" lang="en-US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P.  </a:t>
            </a:r>
            <a:fld id="{00000000-1234-1234-1234-123412341234}" type="slidenum">
              <a:rPr b="0" i="0" lang="en-US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800" u="none" cap="none" strike="noStrike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title_graphic.png" id="15" name="Google Shape;15;p1"/>
          <p:cNvPicPr preferRelativeResize="0"/>
          <p:nvPr/>
        </p:nvPicPr>
        <p:blipFill rotWithShape="1">
          <a:blip r:embed="rId1">
            <a:alphaModFix/>
          </a:blip>
          <a:srcRect b="9115" l="0" r="0" t="0"/>
          <a:stretch/>
        </p:blipFill>
        <p:spPr>
          <a:xfrm>
            <a:off x="-12330" y="400752"/>
            <a:ext cx="1197900" cy="4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-12330" y="840056"/>
            <a:ext cx="1197900" cy="36300"/>
          </a:xfrm>
          <a:prstGeom prst="rect">
            <a:avLst/>
          </a:prstGeom>
          <a:solidFill>
            <a:srgbClr val="3C9B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5412" y="226268"/>
            <a:ext cx="727200" cy="3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/>
          <p:nvPr/>
        </p:nvSpPr>
        <p:spPr>
          <a:xfrm>
            <a:off x="-12331" y="400752"/>
            <a:ext cx="234300" cy="439200"/>
          </a:xfrm>
          <a:prstGeom prst="rect">
            <a:avLst/>
          </a:prstGeom>
          <a:solidFill>
            <a:srgbClr val="741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"/>
          <p:cNvGrpSpPr/>
          <p:nvPr/>
        </p:nvGrpSpPr>
        <p:grpSpPr>
          <a:xfrm>
            <a:off x="912703" y="5514991"/>
            <a:ext cx="73033" cy="72465"/>
            <a:chOff x="7083972" y="2261658"/>
            <a:chExt cx="877800" cy="879432"/>
          </a:xfrm>
        </p:grpSpPr>
        <p:sp>
          <p:nvSpPr>
            <p:cNvPr id="20" name="Google Shape;20;p1"/>
            <p:cNvSpPr/>
            <p:nvPr/>
          </p:nvSpPr>
          <p:spPr>
            <a:xfrm>
              <a:off x="7083972" y="2960190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83972" y="2261658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083972" y="2610924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" name="Google Shape;23;p1"/>
          <p:cNvGrpSpPr/>
          <p:nvPr/>
        </p:nvGrpSpPr>
        <p:grpSpPr>
          <a:xfrm rot="-5400000">
            <a:off x="1429621" y="5515601"/>
            <a:ext cx="73033" cy="72465"/>
            <a:chOff x="7083972" y="2261658"/>
            <a:chExt cx="877800" cy="879432"/>
          </a:xfrm>
        </p:grpSpPr>
        <p:sp>
          <p:nvSpPr>
            <p:cNvPr id="24" name="Google Shape;24;p1"/>
            <p:cNvSpPr/>
            <p:nvPr/>
          </p:nvSpPr>
          <p:spPr>
            <a:xfrm>
              <a:off x="7083972" y="2960190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083972" y="2261658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83972" y="2610924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1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Revision Control 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457200" y="16383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Git Branches: Current branch - HEAD</a:t>
            </a:r>
            <a:endParaRPr/>
          </a:p>
        </p:txBody>
      </p:sp>
      <p:pic>
        <p:nvPicPr>
          <p:cNvPr id="156" name="Google Shape;15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4350" y="1333499"/>
            <a:ext cx="6437210" cy="377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750" y="1679500"/>
            <a:ext cx="1876700" cy="8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Let’s edit the </a:t>
            </a:r>
            <a:r>
              <a:rPr lang="en-US">
                <a:solidFill>
                  <a:srgbClr val="FF9900"/>
                </a:solidFill>
              </a:rPr>
              <a:t>apple_pie.txt</a:t>
            </a:r>
            <a:r>
              <a:rPr lang="en-US"/>
              <a:t> file to add the ingredients and commit this file: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rgbClr val="9900FF"/>
                </a:solidFill>
              </a:rPr>
              <a:t>pastry</a:t>
            </a:r>
            <a:br>
              <a:rPr lang="en-US">
                <a:solidFill>
                  <a:srgbClr val="9900FF"/>
                </a:solidFill>
              </a:rPr>
            </a:br>
            <a:r>
              <a:rPr lang="en-US">
                <a:solidFill>
                  <a:srgbClr val="9900FF"/>
                </a:solidFill>
              </a:rPr>
              <a:t>butter</a:t>
            </a:r>
            <a:br>
              <a:rPr lang="en-US">
                <a:solidFill>
                  <a:srgbClr val="9900FF"/>
                </a:solidFill>
              </a:rPr>
            </a:br>
            <a:r>
              <a:rPr lang="en-US">
                <a:solidFill>
                  <a:srgbClr val="9900FF"/>
                </a:solidFill>
              </a:rPr>
              <a:t>flour</a:t>
            </a:r>
            <a:br>
              <a:rPr lang="en-US">
                <a:solidFill>
                  <a:srgbClr val="9900FF"/>
                </a:solidFill>
              </a:rPr>
            </a:br>
            <a:r>
              <a:rPr lang="en-US">
                <a:solidFill>
                  <a:srgbClr val="9900FF"/>
                </a:solidFill>
              </a:rPr>
              <a:t>sugar</a:t>
            </a:r>
            <a:br>
              <a:rPr lang="en-US">
                <a:solidFill>
                  <a:srgbClr val="9900FF"/>
                </a:solidFill>
              </a:rPr>
            </a:br>
            <a:r>
              <a:rPr lang="en-US">
                <a:solidFill>
                  <a:srgbClr val="9900FF"/>
                </a:solidFill>
              </a:rPr>
              <a:t>apples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64" name="Google Shape;164;p16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Git Branches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Git Branches</a:t>
            </a:r>
            <a:endParaRPr/>
          </a:p>
        </p:txBody>
      </p:sp>
      <p:pic>
        <p:nvPicPr>
          <p:cNvPr id="171" name="Google Shape;1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2228" y="1309100"/>
            <a:ext cx="5338776" cy="39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rgbClr val="FF9900"/>
                </a:solidFill>
              </a:rPr>
              <a:t>$ cat .git/HEAD</a:t>
            </a:r>
            <a:endParaRPr>
              <a:solidFill>
                <a:srgbClr val="FF99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rgbClr val="9900FF"/>
                </a:solidFill>
              </a:rPr>
              <a:t>ref: refs/heads/master</a:t>
            </a:r>
            <a:endParaRPr>
              <a:solidFill>
                <a:srgbClr val="9900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rgbClr val="FF9900"/>
                </a:solidFill>
              </a:rPr>
              <a:t>$ cat .git/refs/heads/master </a:t>
            </a:r>
            <a:endParaRPr>
              <a:solidFill>
                <a:srgbClr val="FF99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rgbClr val="9900FF"/>
                </a:solidFill>
              </a:rPr>
              <a:t>6ef3e82553f6e40edb4097c6244c70ca8fadb5b5</a:t>
            </a:r>
            <a:endParaRPr>
              <a:solidFill>
                <a:srgbClr val="9900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rgbClr val="FF9900"/>
                </a:solidFill>
              </a:rPr>
              <a:t>$ cat .git/refs/heads/anil </a:t>
            </a:r>
            <a:endParaRPr>
              <a:solidFill>
                <a:srgbClr val="FF99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rgbClr val="9900FF"/>
                </a:solidFill>
              </a:rPr>
              <a:t>cce0cbdd3b55b8e5a3a17ce5bbd2737987892b10</a:t>
            </a:r>
            <a:endParaRPr>
              <a:solidFill>
                <a:srgbClr val="9900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Git Branches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Let’s change our current branch to umair:</a:t>
            </a:r>
            <a:br>
              <a:rPr lang="en-US"/>
            </a:br>
            <a:r>
              <a:rPr lang="en-US">
                <a:solidFill>
                  <a:srgbClr val="FF9900"/>
                </a:solidFill>
              </a:rPr>
              <a:t>$ git checkout anil</a:t>
            </a:r>
            <a:br>
              <a:rPr lang="en-US">
                <a:solidFill>
                  <a:srgbClr val="FF9900"/>
                </a:solidFill>
              </a:rPr>
            </a:br>
            <a:r>
              <a:rPr lang="en-US">
                <a:solidFill>
                  <a:srgbClr val="FF9900"/>
                </a:solidFill>
              </a:rPr>
              <a:t>Switched to branch </a:t>
            </a:r>
            <a:r>
              <a:rPr lang="en-US">
                <a:solidFill>
                  <a:srgbClr val="FF9900"/>
                </a:solidFill>
              </a:rPr>
              <a:t>'anil'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85" name="Google Shape;185;p19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Git Branches: Switch current branch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Git Branches: Switch current branch</a:t>
            </a:r>
            <a:endParaRPr/>
          </a:p>
        </p:txBody>
      </p:sp>
      <p:pic>
        <p:nvPicPr>
          <p:cNvPr id="192" name="Google Shape;1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7599" y="1265675"/>
            <a:ext cx="4899074" cy="409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HEAD is now pointing to anil branch: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$ cat .git/HEAD 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ref: refs/heads/anil</a:t>
            </a:r>
            <a:endParaRPr>
              <a:solidFill>
                <a:srgbClr val="FF99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Git also replaced the files and directories in working area of the project.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$ cat recipes/apple_pie.txt 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Apple Pie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21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Git Branches: Switch current branch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Let’s modify </a:t>
            </a:r>
            <a:r>
              <a:rPr lang="en-US">
                <a:solidFill>
                  <a:srgbClr val="9900FF"/>
                </a:solidFill>
              </a:rPr>
              <a:t>apple_pie.txt</a:t>
            </a:r>
            <a:r>
              <a:rPr lang="en-US"/>
              <a:t> again and commit it in </a:t>
            </a:r>
            <a:r>
              <a:rPr lang="en-US">
                <a:solidFill>
                  <a:srgbClr val="9900FF"/>
                </a:solidFill>
              </a:rPr>
              <a:t>anil</a:t>
            </a:r>
            <a:r>
              <a:rPr lang="en-US"/>
              <a:t> branch.</a:t>
            </a:r>
            <a:endParaRPr/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Using the same ingredients, just add cinnamon as well: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rgbClr val="9900FF"/>
                </a:solidFill>
              </a:rPr>
              <a:t>pastry</a:t>
            </a:r>
            <a:endParaRPr>
              <a:solidFill>
                <a:srgbClr val="9900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rgbClr val="9900FF"/>
                </a:solidFill>
              </a:rPr>
              <a:t>butter</a:t>
            </a:r>
            <a:endParaRPr>
              <a:solidFill>
                <a:srgbClr val="9900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rgbClr val="9900FF"/>
                </a:solidFill>
              </a:rPr>
              <a:t>flour</a:t>
            </a:r>
            <a:endParaRPr>
              <a:solidFill>
                <a:srgbClr val="9900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rgbClr val="9900FF"/>
                </a:solidFill>
              </a:rPr>
              <a:t>sugar</a:t>
            </a:r>
            <a:endParaRPr>
              <a:solidFill>
                <a:srgbClr val="9900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rgbClr val="9900FF"/>
                </a:solidFill>
              </a:rPr>
              <a:t>apples</a:t>
            </a:r>
            <a:endParaRPr>
              <a:solidFill>
                <a:srgbClr val="9900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rgbClr val="9900FF"/>
                </a:solidFill>
              </a:rPr>
              <a:t>cinnamon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206" name="Google Shape;206;p22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Git Branches: Switch current branch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$ git commit -m "Add Anil’s version of the Pie"</a:t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[anil fb32e5f] Add Anil's version of the Pie</a:t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1 file changed, 6 insertions(+), 1 deletion(-)</a:t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$ git log</a:t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commit </a:t>
            </a:r>
            <a:r>
              <a:rPr b="1" lang="en-US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fb32e5ff9676a0b10996d0d03fbabe85530833b9</a:t>
            </a:r>
            <a:endParaRPr b="1" sz="12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Author: Anil Pemmaraju &lt;anil@</a:t>
            </a: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anil</a:t>
            </a: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.com&gt;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Date:   Sat Apr 14 11:50:24 2018 +0000</a:t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Add Anil’s version of the Pie</a:t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23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Git Branches: Switch current branch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Git Branches: Switch current branch</a:t>
            </a:r>
            <a:endParaRPr/>
          </a:p>
        </p:txBody>
      </p:sp>
      <p:pic>
        <p:nvPicPr>
          <p:cNvPr id="220" name="Google Shape;22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9700" y="1230475"/>
            <a:ext cx="6124604" cy="43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Git Branches</a:t>
            </a:r>
            <a:endParaRPr/>
          </a:p>
        </p:txBody>
      </p:sp>
      <p:pic>
        <p:nvPicPr>
          <p:cNvPr id="96" name="Google Shape;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9575" y="2010575"/>
            <a:ext cx="476250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Let’s switch back to </a:t>
            </a:r>
            <a:r>
              <a:rPr lang="en-US">
                <a:solidFill>
                  <a:srgbClr val="9900FF"/>
                </a:solidFill>
              </a:rPr>
              <a:t>master branch</a:t>
            </a:r>
            <a:r>
              <a:rPr lang="en-US"/>
              <a:t>.</a:t>
            </a:r>
            <a:endParaRPr/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Now we want to </a:t>
            </a:r>
            <a:r>
              <a:rPr lang="en-US">
                <a:solidFill>
                  <a:srgbClr val="9900FF"/>
                </a:solidFill>
              </a:rPr>
              <a:t>merge anil’s version of the Pie recipe</a:t>
            </a:r>
            <a:r>
              <a:rPr lang="en-US"/>
              <a:t> to </a:t>
            </a:r>
            <a:r>
              <a:rPr lang="en-US">
                <a:solidFill>
                  <a:srgbClr val="9900FF"/>
                </a:solidFill>
              </a:rPr>
              <a:t>master branch’s version</a:t>
            </a:r>
            <a:r>
              <a:rPr lang="en-US"/>
              <a:t>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$ git merge </a:t>
            </a: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anil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Auto-merging recipes/apple_pie.txt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CONFLICT (content): Merge conflict in recipes/apple_pie.txt</a:t>
            </a:r>
            <a:endParaRPr b="1" sz="14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Automatic merge failed; fix conflicts and then commit the result.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25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Git Merge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$ git status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 On branch </a:t>
            </a:r>
            <a:r>
              <a:rPr b="1" lang="en-US" sz="1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master</a:t>
            </a:r>
            <a:endParaRPr b="1" sz="14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 You have unmerged paths.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   (fix conflicts and run "git commit")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 Unmerged paths: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   (use "git add &lt;file&gt;..." to mark resolution)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	both modified:      recipes/apple_pie.txt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no changes added to commit (use "git add" and/or "git commit -a")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26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Git Merge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To solve the conflict manually, open </a:t>
            </a:r>
            <a:r>
              <a:rPr lang="en-US">
                <a:solidFill>
                  <a:srgbClr val="9900FF"/>
                </a:solidFill>
              </a:rPr>
              <a:t>apple_pie.txt</a:t>
            </a:r>
            <a:r>
              <a:rPr lang="en-US"/>
              <a:t> file using vim.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$ cat recipes/apple_pie.txt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pastry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butter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flour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sugar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apples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&lt;&lt;&lt;&lt;&lt;&lt;&lt; HEAD</a:t>
            </a:r>
            <a:endParaRPr b="1" sz="14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=======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cinnamon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&gt;&gt;&gt;&gt;&gt;&gt;&gt; anil</a:t>
            </a:r>
            <a:endParaRPr b="1" sz="14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Git Merge: Solve conflicts manually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Let’s use anil’s version but add quantity to cinnamon as well: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pastry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butter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flour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sugar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apples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 tbsp cinnamon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Now add and commit this file without providing commit message.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248" name="Google Shape;248;p28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Git Merge: Solve conflicts manually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Note that </a:t>
            </a:r>
            <a:r>
              <a:rPr lang="en-US">
                <a:solidFill>
                  <a:srgbClr val="9900FF"/>
                </a:solidFill>
              </a:rPr>
              <a:t>we don’t have to write the commit message</a:t>
            </a:r>
            <a:r>
              <a:rPr lang="en-US"/>
              <a:t> since </a:t>
            </a:r>
            <a:r>
              <a:rPr lang="en-US">
                <a:solidFill>
                  <a:srgbClr val="9900FF"/>
                </a:solidFill>
              </a:rPr>
              <a:t>git knows we are in the middle of resolving merge</a:t>
            </a:r>
            <a:r>
              <a:rPr lang="en-US"/>
              <a:t>.</a:t>
            </a:r>
            <a:endParaRPr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Git will create a suitable message accordingly.</a:t>
            </a:r>
            <a:endParaRPr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Git will open the text editor when you commit.</a:t>
            </a:r>
            <a:endParaRPr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Just save the file in the editor as is.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Git Merge: Solve conflicts manually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idx="1"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Check </a:t>
            </a:r>
            <a:r>
              <a:rPr lang="en-US">
                <a:solidFill>
                  <a:srgbClr val="FF9900"/>
                </a:solidFill>
              </a:rPr>
              <a:t>git log -1</a:t>
            </a:r>
            <a:r>
              <a:rPr lang="en-US"/>
              <a:t> to see last merge commit.</a:t>
            </a:r>
            <a:endParaRPr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git cat-file -p last commit.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$ git cat-file -p ef782046a4008b6a8ebf9ec8bf82ef63be5339f2</a:t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tree 5ffe8e49a2cc183ff3f34d8b482ae84a182a94ba</a:t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parent 6ef3e82553f6e40edb4097c6244c70ca8fadb5b5</a:t>
            </a:r>
            <a:endParaRPr b="1" sz="12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parent fb32e5ff9676a0b10996d0d03fbabe85530833b9</a:t>
            </a:r>
            <a:endParaRPr b="1" sz="12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author Anil Pemmaraju &lt;</a:t>
            </a: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anil</a:t>
            </a: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anil</a:t>
            </a: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.com&gt; 1523708122 +0000</a:t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committer Anil Pemmaraju &lt;</a:t>
            </a: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anil</a:t>
            </a: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anil</a:t>
            </a: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.com&gt; 1523708122 +0000</a:t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Merge branch ‘anil'</a:t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Conflicts:</a:t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	recipes/apple_pie.txt</a:t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Git Merge: Solve conflicts manually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Git Merge</a:t>
            </a:r>
            <a:endParaRPr/>
          </a:p>
        </p:txBody>
      </p:sp>
      <p:pic>
        <p:nvPicPr>
          <p:cNvPr id="269" name="Google Shape;26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2325" y="1103500"/>
            <a:ext cx="4096616" cy="430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Traveling between history</a:t>
            </a:r>
            <a:endParaRPr/>
          </a:p>
        </p:txBody>
      </p:sp>
      <p:pic>
        <p:nvPicPr>
          <p:cNvPr id="276" name="Google Shape;27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175" y="1103500"/>
            <a:ext cx="7794149" cy="43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Traveling between history</a:t>
            </a:r>
            <a:endParaRPr/>
          </a:p>
        </p:txBody>
      </p:sp>
      <p:pic>
        <p:nvPicPr>
          <p:cNvPr id="283" name="Google Shape;28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175" y="1103500"/>
            <a:ext cx="7794149" cy="43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/>
          <p:nvPr/>
        </p:nvSpPr>
        <p:spPr>
          <a:xfrm>
            <a:off x="5367350" y="1246425"/>
            <a:ext cx="7377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3"/>
          <p:cNvSpPr txBox="1"/>
          <p:nvPr/>
        </p:nvSpPr>
        <p:spPr>
          <a:xfrm>
            <a:off x="8158525" y="2683650"/>
            <a:ext cx="7377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3"/>
          <p:cNvSpPr txBox="1"/>
          <p:nvPr/>
        </p:nvSpPr>
        <p:spPr>
          <a:xfrm>
            <a:off x="5578875" y="4832700"/>
            <a:ext cx="7377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3"/>
          <p:cNvSpPr txBox="1"/>
          <p:nvPr/>
        </p:nvSpPr>
        <p:spPr>
          <a:xfrm>
            <a:off x="4917275" y="2335950"/>
            <a:ext cx="7377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3"/>
          <p:cNvSpPr txBox="1"/>
          <p:nvPr/>
        </p:nvSpPr>
        <p:spPr>
          <a:xfrm>
            <a:off x="2932900" y="3083000"/>
            <a:ext cx="7377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3000750" y="4337725"/>
            <a:ext cx="7377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3"/>
          <p:cNvSpPr txBox="1"/>
          <p:nvPr/>
        </p:nvSpPr>
        <p:spPr>
          <a:xfrm>
            <a:off x="856175" y="2335950"/>
            <a:ext cx="873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788125" y="4337725"/>
            <a:ext cx="873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75" y="1103500"/>
            <a:ext cx="7955326" cy="444267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4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Traveling between history</a:t>
            </a:r>
            <a:endParaRPr/>
          </a:p>
        </p:txBody>
      </p:sp>
      <p:sp>
        <p:nvSpPr>
          <p:cNvPr id="299" name="Google Shape;299;p34"/>
          <p:cNvSpPr txBox="1"/>
          <p:nvPr/>
        </p:nvSpPr>
        <p:spPr>
          <a:xfrm>
            <a:off x="5367350" y="1246425"/>
            <a:ext cx="7377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4"/>
          <p:cNvSpPr txBox="1"/>
          <p:nvPr/>
        </p:nvSpPr>
        <p:spPr>
          <a:xfrm>
            <a:off x="8158525" y="2683650"/>
            <a:ext cx="7377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4"/>
          <p:cNvSpPr txBox="1"/>
          <p:nvPr/>
        </p:nvSpPr>
        <p:spPr>
          <a:xfrm>
            <a:off x="5578875" y="4832700"/>
            <a:ext cx="7377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4"/>
          <p:cNvSpPr txBox="1"/>
          <p:nvPr/>
        </p:nvSpPr>
        <p:spPr>
          <a:xfrm>
            <a:off x="4917275" y="2335950"/>
            <a:ext cx="7377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2932900" y="3083000"/>
            <a:ext cx="7377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856175" y="2335950"/>
            <a:ext cx="873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898800" y="3781725"/>
            <a:ext cx="3196800" cy="1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900FF"/>
                </a:solidFill>
                <a:latin typeface="Corbel"/>
                <a:ea typeface="Corbel"/>
                <a:cs typeface="Corbel"/>
                <a:sym typeface="Corbel"/>
              </a:rPr>
              <a:t>Entire state of the project at the time of this commit</a:t>
            </a:r>
            <a:endParaRPr b="0" i="0" sz="2400" u="none" cap="none" strike="noStrike">
              <a:solidFill>
                <a:srgbClr val="9900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Git Branches</a:t>
            </a:r>
            <a:endParaRPr/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4750" y="2794700"/>
            <a:ext cx="4601644" cy="23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8"/>
          <p:cNvSpPr txBox="1"/>
          <p:nvPr>
            <p:ph idx="1" type="body"/>
          </p:nvPr>
        </p:nvSpPr>
        <p:spPr>
          <a:xfrm>
            <a:off x="457200" y="11049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Branch is a movable pointer to one of the commits.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Default branch name in git is </a:t>
            </a:r>
            <a:r>
              <a:rPr lang="en-US">
                <a:solidFill>
                  <a:srgbClr val="9900FF"/>
                </a:solidFill>
              </a:rPr>
              <a:t>master</a:t>
            </a:r>
            <a:r>
              <a:rPr lang="en-US"/>
              <a:t>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master points to the last commit you made.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0300" y="1103500"/>
            <a:ext cx="5428226" cy="4679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5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Traveling between history</a:t>
            </a:r>
            <a:endParaRPr/>
          </a:p>
        </p:txBody>
      </p:sp>
      <p:sp>
        <p:nvSpPr>
          <p:cNvPr id="313" name="Google Shape;313;p35"/>
          <p:cNvSpPr txBox="1"/>
          <p:nvPr/>
        </p:nvSpPr>
        <p:spPr>
          <a:xfrm>
            <a:off x="635950" y="1890875"/>
            <a:ext cx="2213100" cy="297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900FF"/>
                </a:solidFill>
                <a:latin typeface="Corbel"/>
                <a:ea typeface="Corbel"/>
                <a:cs typeface="Corbel"/>
                <a:sym typeface="Corbel"/>
              </a:rPr>
              <a:t>Merge commits are like normal commits. The only difference is, they got two parent commits instead of one.</a:t>
            </a:r>
            <a:endParaRPr b="0" i="0" sz="2400" u="none" cap="none" strike="noStrike">
              <a:solidFill>
                <a:srgbClr val="9900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/>
          <p:nvPr/>
        </p:nvSpPr>
        <p:spPr>
          <a:xfrm>
            <a:off x="106326" y="882502"/>
            <a:ext cx="8580474" cy="4222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Don’t get confused with tre</a:t>
            </a:r>
            <a:r>
              <a:rPr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 and blobs</a:t>
            </a:r>
            <a:endParaRPr/>
          </a:p>
          <a:p>
            <a:pPr indent="-368300" lvl="0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Retrieve past state in git pretty simple affair, its just a content tracker</a:t>
            </a:r>
            <a:endParaRPr/>
          </a:p>
          <a:p>
            <a:pPr indent="-368300" lvl="0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Just focus on history how commits connects each other</a:t>
            </a:r>
            <a:endParaRPr/>
          </a:p>
          <a:p>
            <a:pPr indent="-368300" lvl="0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Git (mostly) doesn't care about your working directory ( when you checkout git replaces the working area with the stuff from object database) . GIT cares about objects in database.</a:t>
            </a:r>
            <a:endParaRPr/>
          </a:p>
        </p:txBody>
      </p:sp>
      <p:sp>
        <p:nvSpPr>
          <p:cNvPr id="319" name="Google Shape;319;p36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Important Points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/>
          <p:nvPr>
            <p:ph idx="1"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Let’s point HEAD to ANIL branch.</a:t>
            </a:r>
            <a:endParaRPr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Now we want to merge master into ANIL branch</a:t>
            </a:r>
            <a:endParaRPr/>
          </a:p>
        </p:txBody>
      </p:sp>
      <p:sp>
        <p:nvSpPr>
          <p:cNvPr id="326" name="Google Shape;326;p37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Merging without merging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Merging without merging</a:t>
            </a:r>
            <a:endParaRPr/>
          </a:p>
        </p:txBody>
      </p:sp>
      <p:pic>
        <p:nvPicPr>
          <p:cNvPr id="333" name="Google Shape;33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6125" y="1103500"/>
            <a:ext cx="4096616" cy="430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Merging without merging</a:t>
            </a:r>
            <a:endParaRPr/>
          </a:p>
        </p:txBody>
      </p:sp>
      <p:pic>
        <p:nvPicPr>
          <p:cNvPr id="340" name="Google Shape;34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2250" y="1103500"/>
            <a:ext cx="3665774" cy="430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Merging without merging</a:t>
            </a:r>
            <a:endParaRPr/>
          </a:p>
        </p:txBody>
      </p:sp>
      <p:sp>
        <p:nvSpPr>
          <p:cNvPr id="347" name="Google Shape;347;p40"/>
          <p:cNvSpPr txBox="1"/>
          <p:nvPr>
            <p:ph idx="1"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$ git merge master</a:t>
            </a:r>
            <a:endParaRPr b="1" sz="18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Updating fb32e5f..ef78204</a:t>
            </a:r>
            <a:endParaRPr b="1" sz="18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Fast-forward</a:t>
            </a:r>
            <a:endParaRPr b="1" sz="18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recipes/apple_pie.txt | 2 +-</a:t>
            </a:r>
            <a:endParaRPr b="1" sz="18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1 file changed, 1 insertion(+), 1 deletion(-)</a:t>
            </a:r>
            <a:endParaRPr b="1" sz="18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18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This trick is called </a:t>
            </a:r>
            <a:r>
              <a:rPr lang="en-US">
                <a:solidFill>
                  <a:srgbClr val="9900FF"/>
                </a:solidFill>
              </a:rPr>
              <a:t>Fast-forward</a:t>
            </a:r>
            <a:r>
              <a:rPr lang="en-US"/>
              <a:t>.</a:t>
            </a:r>
            <a:endParaRPr b="1" sz="18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Changing HEAD</a:t>
            </a:r>
            <a:endParaRPr/>
          </a:p>
        </p:txBody>
      </p:sp>
      <p:sp>
        <p:nvSpPr>
          <p:cNvPr id="354" name="Google Shape;354;p41"/>
          <p:cNvSpPr txBox="1"/>
          <p:nvPr>
            <p:ph idx="1"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Until now, </a:t>
            </a:r>
            <a:r>
              <a:rPr lang="en-US">
                <a:solidFill>
                  <a:srgbClr val="9900FF"/>
                </a:solidFill>
              </a:rPr>
              <a:t>HEAD</a:t>
            </a:r>
            <a:r>
              <a:rPr lang="en-US"/>
              <a:t> was just reference to a branch.</a:t>
            </a:r>
            <a:endParaRPr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You can also directly </a:t>
            </a:r>
            <a:r>
              <a:rPr lang="en-US">
                <a:solidFill>
                  <a:srgbClr val="9900FF"/>
                </a:solidFill>
              </a:rPr>
              <a:t>checkout a commit</a:t>
            </a:r>
            <a:r>
              <a:rPr lang="en-US"/>
              <a:t>.</a:t>
            </a:r>
            <a:endParaRPr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This will point </a:t>
            </a:r>
            <a:r>
              <a:rPr lang="en-US">
                <a:solidFill>
                  <a:srgbClr val="9900FF"/>
                </a:solidFill>
              </a:rPr>
              <a:t>HEAD</a:t>
            </a:r>
            <a:r>
              <a:rPr lang="en-US"/>
              <a:t> to a commit.</a:t>
            </a:r>
            <a:endParaRPr/>
          </a:p>
        </p:txBody>
      </p:sp>
      <p:pic>
        <p:nvPicPr>
          <p:cNvPr id="355" name="Google Shape;35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8175" y="3624925"/>
            <a:ext cx="4827651" cy="15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Changing HEAD</a:t>
            </a:r>
            <a:endParaRPr/>
          </a:p>
        </p:txBody>
      </p:sp>
      <p:sp>
        <p:nvSpPr>
          <p:cNvPr id="362" name="Google Shape;362;p42"/>
          <p:cNvSpPr txBox="1"/>
          <p:nvPr>
            <p:ph idx="1" type="body"/>
          </p:nvPr>
        </p:nvSpPr>
        <p:spPr>
          <a:xfrm>
            <a:off x="457200" y="10287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git checkout master</a:t>
            </a:r>
            <a:endParaRPr b="1"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Switched to branch 'master'</a:t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$ git log -1</a:t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commit ef782046a4008b6a8ebf9ec8bf82ef63be5339f2</a:t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Merge: 6ef3e82 fb32e5f</a:t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git checkout ef782046a4008b6a8ebf9ec8bf82ef63be5339f2</a:t>
            </a:r>
            <a:endParaRPr b="1"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Note: checking out 'ef782046a4008b6a8ebf9ec8bf82ef63be5339f2'.</a:t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You are in '</a:t>
            </a:r>
            <a:r>
              <a:rPr b="1" lang="en-US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detached HEAD</a:t>
            </a: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 state. You can look around, make experimental</a:t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changes and commit them, and you can discard any commits you make in this</a:t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state without impacting any branches by performing another checkout.</a:t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you want to create a new branch to retain commits you create, you may</a:t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do so (now or later) by using -b with the checkout command again. Example:</a:t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git checkout -b new_branch_name</a:t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HEAD is now at ef78204... Merge branch 'anil'</a:t>
            </a:r>
            <a:endParaRPr b="1" sz="12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Changing HEAD</a:t>
            </a:r>
            <a:endParaRPr/>
          </a:p>
        </p:txBody>
      </p:sp>
      <p:sp>
        <p:nvSpPr>
          <p:cNvPr id="369" name="Google Shape;369;p43"/>
          <p:cNvSpPr txBox="1"/>
          <p:nvPr>
            <p:ph idx="1" type="body"/>
          </p:nvPr>
        </p:nvSpPr>
        <p:spPr>
          <a:xfrm>
            <a:off x="457200" y="10287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$ git branch</a:t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* (detached from ef78204)</a:t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master</a:t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anil</a:t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Let’s change the recipe to add </a:t>
            </a:r>
            <a:r>
              <a:rPr lang="en-US">
                <a:solidFill>
                  <a:srgbClr val="9900FF"/>
                </a:solidFill>
              </a:rPr>
              <a:t>20 apples</a:t>
            </a:r>
            <a:r>
              <a:rPr lang="en-US"/>
              <a:t> to </a:t>
            </a:r>
            <a:r>
              <a:rPr lang="en-US">
                <a:solidFill>
                  <a:srgbClr val="9900FF"/>
                </a:solidFill>
              </a:rPr>
              <a:t>applie_pie.txt</a:t>
            </a:r>
            <a:r>
              <a:rPr lang="en-US"/>
              <a:t> in detached head mode.</a:t>
            </a:r>
            <a:endParaRPr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Now commit the file.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4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Changing HEAD</a:t>
            </a:r>
            <a:endParaRPr/>
          </a:p>
        </p:txBody>
      </p:sp>
      <p:sp>
        <p:nvSpPr>
          <p:cNvPr id="376" name="Google Shape;376;p44"/>
          <p:cNvSpPr txBox="1"/>
          <p:nvPr>
            <p:ph idx="1" type="body"/>
          </p:nvPr>
        </p:nvSpPr>
        <p:spPr>
          <a:xfrm>
            <a:off x="457200" y="10287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 this case, HEAD moved to the latest commit instead of branch.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77" name="Google Shape;37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9263" y="1986550"/>
            <a:ext cx="4612424" cy="32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>
            <p:ph idx="1"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Use command:</a:t>
            </a:r>
            <a:br>
              <a:rPr lang="en-US"/>
            </a:br>
            <a:r>
              <a:rPr lang="en-US">
                <a:solidFill>
                  <a:srgbClr val="FF9900"/>
                </a:solidFill>
              </a:rPr>
              <a:t>git branch</a:t>
            </a:r>
            <a:endParaRPr>
              <a:solidFill>
                <a:srgbClr val="FF9900"/>
              </a:solidFill>
            </a:endParaRPr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Git puts branch information in </a:t>
            </a:r>
            <a:r>
              <a:rPr lang="en-US">
                <a:solidFill>
                  <a:srgbClr val="9900FF"/>
                </a:solidFill>
              </a:rPr>
              <a:t>refs/heads</a:t>
            </a:r>
            <a:r>
              <a:rPr lang="en-US"/>
              <a:t> directory.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$ tree .git/refs/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.git/refs/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├── heads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│   └── master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└── tags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└── mytag</a:t>
            </a:r>
            <a:endParaRPr b="1" sz="14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Git Branches: List branches in a project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5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Changing HEAD</a:t>
            </a:r>
            <a:endParaRPr/>
          </a:p>
        </p:txBody>
      </p:sp>
      <p:sp>
        <p:nvSpPr>
          <p:cNvPr id="384" name="Google Shape;384;p45"/>
          <p:cNvSpPr txBox="1"/>
          <p:nvPr>
            <p:ph idx="1" type="body"/>
          </p:nvPr>
        </p:nvSpPr>
        <p:spPr>
          <a:xfrm>
            <a:off x="457200" y="10287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Let’s make more changes and remove sugar from the recipe.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85" name="Google Shape;38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1510" y="1650675"/>
            <a:ext cx="3420975" cy="406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6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Changing HEAD</a:t>
            </a:r>
            <a:endParaRPr/>
          </a:p>
        </p:txBody>
      </p:sp>
      <p:sp>
        <p:nvSpPr>
          <p:cNvPr id="392" name="Google Shape;392;p46"/>
          <p:cNvSpPr txBox="1"/>
          <p:nvPr>
            <p:ph idx="1" type="body"/>
          </p:nvPr>
        </p:nvSpPr>
        <p:spPr>
          <a:xfrm>
            <a:off x="457200" y="10287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We tried making the Pie without sugar and didn’t like it.</a:t>
            </a:r>
            <a:endParaRPr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Now we want to switch back to master branch.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93" name="Google Shape;39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6361" y="2428568"/>
            <a:ext cx="3781309" cy="3175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7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Changing HEAD</a:t>
            </a:r>
            <a:endParaRPr/>
          </a:p>
        </p:txBody>
      </p:sp>
      <p:sp>
        <p:nvSpPr>
          <p:cNvPr id="400" name="Google Shape;400;p47"/>
          <p:cNvSpPr txBox="1"/>
          <p:nvPr>
            <p:ph idx="1" type="body"/>
          </p:nvPr>
        </p:nvSpPr>
        <p:spPr>
          <a:xfrm>
            <a:off x="457200" y="10287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But what happened to these two commits?</a:t>
            </a:r>
            <a:endParaRPr b="1"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01" name="Google Shape;40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5553" y="1754371"/>
            <a:ext cx="3549561" cy="3858333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7"/>
          <p:cNvSpPr txBox="1"/>
          <p:nvPr/>
        </p:nvSpPr>
        <p:spPr>
          <a:xfrm>
            <a:off x="458225" y="2407300"/>
            <a:ext cx="3105900" cy="281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900FF"/>
                </a:solidFill>
                <a:latin typeface="Corbel"/>
                <a:ea typeface="Corbel"/>
                <a:cs typeface="Corbel"/>
                <a:sym typeface="Corbel"/>
              </a:rPr>
              <a:t>Just like Object Oriented Programming languages, the objects with no reference pointing to them will be garbage collected.</a:t>
            </a:r>
            <a:endParaRPr b="0" i="0" sz="2400" u="none" cap="none" strike="noStrike">
              <a:solidFill>
                <a:srgbClr val="9900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Changing HEAD</a:t>
            </a:r>
            <a:endParaRPr/>
          </a:p>
        </p:txBody>
      </p:sp>
      <p:sp>
        <p:nvSpPr>
          <p:cNvPr id="409" name="Google Shape;409;p48"/>
          <p:cNvSpPr txBox="1"/>
          <p:nvPr>
            <p:ph idx="1" type="body"/>
          </p:nvPr>
        </p:nvSpPr>
        <p:spPr>
          <a:xfrm>
            <a:off x="457200" y="10287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Let’s move back to the latest commit before garbage collector runs.</a:t>
            </a:r>
            <a:endParaRPr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Then create a branch called </a:t>
            </a:r>
            <a:r>
              <a:rPr lang="en-US">
                <a:solidFill>
                  <a:srgbClr val="9900FF"/>
                </a:solidFill>
              </a:rPr>
              <a:t>nogood</a:t>
            </a:r>
            <a:endParaRPr>
              <a:solidFill>
                <a:srgbClr val="9900FF"/>
              </a:solidFill>
            </a:endParaRPr>
          </a:p>
        </p:txBody>
      </p:sp>
      <p:pic>
        <p:nvPicPr>
          <p:cNvPr id="410" name="Google Shape;41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1271" y="1838425"/>
            <a:ext cx="3457127" cy="39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9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Changing HEAD</a:t>
            </a:r>
            <a:endParaRPr/>
          </a:p>
        </p:txBody>
      </p:sp>
      <p:sp>
        <p:nvSpPr>
          <p:cNvPr id="417" name="Google Shape;417;p49"/>
          <p:cNvSpPr txBox="1"/>
          <p:nvPr>
            <p:ph idx="1" type="body"/>
          </p:nvPr>
        </p:nvSpPr>
        <p:spPr>
          <a:xfrm>
            <a:off x="457200" y="10287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You can use this trick to </a:t>
            </a:r>
            <a:r>
              <a:rPr lang="en-US">
                <a:solidFill>
                  <a:srgbClr val="9900FF"/>
                </a:solidFill>
              </a:rPr>
              <a:t>detach HEAD</a:t>
            </a:r>
            <a:r>
              <a:rPr lang="en-US"/>
              <a:t> and </a:t>
            </a:r>
            <a:r>
              <a:rPr lang="en-US">
                <a:solidFill>
                  <a:srgbClr val="9900FF"/>
                </a:solidFill>
              </a:rPr>
              <a:t>experiment</a:t>
            </a:r>
            <a:r>
              <a:rPr lang="en-US"/>
              <a:t> with latest code.</a:t>
            </a:r>
            <a:endParaRPr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And </a:t>
            </a:r>
            <a:r>
              <a:rPr lang="en-US">
                <a:solidFill>
                  <a:srgbClr val="9900FF"/>
                </a:solidFill>
              </a:rPr>
              <a:t>commit</a:t>
            </a:r>
            <a:r>
              <a:rPr lang="en-US"/>
              <a:t> on top of that </a:t>
            </a:r>
            <a:r>
              <a:rPr lang="en-US">
                <a:solidFill>
                  <a:srgbClr val="9900FF"/>
                </a:solidFill>
              </a:rPr>
              <a:t>to keep the data persistent</a:t>
            </a:r>
            <a:r>
              <a:rPr lang="en-US"/>
              <a:t>.</a:t>
            </a:r>
            <a:endParaRPr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Then </a:t>
            </a:r>
            <a:r>
              <a:rPr lang="en-US">
                <a:solidFill>
                  <a:srgbClr val="9900FF"/>
                </a:solidFill>
              </a:rPr>
              <a:t>create branch</a:t>
            </a:r>
            <a:r>
              <a:rPr lang="en-US"/>
              <a:t> if you want to keep that data</a:t>
            </a:r>
            <a:endParaRPr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Or </a:t>
            </a:r>
            <a:r>
              <a:rPr lang="en-US">
                <a:solidFill>
                  <a:srgbClr val="9900FF"/>
                </a:solidFill>
              </a:rPr>
              <a:t>checkout another branch to abandon</a:t>
            </a:r>
            <a:r>
              <a:rPr lang="en-US"/>
              <a:t> those commits.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0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Git Object Model, Extended</a:t>
            </a:r>
            <a:endParaRPr/>
          </a:p>
        </p:txBody>
      </p:sp>
      <p:pic>
        <p:nvPicPr>
          <p:cNvPr id="424" name="Google Shape;42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800" y="1028700"/>
            <a:ext cx="7203221" cy="468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1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Git Object Model, Extended: Three Rules</a:t>
            </a:r>
            <a:endParaRPr/>
          </a:p>
        </p:txBody>
      </p:sp>
      <p:sp>
        <p:nvSpPr>
          <p:cNvPr id="431" name="Google Shape;431;p51"/>
          <p:cNvSpPr txBox="1"/>
          <p:nvPr>
            <p:ph idx="1" type="body"/>
          </p:nvPr>
        </p:nvSpPr>
        <p:spPr>
          <a:xfrm>
            <a:off x="457200" y="10287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current branch tracks new commits.</a:t>
            </a:r>
            <a:endParaRPr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When you move to another commit, Git updates your working directory.</a:t>
            </a:r>
            <a:endParaRPr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Unreachable objects are garbage collected.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>
            <p:ph idx="1"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Since master file in refs/heads directory is not compressed, you can print it using cat command.</a:t>
            </a:r>
            <a:br>
              <a:rPr lang="en-US"/>
            </a:br>
            <a:r>
              <a:rPr lang="en-US">
                <a:solidFill>
                  <a:srgbClr val="FF9900"/>
                </a:solidFill>
              </a:rPr>
              <a:t>cat .git/refs/heads/master</a:t>
            </a:r>
            <a:br>
              <a:rPr lang="en-US">
                <a:solidFill>
                  <a:srgbClr val="FF9900"/>
                </a:solidFill>
              </a:rPr>
            </a:br>
            <a:r>
              <a:rPr lang="en-US">
                <a:solidFill>
                  <a:srgbClr val="FF9900"/>
                </a:solidFill>
              </a:rPr>
              <a:t>cce0cbdd3b55b8e5a3a17ce5bbd2737987892b10</a:t>
            </a:r>
            <a:endParaRPr>
              <a:solidFill>
                <a:srgbClr val="FF99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18" name="Google Shape;118;p10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Git Branches: List branches in a project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>
            <p:ph idx="1"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So, a branch is just a reference to the latest commit.</a:t>
            </a:r>
            <a:endParaRPr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You can manage branches manually by creating or deleting files inside </a:t>
            </a:r>
            <a:r>
              <a:rPr lang="en-US">
                <a:solidFill>
                  <a:srgbClr val="FF9900"/>
                </a:solidFill>
              </a:rPr>
              <a:t>.git/refs/heads/</a:t>
            </a:r>
            <a:endParaRPr>
              <a:solidFill>
                <a:srgbClr val="FF9900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You can even rename master branch by renaming its file.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25" name="Google Shape;125;p11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Git Branches: List branches in a project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idx="1"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Use command:</a:t>
            </a:r>
            <a:br>
              <a:rPr lang="en-US"/>
            </a:br>
            <a:r>
              <a:rPr lang="en-US">
                <a:solidFill>
                  <a:srgbClr val="FF9900"/>
                </a:solidFill>
              </a:rPr>
              <a:t>git branch anil</a:t>
            </a:r>
            <a:endParaRPr>
              <a:solidFill>
                <a:srgbClr val="FF9900"/>
              </a:solidFill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See the list of branches now:</a:t>
            </a:r>
            <a:br>
              <a:rPr lang="en-US">
                <a:solidFill>
                  <a:srgbClr val="FF9900"/>
                </a:solidFill>
              </a:rPr>
            </a:br>
            <a:r>
              <a:rPr lang="en-US">
                <a:solidFill>
                  <a:srgbClr val="FF9900"/>
                </a:solidFill>
              </a:rPr>
              <a:t>git branch</a:t>
            </a:r>
            <a:br>
              <a:rPr lang="en-US">
                <a:solidFill>
                  <a:srgbClr val="FF9900"/>
                </a:solidFill>
              </a:rPr>
            </a:br>
            <a:r>
              <a:rPr lang="en-US">
                <a:solidFill>
                  <a:srgbClr val="FF9900"/>
                </a:solidFill>
              </a:rPr>
              <a:t>* master</a:t>
            </a:r>
            <a:endParaRPr>
              <a:solidFill>
                <a:srgbClr val="FF99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9900"/>
                </a:solidFill>
              </a:rPr>
              <a:t>anil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2" name="Google Shape;132;p12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Git Branches: Create branch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idx="1"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9" name="Google Shape;139;p13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Git Branches: Create branch</a:t>
            </a:r>
            <a:endParaRPr/>
          </a:p>
        </p:txBody>
      </p:sp>
      <p:pic>
        <p:nvPicPr>
          <p:cNvPr id="140" name="Google Shape;14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00" y="1333499"/>
            <a:ext cx="6437210" cy="37719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3"/>
          <p:cNvSpPr txBox="1"/>
          <p:nvPr/>
        </p:nvSpPr>
        <p:spPr>
          <a:xfrm>
            <a:off x="4905950" y="1996800"/>
            <a:ext cx="11448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branch that is marked with * is your current branch.</a:t>
            </a:r>
            <a:endParaRPr/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Git saves this information in a file </a:t>
            </a:r>
            <a:r>
              <a:rPr lang="en-US">
                <a:solidFill>
                  <a:srgbClr val="FF9900"/>
                </a:solidFill>
              </a:rPr>
              <a:t>.git/HEAD</a:t>
            </a:r>
            <a:endParaRPr>
              <a:solidFill>
                <a:srgbClr val="FF9900"/>
              </a:solidFill>
            </a:endParaRPr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Cat this HEAD file to see what’s inside:</a:t>
            </a:r>
            <a:br>
              <a:rPr lang="en-US">
                <a:solidFill>
                  <a:srgbClr val="FF9900"/>
                </a:solidFill>
              </a:rPr>
            </a:br>
            <a:r>
              <a:rPr lang="en-US">
                <a:solidFill>
                  <a:srgbClr val="FF9900"/>
                </a:solidFill>
              </a:rPr>
              <a:t>cat .git/HEAD</a:t>
            </a:r>
            <a:br>
              <a:rPr lang="en-US">
                <a:solidFill>
                  <a:srgbClr val="FF9900"/>
                </a:solidFill>
              </a:rPr>
            </a:br>
            <a:r>
              <a:rPr lang="en-US">
                <a:solidFill>
                  <a:srgbClr val="FF9900"/>
                </a:solidFill>
              </a:rPr>
              <a:t>ref: refs/heads/master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8" name="Google Shape;148;p14"/>
          <p:cNvSpPr txBox="1"/>
          <p:nvPr>
            <p:ph type="title"/>
          </p:nvPr>
        </p:nvSpPr>
        <p:spPr>
          <a:xfrm>
            <a:off x="1344563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Git Branches: Current branch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