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25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3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5C5F012-F23A-465C-B045-4DDB77035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>
                <a:solidFill>
                  <a:srgbClr val="FF0000"/>
                </a:solidFill>
              </a:rPr>
              <a:t>Data Science Capstone - healthcare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81CC615-38AB-4A16-A73D-094F3CD0C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ist-Skin thickness">
            <a:extLst>
              <a:ext uri="{FF2B5EF4-FFF2-40B4-BE49-F238E27FC236}">
                <a16:creationId xmlns:a16="http://schemas.microsoft.com/office/drawing/2014/main" id="{F6EDED6A-50B0-463B-8E50-C280CF42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516836"/>
            <a:ext cx="11012556" cy="54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Hist-Diabetes pedigree Function">
            <a:extLst>
              <a:ext uri="{FF2B5EF4-FFF2-40B4-BE49-F238E27FC236}">
                <a16:creationId xmlns:a16="http://schemas.microsoft.com/office/drawing/2014/main" id="{186C3178-CE67-4EFD-AD76-CCE00255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516835"/>
            <a:ext cx="10853531" cy="58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73456559-E155-41C1-8685-31741ACE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nalysis of Diabetes Population">
            <a:extLst>
              <a:ext uri="{FF2B5EF4-FFF2-40B4-BE49-F238E27FC236}">
                <a16:creationId xmlns:a16="http://schemas.microsoft.com/office/drawing/2014/main" id="{73E36A9C-6315-4191-993F-D32E25F9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490330"/>
            <a:ext cx="10496550" cy="59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catter Chart - Analysis of Variable Relationship">
            <a:extLst>
              <a:ext uri="{FF2B5EF4-FFF2-40B4-BE49-F238E27FC236}">
                <a16:creationId xmlns:a16="http://schemas.microsoft.com/office/drawing/2014/main" id="{5DE40875-5E41-4102-BAF3-945444DC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238540"/>
            <a:ext cx="11118573" cy="6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ubble Chart">
            <a:extLst>
              <a:ext uri="{FF2B5EF4-FFF2-40B4-BE49-F238E27FC236}">
                <a16:creationId xmlns:a16="http://schemas.microsoft.com/office/drawing/2014/main" id="{3C730CB3-8337-40D1-913B-EBE0D5CF7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675861"/>
            <a:ext cx="11198087" cy="56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rrelation of heatmap">
            <a:extLst>
              <a:ext uri="{FF2B5EF4-FFF2-40B4-BE49-F238E27FC236}">
                <a16:creationId xmlns:a16="http://schemas.microsoft.com/office/drawing/2014/main" id="{8AE7800F-D19E-46AE-BD01-651EE7C5E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768626"/>
            <a:ext cx="11131826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istogram of Blood Pressure">
            <a:extLst>
              <a:ext uri="{FF2B5EF4-FFF2-40B4-BE49-F238E27FC236}">
                <a16:creationId xmlns:a16="http://schemas.microsoft.com/office/drawing/2014/main" id="{ADBA725B-9BDA-413E-A5CF-5224D9CE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30" y="318051"/>
            <a:ext cx="11261848" cy="6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ist-BMI">
            <a:extLst>
              <a:ext uri="{FF2B5EF4-FFF2-40B4-BE49-F238E27FC236}">
                <a16:creationId xmlns:a16="http://schemas.microsoft.com/office/drawing/2014/main" id="{D2753FED-7941-4E00-B5B4-77490EE2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450574"/>
            <a:ext cx="10946297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ist-Glucose">
            <a:extLst>
              <a:ext uri="{FF2B5EF4-FFF2-40B4-BE49-F238E27FC236}">
                <a16:creationId xmlns:a16="http://schemas.microsoft.com/office/drawing/2014/main" id="{2221BC0E-B009-455A-85E4-87CC3CB1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331304"/>
            <a:ext cx="11224591" cy="5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ist-Insulin">
            <a:extLst>
              <a:ext uri="{FF2B5EF4-FFF2-40B4-BE49-F238E27FC236}">
                <a16:creationId xmlns:a16="http://schemas.microsoft.com/office/drawing/2014/main" id="{E6F37DEC-98EA-4571-BD62-28566514B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569843"/>
            <a:ext cx="11343860" cy="59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5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Data Science Capstone - healthcare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- healthcare</dc:title>
  <dc:creator/>
  <cp:lastModifiedBy>VIKHYATH TALAPADY</cp:lastModifiedBy>
  <cp:revision>1</cp:revision>
  <dcterms:created xsi:type="dcterms:W3CDTF">2023-05-23T22:44:33Z</dcterms:created>
  <dcterms:modified xsi:type="dcterms:W3CDTF">2023-05-23T22:58:22Z</dcterms:modified>
</cp:coreProperties>
</file>