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7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17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3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8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8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1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3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3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2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1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58A477C-75A7-4F7F-B0C4-28298ED4D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Healthcare Insurance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AFB2E62-54BD-4720-A287-7745DB949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3">
            <a:extLst>
              <a:ext uri="{FF2B5EF4-FFF2-40B4-BE49-F238E27FC236}">
                <a16:creationId xmlns:a16="http://schemas.microsoft.com/office/drawing/2014/main" id="{3347A276-6C76-448E-882B-89F92E8AD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450573"/>
            <a:ext cx="11001375" cy="59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4">
            <a:extLst>
              <a:ext uri="{FF2B5EF4-FFF2-40B4-BE49-F238E27FC236}">
                <a16:creationId xmlns:a16="http://schemas.microsoft.com/office/drawing/2014/main" id="{359D99E6-B992-4C16-9A07-23E1C1BC9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" y="609600"/>
            <a:ext cx="1107985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5">
            <a:extLst>
              <a:ext uri="{FF2B5EF4-FFF2-40B4-BE49-F238E27FC236}">
                <a16:creationId xmlns:a16="http://schemas.microsoft.com/office/drawing/2014/main" id="{88F9E55D-966C-474E-BC86-76C15B9BC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609600"/>
            <a:ext cx="1110635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6">
            <a:extLst>
              <a:ext uri="{FF2B5EF4-FFF2-40B4-BE49-F238E27FC236}">
                <a16:creationId xmlns:a16="http://schemas.microsoft.com/office/drawing/2014/main" id="{B02A927F-CCF1-4363-95A1-B90BD26C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477078"/>
            <a:ext cx="11001375" cy="589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spital tier and city tier charges">
            <a:extLst>
              <a:ext uri="{FF2B5EF4-FFF2-40B4-BE49-F238E27FC236}">
                <a16:creationId xmlns:a16="http://schemas.microsoft.com/office/drawing/2014/main" id="{C5E42A38-1ECE-4B76-93A2-1111B86D3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171211"/>
            <a:ext cx="10389704" cy="62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Number of customers over the years">
            <a:extLst>
              <a:ext uri="{FF2B5EF4-FFF2-40B4-BE49-F238E27FC236}">
                <a16:creationId xmlns:a16="http://schemas.microsoft.com/office/drawing/2014/main" id="{EDBC5D16-60B1-4C2D-A3BC-2460C2DC9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609600"/>
            <a:ext cx="10946296" cy="58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Number of children for BMI , heart issues and Cancer">
            <a:extLst>
              <a:ext uri="{FF2B5EF4-FFF2-40B4-BE49-F238E27FC236}">
                <a16:creationId xmlns:a16="http://schemas.microsoft.com/office/drawing/2014/main" id="{E3E6C212-7FB0-4743-AFE5-F8B01C70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" y="318052"/>
            <a:ext cx="11065565" cy="58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ncer istory for smokers">
            <a:extLst>
              <a:ext uri="{FF2B5EF4-FFF2-40B4-BE49-F238E27FC236}">
                <a16:creationId xmlns:a16="http://schemas.microsoft.com/office/drawing/2014/main" id="{CD8E432A-902C-4437-BD9E-C4639D5C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5" y="503582"/>
            <a:ext cx="10866783" cy="58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he trends of AVG.Hba1c for number of major Surgeries">
            <a:extLst>
              <a:ext uri="{FF2B5EF4-FFF2-40B4-BE49-F238E27FC236}">
                <a16:creationId xmlns:a16="http://schemas.microsoft.com/office/drawing/2014/main" id="{0E2F2398-4CAB-4259-B1A4-3CBA6D2E6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1" y="397565"/>
            <a:ext cx="10972799" cy="59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E47D19F1-7BFD-42C7-A193-006ACACF0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450573"/>
            <a:ext cx="11001375" cy="58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 11">
            <a:extLst>
              <a:ext uri="{FF2B5EF4-FFF2-40B4-BE49-F238E27FC236}">
                <a16:creationId xmlns:a16="http://schemas.microsoft.com/office/drawing/2014/main" id="{8EAD12EA-5747-4528-A297-329A0B5B2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238539"/>
            <a:ext cx="110013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 12">
            <a:extLst>
              <a:ext uri="{FF2B5EF4-FFF2-40B4-BE49-F238E27FC236}">
                <a16:creationId xmlns:a16="http://schemas.microsoft.com/office/drawing/2014/main" id="{20BA6608-27B4-46B2-9E38-A7C7BFC62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331303"/>
            <a:ext cx="11001375" cy="61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3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Healthcare Insurance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Insurance Analysis</dc:title>
  <dc:creator/>
  <cp:lastModifiedBy>VIKHYATH TALAPADY</cp:lastModifiedBy>
  <cp:revision>1</cp:revision>
  <dcterms:created xsi:type="dcterms:W3CDTF">2023-06-04T09:59:52Z</dcterms:created>
  <dcterms:modified xsi:type="dcterms:W3CDTF">2023-06-04T10:09:27Z</dcterms:modified>
</cp:coreProperties>
</file>