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3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6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6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725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91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88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29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94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2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2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8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3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6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2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5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9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62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0699B43-AEF5-4BEC-9F89-69C795DE6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00FF"/>
                </a:solidFill>
                <a:latin typeface="Algerian" panose="04020705040A02060702" pitchFamily="82" charset="0"/>
              </a:rPr>
              <a:t>             </a:t>
            </a:r>
            <a:r>
              <a:rPr sz="8000" dirty="0">
                <a:solidFill>
                  <a:schemeClr val="accent5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Retail</a:t>
            </a:r>
            <a:r>
              <a:rPr lang="en-US" sz="6000" dirty="0">
                <a:solidFill>
                  <a:srgbClr val="FF00FF"/>
                </a:solidFill>
                <a:latin typeface="Algerian" panose="04020705040A02060702" pitchFamily="82" charset="0"/>
              </a:rPr>
              <a:t>  </a:t>
            </a:r>
            <a:endParaRPr sz="6000" dirty="0">
              <a:solidFill>
                <a:srgbClr val="FF00FF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8EE60B6-2887-4144-B462-1C22F25BE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UNTRY_SPEND">
            <a:extLst>
              <a:ext uri="{FF2B5EF4-FFF2-40B4-BE49-F238E27FC236}">
                <a16:creationId xmlns:a16="http://schemas.microsoft.com/office/drawing/2014/main" id="{BD9FA6C3-3FFB-434A-B353-BE9208008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522" y="0"/>
            <a:ext cx="7450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p 15 Products">
            <a:extLst>
              <a:ext uri="{FF2B5EF4-FFF2-40B4-BE49-F238E27FC236}">
                <a16:creationId xmlns:a16="http://schemas.microsoft.com/office/drawing/2014/main" id="{243BBA19-1433-436A-B38F-704FFE008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338262"/>
            <a:ext cx="92583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Order Vs. Hours">
            <a:extLst>
              <a:ext uri="{FF2B5EF4-FFF2-40B4-BE49-F238E27FC236}">
                <a16:creationId xmlns:a16="http://schemas.microsoft.com/office/drawing/2014/main" id="{DF2816B2-2B55-4DD7-9B7A-AF9AD8B23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5" y="881062"/>
            <a:ext cx="8984974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RFM Score">
            <a:extLst>
              <a:ext uri="{FF2B5EF4-FFF2-40B4-BE49-F238E27FC236}">
                <a16:creationId xmlns:a16="http://schemas.microsoft.com/office/drawing/2014/main" id="{1AB93F83-856B-4C59-83F1-9168C0562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881062"/>
            <a:ext cx="92583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Inertia">
            <a:extLst>
              <a:ext uri="{FF2B5EF4-FFF2-40B4-BE49-F238E27FC236}">
                <a16:creationId xmlns:a16="http://schemas.microsoft.com/office/drawing/2014/main" id="{45F7B788-3EF2-4721-B999-2403F0845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39" y="629270"/>
            <a:ext cx="10010569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RFM Heatmap">
            <a:extLst>
              <a:ext uri="{FF2B5EF4-FFF2-40B4-BE49-F238E27FC236}">
                <a16:creationId xmlns:a16="http://schemas.microsoft.com/office/drawing/2014/main" id="{8DC9839D-21E2-4C36-8817-F094B0BB9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3" y="861391"/>
            <a:ext cx="8839200" cy="504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shboard">
            <a:extLst>
              <a:ext uri="{FF2B5EF4-FFF2-40B4-BE49-F238E27FC236}">
                <a16:creationId xmlns:a16="http://schemas.microsoft.com/office/drawing/2014/main" id="{7E01DEF9-83F8-43AF-8BC6-10713E0CE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904875"/>
            <a:ext cx="107156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</TotalTime>
  <Words>2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Algerian</vt:lpstr>
      <vt:lpstr>Arial</vt:lpstr>
      <vt:lpstr>Tw Cen MT</vt:lpstr>
      <vt:lpstr>Circuit</vt:lpstr>
      <vt:lpstr>             Retail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Retail  </dc:title>
  <dc:creator/>
  <cp:lastModifiedBy>VIKHYATH TALAPADY</cp:lastModifiedBy>
  <cp:revision>4</cp:revision>
  <dcterms:created xsi:type="dcterms:W3CDTF">2023-05-24T00:55:48Z</dcterms:created>
  <dcterms:modified xsi:type="dcterms:W3CDTF">2023-05-26T23:35:17Z</dcterms:modified>
</cp:coreProperties>
</file>