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16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4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8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01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C582B4F-C45F-4A8C-9201-FBCB35CFB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United States Airlines Analysi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</a:t>
            </a: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F543EC-4E3D-4A59-9047-E86F0CD8E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4">
            <a:extLst>
              <a:ext uri="{FF2B5EF4-FFF2-40B4-BE49-F238E27FC236}">
                <a16:creationId xmlns:a16="http://schemas.microsoft.com/office/drawing/2014/main" id="{4ECC4EFC-3275-4657-95FC-F19EF8FF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5">
            <a:extLst>
              <a:ext uri="{FF2B5EF4-FFF2-40B4-BE49-F238E27FC236}">
                <a16:creationId xmlns:a16="http://schemas.microsoft.com/office/drawing/2014/main" id="{E5E469EB-8822-4D28-91EE-86252B449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line">
            <a:extLst>
              <a:ext uri="{FF2B5EF4-FFF2-40B4-BE49-F238E27FC236}">
                <a16:creationId xmlns:a16="http://schemas.microsoft.com/office/drawing/2014/main" id="{7D6C31CC-4063-4363-96AF-ECB7B768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4" y="569843"/>
            <a:ext cx="10687050" cy="58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ort type">
            <a:extLst>
              <a:ext uri="{FF2B5EF4-FFF2-40B4-BE49-F238E27FC236}">
                <a16:creationId xmlns:a16="http://schemas.microsoft.com/office/drawing/2014/main" id="{9D2204E4-DDEB-4FFD-BC8D-9DA0AB734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876300"/>
            <a:ext cx="1003603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g time of Airline">
            <a:extLst>
              <a:ext uri="{FF2B5EF4-FFF2-40B4-BE49-F238E27FC236}">
                <a16:creationId xmlns:a16="http://schemas.microsoft.com/office/drawing/2014/main" id="{72C59B0A-BB12-4B9F-9C23-28E34E3C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876299"/>
            <a:ext cx="10962447" cy="54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delay acc to day of week">
            <a:extLst>
              <a:ext uri="{FF2B5EF4-FFF2-40B4-BE49-F238E27FC236}">
                <a16:creationId xmlns:a16="http://schemas.microsoft.com/office/drawing/2014/main" id="{664A7CE8-CCC7-4F9A-A1F5-0672615CD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1" y="876300"/>
            <a:ext cx="10469217" cy="53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9573D779-28A9-4FB7-93CC-58E4CE7AE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1">
            <a:extLst>
              <a:ext uri="{FF2B5EF4-FFF2-40B4-BE49-F238E27FC236}">
                <a16:creationId xmlns:a16="http://schemas.microsoft.com/office/drawing/2014/main" id="{7C387944-FAD5-48EF-8591-53633661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2">
            <a:extLst>
              <a:ext uri="{FF2B5EF4-FFF2-40B4-BE49-F238E27FC236}">
                <a16:creationId xmlns:a16="http://schemas.microsoft.com/office/drawing/2014/main" id="{85CAFA4B-E7B3-4437-9DAA-639E85327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3">
            <a:extLst>
              <a:ext uri="{FF2B5EF4-FFF2-40B4-BE49-F238E27FC236}">
                <a16:creationId xmlns:a16="http://schemas.microsoft.com/office/drawing/2014/main" id="{78AEE445-1D02-495C-9112-6205961E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5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 3</vt:lpstr>
      <vt:lpstr>Ion</vt:lpstr>
      <vt:lpstr>United States Airlines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Airlines Analysis</dc:title>
  <dc:creator/>
  <cp:lastModifiedBy>VIKHYATH TALAPADY</cp:lastModifiedBy>
  <cp:revision>1</cp:revision>
  <dcterms:created xsi:type="dcterms:W3CDTF">2023-06-08T13:29:34Z</dcterms:created>
  <dcterms:modified xsi:type="dcterms:W3CDTF">2023-06-08T13:39:05Z</dcterms:modified>
</cp:coreProperties>
</file>