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 id="2147484116" r:id="rId2"/>
  </p:sldMasterIdLst>
  <p:sldIdLst>
    <p:sldId id="274" r:id="rId3"/>
    <p:sldId id="279" r:id="rId4"/>
    <p:sldId id="276" r:id="rId5"/>
    <p:sldId id="283" r:id="rId6"/>
    <p:sldId id="277" r:id="rId7"/>
    <p:sldId id="278" r:id="rId8"/>
    <p:sldId id="282" r:id="rId9"/>
    <p:sldId id="284" r:id="rId10"/>
    <p:sldId id="286" r:id="rId11"/>
    <p:sldId id="294" r:id="rId12"/>
    <p:sldId id="292" r:id="rId13"/>
    <p:sldId id="288" r:id="rId14"/>
    <p:sldId id="289" r:id="rId15"/>
    <p:sldId id="295" r:id="rId16"/>
    <p:sldId id="29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6CA0F-2D57-4722-94DA-7627F12153E3}" v="14" dt="2021-08-01T23:27:29.974"/>
    <p1510:client id="{221DC0B8-729C-41DD-A4E7-EE202C7BD486}" v="16" dt="2021-08-01T23:52:58.774"/>
    <p1510:client id="{26751FA1-8A5D-4BEA-BDC6-4D7885A60170}" v="1675" dt="2021-08-01T22:11:56.900"/>
    <p1510:client id="{643AC758-14ED-4504-BD67-E71B2628A9DE}" v="1211" dt="2021-08-02T00:03:13.740"/>
    <p1510:client id="{9CD37F4E-2E7A-4713-B21D-E52CA6218190}" v="524" dt="2021-08-01T14:25:05.097"/>
    <p1510:client id="{9EF3A757-54C1-428D-AF1D-BB9563515414}" v="477" dt="2021-08-01T01:45:13.805"/>
    <p1510:client id="{A5DD9E8F-CC57-46DE-ADDC-99ED50F86B87}" v="3" dt="2021-08-01T23:37:40.832"/>
    <p1510:client id="{C4E5C46C-DE4E-CF4A-9338-62943B1AEE78}" v="1704" dt="2021-08-02T00:04:00.107"/>
    <p1510:client id="{C938D86B-A709-5D84-FB59-8DCE6D212FF9}" v="79" dt="2021-08-01T21:10:11.019"/>
    <p1510:client id="{E81CEEE8-05B2-4586-B18E-292374A2DE9E}" v="79" dt="2021-08-01T23:21:02.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A66D5-0A99-4DB8-9448-B27F5E7166A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FF21CF5-C9D7-4688-9021-3E9A99F420BF}">
      <dgm:prSet/>
      <dgm:spPr/>
      <dgm:t>
        <a:bodyPr/>
        <a:lstStyle/>
        <a:p>
          <a:pPr>
            <a:defRPr cap="all"/>
          </a:pPr>
          <a:r>
            <a:rPr lang="en-US" b="1" baseline="0"/>
            <a:t>Abstract.	</a:t>
          </a:r>
          <a:endParaRPr lang="en-US"/>
        </a:p>
      </dgm:t>
    </dgm:pt>
    <dgm:pt modelId="{9D1CAACB-65C2-4DC6-B670-13420BEB19A0}" type="parTrans" cxnId="{7EEDE60A-82B8-49D9-9B92-BB0302323991}">
      <dgm:prSet/>
      <dgm:spPr/>
      <dgm:t>
        <a:bodyPr/>
        <a:lstStyle/>
        <a:p>
          <a:endParaRPr lang="en-US"/>
        </a:p>
      </dgm:t>
    </dgm:pt>
    <dgm:pt modelId="{5B4BEBED-4CC5-4C56-BEDE-5F5DF2128F5D}" type="sibTrans" cxnId="{7EEDE60A-82B8-49D9-9B92-BB0302323991}">
      <dgm:prSet/>
      <dgm:spPr/>
      <dgm:t>
        <a:bodyPr/>
        <a:lstStyle/>
        <a:p>
          <a:endParaRPr lang="en-US"/>
        </a:p>
      </dgm:t>
    </dgm:pt>
    <dgm:pt modelId="{3C8293F0-0916-4DAC-BD2D-B24AC8FAFF76}">
      <dgm:prSet/>
      <dgm:spPr/>
      <dgm:t>
        <a:bodyPr/>
        <a:lstStyle/>
        <a:p>
          <a:pPr rtl="0">
            <a:defRPr cap="all"/>
          </a:pPr>
          <a:r>
            <a:rPr lang="en-US" b="1" baseline="0"/>
            <a:t>Search Engine Architecture.</a:t>
          </a:r>
          <a:r>
            <a:rPr lang="en-US" b="1" baseline="0">
              <a:latin typeface="The Serif Hand"/>
            </a:rPr>
            <a:t> </a:t>
          </a:r>
          <a:endParaRPr lang="en-US"/>
        </a:p>
      </dgm:t>
    </dgm:pt>
    <dgm:pt modelId="{F260B651-25A2-4D27-863A-07346200C921}" type="parTrans" cxnId="{F0CCCB4C-C75F-460E-9DD6-DAC09CF84C7F}">
      <dgm:prSet/>
      <dgm:spPr/>
      <dgm:t>
        <a:bodyPr/>
        <a:lstStyle/>
        <a:p>
          <a:endParaRPr lang="en-US"/>
        </a:p>
      </dgm:t>
    </dgm:pt>
    <dgm:pt modelId="{2164902B-ED52-47B1-B8FB-D77BF390CFA1}" type="sibTrans" cxnId="{F0CCCB4C-C75F-460E-9DD6-DAC09CF84C7F}">
      <dgm:prSet/>
      <dgm:spPr/>
      <dgm:t>
        <a:bodyPr/>
        <a:lstStyle/>
        <a:p>
          <a:endParaRPr lang="en-US"/>
        </a:p>
      </dgm:t>
    </dgm:pt>
    <dgm:pt modelId="{80DF0671-DA2B-4278-A4E4-07F3B9D70911}">
      <dgm:prSet/>
      <dgm:spPr/>
      <dgm:t>
        <a:bodyPr/>
        <a:lstStyle/>
        <a:p>
          <a:pPr rtl="0">
            <a:defRPr cap="all"/>
          </a:pPr>
          <a:r>
            <a:rPr lang="en-US" b="1" baseline="0"/>
            <a:t>Web Crawler.</a:t>
          </a:r>
          <a:r>
            <a:rPr lang="en-US" b="1" baseline="0">
              <a:latin typeface="The Serif Hand"/>
            </a:rPr>
            <a:t> </a:t>
          </a:r>
          <a:endParaRPr lang="en-US"/>
        </a:p>
      </dgm:t>
    </dgm:pt>
    <dgm:pt modelId="{A6294A2C-B9E9-4EE2-AE1E-2CCAEC7919EC}" type="parTrans" cxnId="{6CB86496-B60D-46CC-BC65-391C5E58C1EE}">
      <dgm:prSet/>
      <dgm:spPr/>
      <dgm:t>
        <a:bodyPr/>
        <a:lstStyle/>
        <a:p>
          <a:endParaRPr lang="en-US"/>
        </a:p>
      </dgm:t>
    </dgm:pt>
    <dgm:pt modelId="{C4336D1B-7EA9-4FDA-9FC1-A888D6FAED6E}" type="sibTrans" cxnId="{6CB86496-B60D-46CC-BC65-391C5E58C1EE}">
      <dgm:prSet/>
      <dgm:spPr/>
      <dgm:t>
        <a:bodyPr/>
        <a:lstStyle/>
        <a:p>
          <a:endParaRPr lang="en-US"/>
        </a:p>
      </dgm:t>
    </dgm:pt>
    <dgm:pt modelId="{8637E655-3FE3-470A-83A3-20886F603498}">
      <dgm:prSet/>
      <dgm:spPr/>
      <dgm:t>
        <a:bodyPr/>
        <a:lstStyle/>
        <a:p>
          <a:pPr rtl="0">
            <a:defRPr cap="all"/>
          </a:pPr>
          <a:r>
            <a:rPr lang="en-US" b="1" baseline="0"/>
            <a:t>Html to Text Parser.</a:t>
          </a:r>
          <a:r>
            <a:rPr lang="en-US" b="1" baseline="0">
              <a:latin typeface="The Serif Hand"/>
            </a:rPr>
            <a:t> </a:t>
          </a:r>
          <a:endParaRPr lang="en-US"/>
        </a:p>
      </dgm:t>
    </dgm:pt>
    <dgm:pt modelId="{B135E9A4-73F5-4349-9C3F-DED33F4F8E71}" type="parTrans" cxnId="{687BB4B1-C4BD-4DDB-8AB6-65296FADB70B}">
      <dgm:prSet/>
      <dgm:spPr/>
      <dgm:t>
        <a:bodyPr/>
        <a:lstStyle/>
        <a:p>
          <a:endParaRPr lang="en-US"/>
        </a:p>
      </dgm:t>
    </dgm:pt>
    <dgm:pt modelId="{FF56F61B-88A3-40EF-8F09-3E5556F4C7CB}" type="sibTrans" cxnId="{687BB4B1-C4BD-4DDB-8AB6-65296FADB70B}">
      <dgm:prSet/>
      <dgm:spPr/>
      <dgm:t>
        <a:bodyPr/>
        <a:lstStyle/>
        <a:p>
          <a:endParaRPr lang="en-US"/>
        </a:p>
      </dgm:t>
    </dgm:pt>
    <dgm:pt modelId="{E518757E-6FF1-4F59-AA11-59A8CEC0D547}">
      <dgm:prSet/>
      <dgm:spPr/>
      <dgm:t>
        <a:bodyPr/>
        <a:lstStyle/>
        <a:p>
          <a:pPr>
            <a:defRPr cap="all"/>
          </a:pPr>
          <a:r>
            <a:rPr lang="en-US" b="1" baseline="0"/>
            <a:t>Reverse Indexing.</a:t>
          </a:r>
          <a:endParaRPr lang="en-US"/>
        </a:p>
      </dgm:t>
    </dgm:pt>
    <dgm:pt modelId="{C7AC3485-658B-4948-AF03-725FCD657188}" type="parTrans" cxnId="{C0BF1FAB-3957-45D3-91C1-2284FB45E3FD}">
      <dgm:prSet/>
      <dgm:spPr/>
      <dgm:t>
        <a:bodyPr/>
        <a:lstStyle/>
        <a:p>
          <a:endParaRPr lang="en-US"/>
        </a:p>
      </dgm:t>
    </dgm:pt>
    <dgm:pt modelId="{1DB2B24E-0554-4FF3-886E-4EF04862F656}" type="sibTrans" cxnId="{C0BF1FAB-3957-45D3-91C1-2284FB45E3FD}">
      <dgm:prSet/>
      <dgm:spPr/>
      <dgm:t>
        <a:bodyPr/>
        <a:lstStyle/>
        <a:p>
          <a:endParaRPr lang="en-US"/>
        </a:p>
      </dgm:t>
    </dgm:pt>
    <dgm:pt modelId="{9A58D481-F41B-4DC4-8CB4-8FBA83B62F68}">
      <dgm:prSet/>
      <dgm:spPr/>
      <dgm:t>
        <a:bodyPr/>
        <a:lstStyle/>
        <a:p>
          <a:pPr>
            <a:defRPr cap="all"/>
          </a:pPr>
          <a:r>
            <a:rPr lang="en-US" b="1" baseline="0"/>
            <a:t>Caching.</a:t>
          </a:r>
          <a:endParaRPr lang="en-US"/>
        </a:p>
      </dgm:t>
    </dgm:pt>
    <dgm:pt modelId="{46740012-0B67-4257-9D45-525D029926BA}" type="parTrans" cxnId="{D8893320-7FCF-4ECD-9C40-95E510A53A6B}">
      <dgm:prSet/>
      <dgm:spPr/>
      <dgm:t>
        <a:bodyPr/>
        <a:lstStyle/>
        <a:p>
          <a:endParaRPr lang="en-US"/>
        </a:p>
      </dgm:t>
    </dgm:pt>
    <dgm:pt modelId="{5528E278-1753-439C-B2D6-3DFED0AA950B}" type="sibTrans" cxnId="{D8893320-7FCF-4ECD-9C40-95E510A53A6B}">
      <dgm:prSet/>
      <dgm:spPr/>
      <dgm:t>
        <a:bodyPr/>
        <a:lstStyle/>
        <a:p>
          <a:endParaRPr lang="en-US"/>
        </a:p>
      </dgm:t>
    </dgm:pt>
    <dgm:pt modelId="{76C1F5FC-D016-436C-96B8-956E6B4F8C7F}">
      <dgm:prSet/>
      <dgm:spPr/>
      <dgm:t>
        <a:bodyPr/>
        <a:lstStyle/>
        <a:p>
          <a:pPr>
            <a:defRPr cap="all"/>
          </a:pPr>
          <a:r>
            <a:rPr lang="en-US" b="1" baseline="0"/>
            <a:t>Auto </a:t>
          </a:r>
          <a:r>
            <a:rPr lang="en-US" b="1" baseline="0">
              <a:latin typeface="The Serif Hand"/>
            </a:rPr>
            <a:t>Correction</a:t>
          </a:r>
          <a:endParaRPr lang="en-US"/>
        </a:p>
      </dgm:t>
    </dgm:pt>
    <dgm:pt modelId="{97DADAF6-E03E-4FCF-82F6-F5FBAB2462E0}" type="parTrans" cxnId="{72483DF5-D744-49A1-AFFA-D1D9AE297F43}">
      <dgm:prSet/>
      <dgm:spPr/>
      <dgm:t>
        <a:bodyPr/>
        <a:lstStyle/>
        <a:p>
          <a:endParaRPr lang="en-US"/>
        </a:p>
      </dgm:t>
    </dgm:pt>
    <dgm:pt modelId="{C260B084-32B6-4332-9592-87994FEB08B1}" type="sibTrans" cxnId="{72483DF5-D744-49A1-AFFA-D1D9AE297F43}">
      <dgm:prSet/>
      <dgm:spPr/>
      <dgm:t>
        <a:bodyPr/>
        <a:lstStyle/>
        <a:p>
          <a:endParaRPr lang="en-US"/>
        </a:p>
      </dgm:t>
    </dgm:pt>
    <dgm:pt modelId="{AE26373B-DB30-4180-9304-88100E7F5A86}" type="pres">
      <dgm:prSet presAssocID="{E9AA66D5-0A99-4DB8-9448-B27F5E7166AF}" presName="root" presStyleCnt="0">
        <dgm:presLayoutVars>
          <dgm:dir/>
          <dgm:resizeHandles val="exact"/>
        </dgm:presLayoutVars>
      </dgm:prSet>
      <dgm:spPr/>
    </dgm:pt>
    <dgm:pt modelId="{DAE43C0B-78BD-49C2-AE0B-0D5DA9693CF1}" type="pres">
      <dgm:prSet presAssocID="{3FF21CF5-C9D7-4688-9021-3E9A99F420BF}" presName="compNode" presStyleCnt="0"/>
      <dgm:spPr/>
    </dgm:pt>
    <dgm:pt modelId="{CAFE364F-1013-459A-BCA4-24FF83C6F257}" type="pres">
      <dgm:prSet presAssocID="{3FF21CF5-C9D7-4688-9021-3E9A99F420BF}" presName="iconBgRect" presStyleLbl="bgShp" presStyleIdx="0" presStyleCnt="7"/>
      <dgm:spPr/>
    </dgm:pt>
    <dgm:pt modelId="{F807135E-04CF-4E4E-83ED-464B898EAEAB}" type="pres">
      <dgm:prSet presAssocID="{3FF21CF5-C9D7-4688-9021-3E9A99F420B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6D39AA1-5E8F-4D86-93C4-F45D43F7C14B}" type="pres">
      <dgm:prSet presAssocID="{3FF21CF5-C9D7-4688-9021-3E9A99F420BF}" presName="spaceRect" presStyleCnt="0"/>
      <dgm:spPr/>
    </dgm:pt>
    <dgm:pt modelId="{EB311112-F49A-427E-A92D-D439639144C0}" type="pres">
      <dgm:prSet presAssocID="{3FF21CF5-C9D7-4688-9021-3E9A99F420BF}" presName="textRect" presStyleLbl="revTx" presStyleIdx="0" presStyleCnt="7">
        <dgm:presLayoutVars>
          <dgm:chMax val="1"/>
          <dgm:chPref val="1"/>
        </dgm:presLayoutVars>
      </dgm:prSet>
      <dgm:spPr/>
    </dgm:pt>
    <dgm:pt modelId="{719C8C3B-3B89-4092-8F11-44E33E1F6334}" type="pres">
      <dgm:prSet presAssocID="{5B4BEBED-4CC5-4C56-BEDE-5F5DF2128F5D}" presName="sibTrans" presStyleCnt="0"/>
      <dgm:spPr/>
    </dgm:pt>
    <dgm:pt modelId="{1A08D01E-1473-4157-B369-24C9348A890B}" type="pres">
      <dgm:prSet presAssocID="{3C8293F0-0916-4DAC-BD2D-B24AC8FAFF76}" presName="compNode" presStyleCnt="0"/>
      <dgm:spPr/>
    </dgm:pt>
    <dgm:pt modelId="{1FB241D9-67B1-44D6-8DEF-550FBFBACC86}" type="pres">
      <dgm:prSet presAssocID="{3C8293F0-0916-4DAC-BD2D-B24AC8FAFF76}" presName="iconBgRect" presStyleLbl="bgShp" presStyleIdx="1" presStyleCnt="7"/>
      <dgm:spPr/>
    </dgm:pt>
    <dgm:pt modelId="{069B1B74-C847-47FC-972E-5E575295B36C}" type="pres">
      <dgm:prSet presAssocID="{3C8293F0-0916-4DAC-BD2D-B24AC8FAFF7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458A118-B826-40B8-91CD-A20F4556C81E}" type="pres">
      <dgm:prSet presAssocID="{3C8293F0-0916-4DAC-BD2D-B24AC8FAFF76}" presName="spaceRect" presStyleCnt="0"/>
      <dgm:spPr/>
    </dgm:pt>
    <dgm:pt modelId="{9CFD9BA7-548C-4D72-960C-3A6AB0A0C181}" type="pres">
      <dgm:prSet presAssocID="{3C8293F0-0916-4DAC-BD2D-B24AC8FAFF76}" presName="textRect" presStyleLbl="revTx" presStyleIdx="1" presStyleCnt="7">
        <dgm:presLayoutVars>
          <dgm:chMax val="1"/>
          <dgm:chPref val="1"/>
        </dgm:presLayoutVars>
      </dgm:prSet>
      <dgm:spPr/>
    </dgm:pt>
    <dgm:pt modelId="{DE67C80A-8C7C-4D6F-9B7E-58713A35FA7C}" type="pres">
      <dgm:prSet presAssocID="{2164902B-ED52-47B1-B8FB-D77BF390CFA1}" presName="sibTrans" presStyleCnt="0"/>
      <dgm:spPr/>
    </dgm:pt>
    <dgm:pt modelId="{9B7C0C13-FB1A-4A2A-B073-57E29D314B93}" type="pres">
      <dgm:prSet presAssocID="{80DF0671-DA2B-4278-A4E4-07F3B9D70911}" presName="compNode" presStyleCnt="0"/>
      <dgm:spPr/>
    </dgm:pt>
    <dgm:pt modelId="{9F488A36-4B9A-4B71-89ED-C64B0CB2C1F8}" type="pres">
      <dgm:prSet presAssocID="{80DF0671-DA2B-4278-A4E4-07F3B9D70911}" presName="iconBgRect" presStyleLbl="bgShp" presStyleIdx="2" presStyleCnt="7"/>
      <dgm:spPr/>
    </dgm:pt>
    <dgm:pt modelId="{8B527E68-D6AD-497B-A810-7918DC4603A1}" type="pres">
      <dgm:prSet presAssocID="{80DF0671-DA2B-4278-A4E4-07F3B9D7091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F79C8F43-D244-4C2A-AA17-C597714780D7}" type="pres">
      <dgm:prSet presAssocID="{80DF0671-DA2B-4278-A4E4-07F3B9D70911}" presName="spaceRect" presStyleCnt="0"/>
      <dgm:spPr/>
    </dgm:pt>
    <dgm:pt modelId="{7767EA12-9E37-4363-B520-2B330632AB5A}" type="pres">
      <dgm:prSet presAssocID="{80DF0671-DA2B-4278-A4E4-07F3B9D70911}" presName="textRect" presStyleLbl="revTx" presStyleIdx="2" presStyleCnt="7">
        <dgm:presLayoutVars>
          <dgm:chMax val="1"/>
          <dgm:chPref val="1"/>
        </dgm:presLayoutVars>
      </dgm:prSet>
      <dgm:spPr/>
    </dgm:pt>
    <dgm:pt modelId="{523A7C62-BB09-49A5-BFBE-88C6CCC9BF2D}" type="pres">
      <dgm:prSet presAssocID="{C4336D1B-7EA9-4FDA-9FC1-A888D6FAED6E}" presName="sibTrans" presStyleCnt="0"/>
      <dgm:spPr/>
    </dgm:pt>
    <dgm:pt modelId="{9E652E53-48D5-445F-B008-D6DCDA1CD917}" type="pres">
      <dgm:prSet presAssocID="{8637E655-3FE3-470A-83A3-20886F603498}" presName="compNode" presStyleCnt="0"/>
      <dgm:spPr/>
    </dgm:pt>
    <dgm:pt modelId="{91F56851-520B-4C8A-AB73-B816A34E6935}" type="pres">
      <dgm:prSet presAssocID="{8637E655-3FE3-470A-83A3-20886F603498}" presName="iconBgRect" presStyleLbl="bgShp" presStyleIdx="3" presStyleCnt="7"/>
      <dgm:spPr/>
    </dgm:pt>
    <dgm:pt modelId="{60A010CD-B3C1-45C5-9DC0-D94EFEB2349C}" type="pres">
      <dgm:prSet presAssocID="{8637E655-3FE3-470A-83A3-20886F60349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A2A60E41-CAA8-4245-B274-709ACA088355}" type="pres">
      <dgm:prSet presAssocID="{8637E655-3FE3-470A-83A3-20886F603498}" presName="spaceRect" presStyleCnt="0"/>
      <dgm:spPr/>
    </dgm:pt>
    <dgm:pt modelId="{A72FE70C-2C92-44C1-A865-D6DECBD6DEE0}" type="pres">
      <dgm:prSet presAssocID="{8637E655-3FE3-470A-83A3-20886F603498}" presName="textRect" presStyleLbl="revTx" presStyleIdx="3" presStyleCnt="7">
        <dgm:presLayoutVars>
          <dgm:chMax val="1"/>
          <dgm:chPref val="1"/>
        </dgm:presLayoutVars>
      </dgm:prSet>
      <dgm:spPr/>
    </dgm:pt>
    <dgm:pt modelId="{166FC1BF-9340-4988-829F-BB5C48D31B98}" type="pres">
      <dgm:prSet presAssocID="{FF56F61B-88A3-40EF-8F09-3E5556F4C7CB}" presName="sibTrans" presStyleCnt="0"/>
      <dgm:spPr/>
    </dgm:pt>
    <dgm:pt modelId="{9C332870-2351-4C4F-A213-16D076E4E21B}" type="pres">
      <dgm:prSet presAssocID="{E518757E-6FF1-4F59-AA11-59A8CEC0D547}" presName="compNode" presStyleCnt="0"/>
      <dgm:spPr/>
    </dgm:pt>
    <dgm:pt modelId="{534D8D07-D97D-48DB-974C-481F08E43D1A}" type="pres">
      <dgm:prSet presAssocID="{E518757E-6FF1-4F59-AA11-59A8CEC0D547}" presName="iconBgRect" presStyleLbl="bgShp" presStyleIdx="4" presStyleCnt="7"/>
      <dgm:spPr/>
    </dgm:pt>
    <dgm:pt modelId="{DC8FE521-1F01-493A-9EF4-C46462E55CF5}" type="pres">
      <dgm:prSet presAssocID="{E518757E-6FF1-4F59-AA11-59A8CEC0D54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ck"/>
        </a:ext>
      </dgm:extLst>
    </dgm:pt>
    <dgm:pt modelId="{0C50E5D7-7C8A-4A81-8234-D488BF8BFC39}" type="pres">
      <dgm:prSet presAssocID="{E518757E-6FF1-4F59-AA11-59A8CEC0D547}" presName="spaceRect" presStyleCnt="0"/>
      <dgm:spPr/>
    </dgm:pt>
    <dgm:pt modelId="{E8F41539-AC95-438B-8719-B89C1DDE7A65}" type="pres">
      <dgm:prSet presAssocID="{E518757E-6FF1-4F59-AA11-59A8CEC0D547}" presName="textRect" presStyleLbl="revTx" presStyleIdx="4" presStyleCnt="7">
        <dgm:presLayoutVars>
          <dgm:chMax val="1"/>
          <dgm:chPref val="1"/>
        </dgm:presLayoutVars>
      </dgm:prSet>
      <dgm:spPr/>
    </dgm:pt>
    <dgm:pt modelId="{E46BFA75-E95E-42F0-B1C0-B3A0C7E23D55}" type="pres">
      <dgm:prSet presAssocID="{1DB2B24E-0554-4FF3-886E-4EF04862F656}" presName="sibTrans" presStyleCnt="0"/>
      <dgm:spPr/>
    </dgm:pt>
    <dgm:pt modelId="{571CDC67-D8A1-4FB6-A380-792660F4532F}" type="pres">
      <dgm:prSet presAssocID="{9A58D481-F41B-4DC4-8CB4-8FBA83B62F68}" presName="compNode" presStyleCnt="0"/>
      <dgm:spPr/>
    </dgm:pt>
    <dgm:pt modelId="{15E643C4-F2D1-4024-BAAE-3B264F56BF2E}" type="pres">
      <dgm:prSet presAssocID="{9A58D481-F41B-4DC4-8CB4-8FBA83B62F68}" presName="iconBgRect" presStyleLbl="bgShp" presStyleIdx="5" presStyleCnt="7"/>
      <dgm:spPr/>
    </dgm:pt>
    <dgm:pt modelId="{1A0E55E3-C3A0-4F4A-9E1B-2E95E4DB2CCA}" type="pres">
      <dgm:prSet presAssocID="{9A58D481-F41B-4DC4-8CB4-8FBA83B62F6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4B9356B4-F783-42AE-8CBC-750E0195D4F7}" type="pres">
      <dgm:prSet presAssocID="{9A58D481-F41B-4DC4-8CB4-8FBA83B62F68}" presName="spaceRect" presStyleCnt="0"/>
      <dgm:spPr/>
    </dgm:pt>
    <dgm:pt modelId="{00084286-E698-4578-A0E3-26D012B039F2}" type="pres">
      <dgm:prSet presAssocID="{9A58D481-F41B-4DC4-8CB4-8FBA83B62F68}" presName="textRect" presStyleLbl="revTx" presStyleIdx="5" presStyleCnt="7">
        <dgm:presLayoutVars>
          <dgm:chMax val="1"/>
          <dgm:chPref val="1"/>
        </dgm:presLayoutVars>
      </dgm:prSet>
      <dgm:spPr/>
    </dgm:pt>
    <dgm:pt modelId="{27A257EE-A864-4C1D-A946-3A100B043339}" type="pres">
      <dgm:prSet presAssocID="{5528E278-1753-439C-B2D6-3DFED0AA950B}" presName="sibTrans" presStyleCnt="0"/>
      <dgm:spPr/>
    </dgm:pt>
    <dgm:pt modelId="{C1658161-ADEB-4036-9D64-F0C2DFB58527}" type="pres">
      <dgm:prSet presAssocID="{76C1F5FC-D016-436C-96B8-956E6B4F8C7F}" presName="compNode" presStyleCnt="0"/>
      <dgm:spPr/>
    </dgm:pt>
    <dgm:pt modelId="{85253A6C-4865-4030-8F2D-CD92A22D272C}" type="pres">
      <dgm:prSet presAssocID="{76C1F5FC-D016-436C-96B8-956E6B4F8C7F}" presName="iconBgRect" presStyleLbl="bgShp" presStyleIdx="6" presStyleCnt="7"/>
      <dgm:spPr/>
    </dgm:pt>
    <dgm:pt modelId="{5A4A3AA4-1062-484A-BB40-358329439812}" type="pres">
      <dgm:prSet presAssocID="{76C1F5FC-D016-436C-96B8-956E6B4F8C7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raffic cone"/>
        </a:ext>
      </dgm:extLst>
    </dgm:pt>
    <dgm:pt modelId="{1385C7DE-93A6-4780-BE3B-FA82AAA1F0D5}" type="pres">
      <dgm:prSet presAssocID="{76C1F5FC-D016-436C-96B8-956E6B4F8C7F}" presName="spaceRect" presStyleCnt="0"/>
      <dgm:spPr/>
    </dgm:pt>
    <dgm:pt modelId="{56F4CD8D-B1C5-4FC3-B351-147A7F42B262}" type="pres">
      <dgm:prSet presAssocID="{76C1F5FC-D016-436C-96B8-956E6B4F8C7F}" presName="textRect" presStyleLbl="revTx" presStyleIdx="6" presStyleCnt="7">
        <dgm:presLayoutVars>
          <dgm:chMax val="1"/>
          <dgm:chPref val="1"/>
        </dgm:presLayoutVars>
      </dgm:prSet>
      <dgm:spPr/>
    </dgm:pt>
  </dgm:ptLst>
  <dgm:cxnLst>
    <dgm:cxn modelId="{84D22B05-93E8-4535-A8B6-7E33A41A6FCB}" type="presOf" srcId="{E518757E-6FF1-4F59-AA11-59A8CEC0D547}" destId="{E8F41539-AC95-438B-8719-B89C1DDE7A65}" srcOrd="0" destOrd="0" presId="urn:microsoft.com/office/officeart/2018/5/layout/IconCircleLabelList"/>
    <dgm:cxn modelId="{4E387F05-6E6D-48BA-9E7F-5A79D1838175}" type="presOf" srcId="{8637E655-3FE3-470A-83A3-20886F603498}" destId="{A72FE70C-2C92-44C1-A865-D6DECBD6DEE0}" srcOrd="0" destOrd="0" presId="urn:microsoft.com/office/officeart/2018/5/layout/IconCircleLabelList"/>
    <dgm:cxn modelId="{89D0D707-EF9A-4D1A-BC9D-93B187DFE895}" type="presOf" srcId="{3FF21CF5-C9D7-4688-9021-3E9A99F420BF}" destId="{EB311112-F49A-427E-A92D-D439639144C0}" srcOrd="0" destOrd="0" presId="urn:microsoft.com/office/officeart/2018/5/layout/IconCircleLabelList"/>
    <dgm:cxn modelId="{7EEDE60A-82B8-49D9-9B92-BB0302323991}" srcId="{E9AA66D5-0A99-4DB8-9448-B27F5E7166AF}" destId="{3FF21CF5-C9D7-4688-9021-3E9A99F420BF}" srcOrd="0" destOrd="0" parTransId="{9D1CAACB-65C2-4DC6-B670-13420BEB19A0}" sibTransId="{5B4BEBED-4CC5-4C56-BEDE-5F5DF2128F5D}"/>
    <dgm:cxn modelId="{D8893320-7FCF-4ECD-9C40-95E510A53A6B}" srcId="{E9AA66D5-0A99-4DB8-9448-B27F5E7166AF}" destId="{9A58D481-F41B-4DC4-8CB4-8FBA83B62F68}" srcOrd="5" destOrd="0" parTransId="{46740012-0B67-4257-9D45-525D029926BA}" sibTransId="{5528E278-1753-439C-B2D6-3DFED0AA950B}"/>
    <dgm:cxn modelId="{E8A9BC38-5B2A-409E-83B6-020031565477}" type="presOf" srcId="{E9AA66D5-0A99-4DB8-9448-B27F5E7166AF}" destId="{AE26373B-DB30-4180-9304-88100E7F5A86}" srcOrd="0" destOrd="0" presId="urn:microsoft.com/office/officeart/2018/5/layout/IconCircleLabelList"/>
    <dgm:cxn modelId="{F0CCCB4C-C75F-460E-9DD6-DAC09CF84C7F}" srcId="{E9AA66D5-0A99-4DB8-9448-B27F5E7166AF}" destId="{3C8293F0-0916-4DAC-BD2D-B24AC8FAFF76}" srcOrd="1" destOrd="0" parTransId="{F260B651-25A2-4D27-863A-07346200C921}" sibTransId="{2164902B-ED52-47B1-B8FB-D77BF390CFA1}"/>
    <dgm:cxn modelId="{B72D924E-11A1-42BA-B73D-153F67EF2E86}" type="presOf" srcId="{76C1F5FC-D016-436C-96B8-956E6B4F8C7F}" destId="{56F4CD8D-B1C5-4FC3-B351-147A7F42B262}" srcOrd="0" destOrd="0" presId="urn:microsoft.com/office/officeart/2018/5/layout/IconCircleLabelList"/>
    <dgm:cxn modelId="{92293F60-D9DC-4101-80B0-B653F37F12DE}" type="presOf" srcId="{80DF0671-DA2B-4278-A4E4-07F3B9D70911}" destId="{7767EA12-9E37-4363-B520-2B330632AB5A}" srcOrd="0" destOrd="0" presId="urn:microsoft.com/office/officeart/2018/5/layout/IconCircleLabelList"/>
    <dgm:cxn modelId="{EE2C0071-366F-47C5-928E-D37B013E9778}" type="presOf" srcId="{3C8293F0-0916-4DAC-BD2D-B24AC8FAFF76}" destId="{9CFD9BA7-548C-4D72-960C-3A6AB0A0C181}" srcOrd="0" destOrd="0" presId="urn:microsoft.com/office/officeart/2018/5/layout/IconCircleLabelList"/>
    <dgm:cxn modelId="{6CB86496-B60D-46CC-BC65-391C5E58C1EE}" srcId="{E9AA66D5-0A99-4DB8-9448-B27F5E7166AF}" destId="{80DF0671-DA2B-4278-A4E4-07F3B9D70911}" srcOrd="2" destOrd="0" parTransId="{A6294A2C-B9E9-4EE2-AE1E-2CCAEC7919EC}" sibTransId="{C4336D1B-7EA9-4FDA-9FC1-A888D6FAED6E}"/>
    <dgm:cxn modelId="{C0BF1FAB-3957-45D3-91C1-2284FB45E3FD}" srcId="{E9AA66D5-0A99-4DB8-9448-B27F5E7166AF}" destId="{E518757E-6FF1-4F59-AA11-59A8CEC0D547}" srcOrd="4" destOrd="0" parTransId="{C7AC3485-658B-4948-AF03-725FCD657188}" sibTransId="{1DB2B24E-0554-4FF3-886E-4EF04862F656}"/>
    <dgm:cxn modelId="{687BB4B1-C4BD-4DDB-8AB6-65296FADB70B}" srcId="{E9AA66D5-0A99-4DB8-9448-B27F5E7166AF}" destId="{8637E655-3FE3-470A-83A3-20886F603498}" srcOrd="3" destOrd="0" parTransId="{B135E9A4-73F5-4349-9C3F-DED33F4F8E71}" sibTransId="{FF56F61B-88A3-40EF-8F09-3E5556F4C7CB}"/>
    <dgm:cxn modelId="{F41C82C2-A8A8-4FE5-8BD2-9A93C0B72146}" type="presOf" srcId="{9A58D481-F41B-4DC4-8CB4-8FBA83B62F68}" destId="{00084286-E698-4578-A0E3-26D012B039F2}" srcOrd="0" destOrd="0" presId="urn:microsoft.com/office/officeart/2018/5/layout/IconCircleLabelList"/>
    <dgm:cxn modelId="{72483DF5-D744-49A1-AFFA-D1D9AE297F43}" srcId="{E9AA66D5-0A99-4DB8-9448-B27F5E7166AF}" destId="{76C1F5FC-D016-436C-96B8-956E6B4F8C7F}" srcOrd="6" destOrd="0" parTransId="{97DADAF6-E03E-4FCF-82F6-F5FBAB2462E0}" sibTransId="{C260B084-32B6-4332-9592-87994FEB08B1}"/>
    <dgm:cxn modelId="{05D2FFB4-D30A-43CA-87C4-B39872675B98}" type="presParOf" srcId="{AE26373B-DB30-4180-9304-88100E7F5A86}" destId="{DAE43C0B-78BD-49C2-AE0B-0D5DA9693CF1}" srcOrd="0" destOrd="0" presId="urn:microsoft.com/office/officeart/2018/5/layout/IconCircleLabelList"/>
    <dgm:cxn modelId="{1716514F-7B8D-4B8E-B230-10FD8D8FED02}" type="presParOf" srcId="{DAE43C0B-78BD-49C2-AE0B-0D5DA9693CF1}" destId="{CAFE364F-1013-459A-BCA4-24FF83C6F257}" srcOrd="0" destOrd="0" presId="urn:microsoft.com/office/officeart/2018/5/layout/IconCircleLabelList"/>
    <dgm:cxn modelId="{25A613B8-BF65-49C4-9EDE-408DF7C8426C}" type="presParOf" srcId="{DAE43C0B-78BD-49C2-AE0B-0D5DA9693CF1}" destId="{F807135E-04CF-4E4E-83ED-464B898EAEAB}" srcOrd="1" destOrd="0" presId="urn:microsoft.com/office/officeart/2018/5/layout/IconCircleLabelList"/>
    <dgm:cxn modelId="{5586A24C-13D1-4143-A8EA-57DBD8351342}" type="presParOf" srcId="{DAE43C0B-78BD-49C2-AE0B-0D5DA9693CF1}" destId="{C6D39AA1-5E8F-4D86-93C4-F45D43F7C14B}" srcOrd="2" destOrd="0" presId="urn:microsoft.com/office/officeart/2018/5/layout/IconCircleLabelList"/>
    <dgm:cxn modelId="{59CBFC80-42F9-4E17-A808-77EC40DA3257}" type="presParOf" srcId="{DAE43C0B-78BD-49C2-AE0B-0D5DA9693CF1}" destId="{EB311112-F49A-427E-A92D-D439639144C0}" srcOrd="3" destOrd="0" presId="urn:microsoft.com/office/officeart/2018/5/layout/IconCircleLabelList"/>
    <dgm:cxn modelId="{C98D6683-D961-43A6-9FA2-D2FA567F8509}" type="presParOf" srcId="{AE26373B-DB30-4180-9304-88100E7F5A86}" destId="{719C8C3B-3B89-4092-8F11-44E33E1F6334}" srcOrd="1" destOrd="0" presId="urn:microsoft.com/office/officeart/2018/5/layout/IconCircleLabelList"/>
    <dgm:cxn modelId="{2F5AD0F4-2B3A-4E17-9FA9-277B23D87E62}" type="presParOf" srcId="{AE26373B-DB30-4180-9304-88100E7F5A86}" destId="{1A08D01E-1473-4157-B369-24C9348A890B}" srcOrd="2" destOrd="0" presId="urn:microsoft.com/office/officeart/2018/5/layout/IconCircleLabelList"/>
    <dgm:cxn modelId="{D1009559-E11F-4327-BA99-9D275662B17A}" type="presParOf" srcId="{1A08D01E-1473-4157-B369-24C9348A890B}" destId="{1FB241D9-67B1-44D6-8DEF-550FBFBACC86}" srcOrd="0" destOrd="0" presId="urn:microsoft.com/office/officeart/2018/5/layout/IconCircleLabelList"/>
    <dgm:cxn modelId="{CD2B523F-58D4-4242-A61A-EFCD29EDD0C4}" type="presParOf" srcId="{1A08D01E-1473-4157-B369-24C9348A890B}" destId="{069B1B74-C847-47FC-972E-5E575295B36C}" srcOrd="1" destOrd="0" presId="urn:microsoft.com/office/officeart/2018/5/layout/IconCircleLabelList"/>
    <dgm:cxn modelId="{AC034E82-B19D-4D61-9838-F9D44F1805E3}" type="presParOf" srcId="{1A08D01E-1473-4157-B369-24C9348A890B}" destId="{1458A118-B826-40B8-91CD-A20F4556C81E}" srcOrd="2" destOrd="0" presId="urn:microsoft.com/office/officeart/2018/5/layout/IconCircleLabelList"/>
    <dgm:cxn modelId="{95A26555-0ABF-4CC0-856E-7EF748C6A0A6}" type="presParOf" srcId="{1A08D01E-1473-4157-B369-24C9348A890B}" destId="{9CFD9BA7-548C-4D72-960C-3A6AB0A0C181}" srcOrd="3" destOrd="0" presId="urn:microsoft.com/office/officeart/2018/5/layout/IconCircleLabelList"/>
    <dgm:cxn modelId="{53BEA425-6AE5-4FCB-9C08-042B277CFC46}" type="presParOf" srcId="{AE26373B-DB30-4180-9304-88100E7F5A86}" destId="{DE67C80A-8C7C-4D6F-9B7E-58713A35FA7C}" srcOrd="3" destOrd="0" presId="urn:microsoft.com/office/officeart/2018/5/layout/IconCircleLabelList"/>
    <dgm:cxn modelId="{C2AD2401-9AA2-4B4E-BFD2-90DD396355E2}" type="presParOf" srcId="{AE26373B-DB30-4180-9304-88100E7F5A86}" destId="{9B7C0C13-FB1A-4A2A-B073-57E29D314B93}" srcOrd="4" destOrd="0" presId="urn:microsoft.com/office/officeart/2018/5/layout/IconCircleLabelList"/>
    <dgm:cxn modelId="{EC4861D1-52FE-4CAB-89D3-69D38A4B70AA}" type="presParOf" srcId="{9B7C0C13-FB1A-4A2A-B073-57E29D314B93}" destId="{9F488A36-4B9A-4B71-89ED-C64B0CB2C1F8}" srcOrd="0" destOrd="0" presId="urn:microsoft.com/office/officeart/2018/5/layout/IconCircleLabelList"/>
    <dgm:cxn modelId="{94586DDD-BC80-4BBF-9C4A-F0F5D6D5E4B3}" type="presParOf" srcId="{9B7C0C13-FB1A-4A2A-B073-57E29D314B93}" destId="{8B527E68-D6AD-497B-A810-7918DC4603A1}" srcOrd="1" destOrd="0" presId="urn:microsoft.com/office/officeart/2018/5/layout/IconCircleLabelList"/>
    <dgm:cxn modelId="{02613563-7EB6-4683-AA27-2AE95306FEA4}" type="presParOf" srcId="{9B7C0C13-FB1A-4A2A-B073-57E29D314B93}" destId="{F79C8F43-D244-4C2A-AA17-C597714780D7}" srcOrd="2" destOrd="0" presId="urn:microsoft.com/office/officeart/2018/5/layout/IconCircleLabelList"/>
    <dgm:cxn modelId="{7BFE294A-5C88-47DB-AD2E-8D4613919C3E}" type="presParOf" srcId="{9B7C0C13-FB1A-4A2A-B073-57E29D314B93}" destId="{7767EA12-9E37-4363-B520-2B330632AB5A}" srcOrd="3" destOrd="0" presId="urn:microsoft.com/office/officeart/2018/5/layout/IconCircleLabelList"/>
    <dgm:cxn modelId="{ACA4F2BE-8A52-4C40-A767-9B20CF5CC84F}" type="presParOf" srcId="{AE26373B-DB30-4180-9304-88100E7F5A86}" destId="{523A7C62-BB09-49A5-BFBE-88C6CCC9BF2D}" srcOrd="5" destOrd="0" presId="urn:microsoft.com/office/officeart/2018/5/layout/IconCircleLabelList"/>
    <dgm:cxn modelId="{67BE695E-E004-429D-9055-16AC4CC7AA1F}" type="presParOf" srcId="{AE26373B-DB30-4180-9304-88100E7F5A86}" destId="{9E652E53-48D5-445F-B008-D6DCDA1CD917}" srcOrd="6" destOrd="0" presId="urn:microsoft.com/office/officeart/2018/5/layout/IconCircleLabelList"/>
    <dgm:cxn modelId="{B60F267D-BB05-47C6-9A31-CC5831B57C19}" type="presParOf" srcId="{9E652E53-48D5-445F-B008-D6DCDA1CD917}" destId="{91F56851-520B-4C8A-AB73-B816A34E6935}" srcOrd="0" destOrd="0" presId="urn:microsoft.com/office/officeart/2018/5/layout/IconCircleLabelList"/>
    <dgm:cxn modelId="{7FA55795-988E-4FA5-A806-48B3708AE9F0}" type="presParOf" srcId="{9E652E53-48D5-445F-B008-D6DCDA1CD917}" destId="{60A010CD-B3C1-45C5-9DC0-D94EFEB2349C}" srcOrd="1" destOrd="0" presId="urn:microsoft.com/office/officeart/2018/5/layout/IconCircleLabelList"/>
    <dgm:cxn modelId="{B2981001-92FB-4C09-872C-DB81F14170D9}" type="presParOf" srcId="{9E652E53-48D5-445F-B008-D6DCDA1CD917}" destId="{A2A60E41-CAA8-4245-B274-709ACA088355}" srcOrd="2" destOrd="0" presId="urn:microsoft.com/office/officeart/2018/5/layout/IconCircleLabelList"/>
    <dgm:cxn modelId="{49A981B4-6A28-48BE-947D-CAD7CDC2A3BA}" type="presParOf" srcId="{9E652E53-48D5-445F-B008-D6DCDA1CD917}" destId="{A72FE70C-2C92-44C1-A865-D6DECBD6DEE0}" srcOrd="3" destOrd="0" presId="urn:microsoft.com/office/officeart/2018/5/layout/IconCircleLabelList"/>
    <dgm:cxn modelId="{2C714F57-3887-4EC4-9FF3-B4853D49637D}" type="presParOf" srcId="{AE26373B-DB30-4180-9304-88100E7F5A86}" destId="{166FC1BF-9340-4988-829F-BB5C48D31B98}" srcOrd="7" destOrd="0" presId="urn:microsoft.com/office/officeart/2018/5/layout/IconCircleLabelList"/>
    <dgm:cxn modelId="{F3000FBA-2E0E-44C7-82CE-3DED9ACDEE5A}" type="presParOf" srcId="{AE26373B-DB30-4180-9304-88100E7F5A86}" destId="{9C332870-2351-4C4F-A213-16D076E4E21B}" srcOrd="8" destOrd="0" presId="urn:microsoft.com/office/officeart/2018/5/layout/IconCircleLabelList"/>
    <dgm:cxn modelId="{E13E3A9B-B2E5-4700-94F1-C8605FDF15A6}" type="presParOf" srcId="{9C332870-2351-4C4F-A213-16D076E4E21B}" destId="{534D8D07-D97D-48DB-974C-481F08E43D1A}" srcOrd="0" destOrd="0" presId="urn:microsoft.com/office/officeart/2018/5/layout/IconCircleLabelList"/>
    <dgm:cxn modelId="{11CD5DAE-1A16-4793-9824-107B1AD2CE9D}" type="presParOf" srcId="{9C332870-2351-4C4F-A213-16D076E4E21B}" destId="{DC8FE521-1F01-493A-9EF4-C46462E55CF5}" srcOrd="1" destOrd="0" presId="urn:microsoft.com/office/officeart/2018/5/layout/IconCircleLabelList"/>
    <dgm:cxn modelId="{798E8517-F8BB-43D8-85A9-EB64500D6364}" type="presParOf" srcId="{9C332870-2351-4C4F-A213-16D076E4E21B}" destId="{0C50E5D7-7C8A-4A81-8234-D488BF8BFC39}" srcOrd="2" destOrd="0" presId="urn:microsoft.com/office/officeart/2018/5/layout/IconCircleLabelList"/>
    <dgm:cxn modelId="{FE35A00D-692D-4AA3-8E31-5CA3AA7AA70D}" type="presParOf" srcId="{9C332870-2351-4C4F-A213-16D076E4E21B}" destId="{E8F41539-AC95-438B-8719-B89C1DDE7A65}" srcOrd="3" destOrd="0" presId="urn:microsoft.com/office/officeart/2018/5/layout/IconCircleLabelList"/>
    <dgm:cxn modelId="{BAF8DB24-C546-4795-9EAE-CF5956EF9F0F}" type="presParOf" srcId="{AE26373B-DB30-4180-9304-88100E7F5A86}" destId="{E46BFA75-E95E-42F0-B1C0-B3A0C7E23D55}" srcOrd="9" destOrd="0" presId="urn:microsoft.com/office/officeart/2018/5/layout/IconCircleLabelList"/>
    <dgm:cxn modelId="{DB8DB907-369B-4D24-AFE2-9750B0723DBE}" type="presParOf" srcId="{AE26373B-DB30-4180-9304-88100E7F5A86}" destId="{571CDC67-D8A1-4FB6-A380-792660F4532F}" srcOrd="10" destOrd="0" presId="urn:microsoft.com/office/officeart/2018/5/layout/IconCircleLabelList"/>
    <dgm:cxn modelId="{0D6B8E3A-5D8F-474A-8537-B1E2BC9AB8B8}" type="presParOf" srcId="{571CDC67-D8A1-4FB6-A380-792660F4532F}" destId="{15E643C4-F2D1-4024-BAAE-3B264F56BF2E}" srcOrd="0" destOrd="0" presId="urn:microsoft.com/office/officeart/2018/5/layout/IconCircleLabelList"/>
    <dgm:cxn modelId="{FF3E448E-A78D-410E-ACC0-40FFF7BD215C}" type="presParOf" srcId="{571CDC67-D8A1-4FB6-A380-792660F4532F}" destId="{1A0E55E3-C3A0-4F4A-9E1B-2E95E4DB2CCA}" srcOrd="1" destOrd="0" presId="urn:microsoft.com/office/officeart/2018/5/layout/IconCircleLabelList"/>
    <dgm:cxn modelId="{668D4BBC-94C0-46A8-B0C4-30EBB1C7EEDC}" type="presParOf" srcId="{571CDC67-D8A1-4FB6-A380-792660F4532F}" destId="{4B9356B4-F783-42AE-8CBC-750E0195D4F7}" srcOrd="2" destOrd="0" presId="urn:microsoft.com/office/officeart/2018/5/layout/IconCircleLabelList"/>
    <dgm:cxn modelId="{01DBC9B8-70E7-4962-8435-7CA9213829C2}" type="presParOf" srcId="{571CDC67-D8A1-4FB6-A380-792660F4532F}" destId="{00084286-E698-4578-A0E3-26D012B039F2}" srcOrd="3" destOrd="0" presId="urn:microsoft.com/office/officeart/2018/5/layout/IconCircleLabelList"/>
    <dgm:cxn modelId="{F5871FAD-E52A-4762-9BC8-0ACAC47FE982}" type="presParOf" srcId="{AE26373B-DB30-4180-9304-88100E7F5A86}" destId="{27A257EE-A864-4C1D-A946-3A100B043339}" srcOrd="11" destOrd="0" presId="urn:microsoft.com/office/officeart/2018/5/layout/IconCircleLabelList"/>
    <dgm:cxn modelId="{117008AC-3CF7-4B22-B696-E4E09B84C132}" type="presParOf" srcId="{AE26373B-DB30-4180-9304-88100E7F5A86}" destId="{C1658161-ADEB-4036-9D64-F0C2DFB58527}" srcOrd="12" destOrd="0" presId="urn:microsoft.com/office/officeart/2018/5/layout/IconCircleLabelList"/>
    <dgm:cxn modelId="{9F789B5F-0D42-416E-9B02-405D5A92793E}" type="presParOf" srcId="{C1658161-ADEB-4036-9D64-F0C2DFB58527}" destId="{85253A6C-4865-4030-8F2D-CD92A22D272C}" srcOrd="0" destOrd="0" presId="urn:microsoft.com/office/officeart/2018/5/layout/IconCircleLabelList"/>
    <dgm:cxn modelId="{F140BF9C-CB9B-4688-A9AB-EA2F7FE65620}" type="presParOf" srcId="{C1658161-ADEB-4036-9D64-F0C2DFB58527}" destId="{5A4A3AA4-1062-484A-BB40-358329439812}" srcOrd="1" destOrd="0" presId="urn:microsoft.com/office/officeart/2018/5/layout/IconCircleLabelList"/>
    <dgm:cxn modelId="{2965A35E-F0E2-471E-945F-28AF2224F7FE}" type="presParOf" srcId="{C1658161-ADEB-4036-9D64-F0C2DFB58527}" destId="{1385C7DE-93A6-4780-BE3B-FA82AAA1F0D5}" srcOrd="2" destOrd="0" presId="urn:microsoft.com/office/officeart/2018/5/layout/IconCircleLabelList"/>
    <dgm:cxn modelId="{6158DB6E-B52D-4102-814A-48AA049BDF21}" type="presParOf" srcId="{C1658161-ADEB-4036-9D64-F0C2DFB58527}" destId="{56F4CD8D-B1C5-4FC3-B351-147A7F42B26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53356-28C3-453C-93B0-02D84E976F7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384713A-0AF3-4850-81F2-2A49B2D8936E}">
      <dgm:prSet/>
      <dgm:spPr/>
      <dgm:t>
        <a:bodyPr/>
        <a:lstStyle/>
        <a:p>
          <a:pPr>
            <a:lnSpc>
              <a:spcPct val="100000"/>
            </a:lnSpc>
          </a:pPr>
          <a:r>
            <a:rPr lang="en-US" b="1" baseline="0">
              <a:latin typeface="The Hand Black" panose="03070902030502020204" pitchFamily="66" charset="0"/>
            </a:rPr>
            <a:t>Wide expanse of information available on internet</a:t>
          </a:r>
          <a:endParaRPr lang="en-US">
            <a:latin typeface="The Hand Black" panose="03070902030502020204" pitchFamily="66" charset="0"/>
          </a:endParaRPr>
        </a:p>
      </dgm:t>
    </dgm:pt>
    <dgm:pt modelId="{76FBEA53-C012-48B1-B7C2-A17A7F40BF36}" type="parTrans" cxnId="{48A86849-FB61-459C-809B-36AEC30C5290}">
      <dgm:prSet/>
      <dgm:spPr/>
      <dgm:t>
        <a:bodyPr/>
        <a:lstStyle/>
        <a:p>
          <a:endParaRPr lang="en-US"/>
        </a:p>
      </dgm:t>
    </dgm:pt>
    <dgm:pt modelId="{CD21D869-DC6A-4C7A-B5BB-386CC53FE450}" type="sibTrans" cxnId="{48A86849-FB61-459C-809B-36AEC30C5290}">
      <dgm:prSet/>
      <dgm:spPr/>
      <dgm:t>
        <a:bodyPr/>
        <a:lstStyle/>
        <a:p>
          <a:endParaRPr lang="en-US"/>
        </a:p>
      </dgm:t>
    </dgm:pt>
    <dgm:pt modelId="{7AF3091E-03E1-495B-B010-22818C754D25}">
      <dgm:prSet/>
      <dgm:spPr/>
      <dgm:t>
        <a:bodyPr/>
        <a:lstStyle/>
        <a:p>
          <a:pPr>
            <a:lnSpc>
              <a:spcPct val="100000"/>
            </a:lnSpc>
          </a:pPr>
          <a:r>
            <a:rPr lang="en-US" b="1" baseline="0">
              <a:latin typeface="The Hand Black" panose="03070902030502020204" pitchFamily="66" charset="0"/>
            </a:rPr>
            <a:t>Mechanism that finds the information that is relevant, providing the scope to the search engine</a:t>
          </a:r>
          <a:endParaRPr lang="en-US">
            <a:latin typeface="The Hand Black" panose="03070902030502020204" pitchFamily="66" charset="0"/>
          </a:endParaRPr>
        </a:p>
      </dgm:t>
    </dgm:pt>
    <dgm:pt modelId="{F511FC68-7F82-412F-BA85-D78D81A3BB29}" type="parTrans" cxnId="{3BE4141E-FBA1-4AC7-8B14-085CAE320E8E}">
      <dgm:prSet/>
      <dgm:spPr/>
      <dgm:t>
        <a:bodyPr/>
        <a:lstStyle/>
        <a:p>
          <a:endParaRPr lang="en-US"/>
        </a:p>
      </dgm:t>
    </dgm:pt>
    <dgm:pt modelId="{A01CDA74-3CE8-4F42-AB34-CFF3322C9BFD}" type="sibTrans" cxnId="{3BE4141E-FBA1-4AC7-8B14-085CAE320E8E}">
      <dgm:prSet/>
      <dgm:spPr/>
      <dgm:t>
        <a:bodyPr/>
        <a:lstStyle/>
        <a:p>
          <a:endParaRPr lang="en-US"/>
        </a:p>
      </dgm:t>
    </dgm:pt>
    <dgm:pt modelId="{3D9E600E-9DFD-4DD2-B14D-9BAFFE0C423A}" type="pres">
      <dgm:prSet presAssocID="{FAA53356-28C3-453C-93B0-02D84E976F77}" presName="root" presStyleCnt="0">
        <dgm:presLayoutVars>
          <dgm:dir/>
          <dgm:resizeHandles val="exact"/>
        </dgm:presLayoutVars>
      </dgm:prSet>
      <dgm:spPr/>
    </dgm:pt>
    <dgm:pt modelId="{1285F380-101F-4BC4-A022-C9C735EE9F76}" type="pres">
      <dgm:prSet presAssocID="{9384713A-0AF3-4850-81F2-2A49B2D8936E}" presName="compNode" presStyleCnt="0"/>
      <dgm:spPr/>
    </dgm:pt>
    <dgm:pt modelId="{61199458-84CD-4DEF-AABE-C74610203700}" type="pres">
      <dgm:prSet presAssocID="{9384713A-0AF3-4850-81F2-2A49B2D893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333644C8-84DB-47A5-8AFD-B0E7F7EA0445}" type="pres">
      <dgm:prSet presAssocID="{9384713A-0AF3-4850-81F2-2A49B2D8936E}" presName="spaceRect" presStyleCnt="0"/>
      <dgm:spPr/>
    </dgm:pt>
    <dgm:pt modelId="{1EB3A2D8-C80D-49E8-939B-D2247BF9F7D9}" type="pres">
      <dgm:prSet presAssocID="{9384713A-0AF3-4850-81F2-2A49B2D8936E}" presName="textRect" presStyleLbl="revTx" presStyleIdx="0" presStyleCnt="2">
        <dgm:presLayoutVars>
          <dgm:chMax val="1"/>
          <dgm:chPref val="1"/>
        </dgm:presLayoutVars>
      </dgm:prSet>
      <dgm:spPr/>
    </dgm:pt>
    <dgm:pt modelId="{497A7C96-FE0B-4B3A-B2C9-C40081067F8E}" type="pres">
      <dgm:prSet presAssocID="{CD21D869-DC6A-4C7A-B5BB-386CC53FE450}" presName="sibTrans" presStyleCnt="0"/>
      <dgm:spPr/>
    </dgm:pt>
    <dgm:pt modelId="{211D5F36-B7CA-46BF-B154-3B154C596BD5}" type="pres">
      <dgm:prSet presAssocID="{7AF3091E-03E1-495B-B010-22818C754D25}" presName="compNode" presStyleCnt="0"/>
      <dgm:spPr/>
    </dgm:pt>
    <dgm:pt modelId="{7A491739-25FB-4EA7-A533-C8A5A3F68DA8}" type="pres">
      <dgm:prSet presAssocID="{7AF3091E-03E1-495B-B010-22818C754D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646D5673-0C7D-443B-B30D-5387DEDD9C59}" type="pres">
      <dgm:prSet presAssocID="{7AF3091E-03E1-495B-B010-22818C754D25}" presName="spaceRect" presStyleCnt="0"/>
      <dgm:spPr/>
    </dgm:pt>
    <dgm:pt modelId="{44116371-7D16-4D58-85A7-7E9D62818C8D}" type="pres">
      <dgm:prSet presAssocID="{7AF3091E-03E1-495B-B010-22818C754D25}" presName="textRect" presStyleLbl="revTx" presStyleIdx="1" presStyleCnt="2">
        <dgm:presLayoutVars>
          <dgm:chMax val="1"/>
          <dgm:chPref val="1"/>
        </dgm:presLayoutVars>
      </dgm:prSet>
      <dgm:spPr/>
    </dgm:pt>
  </dgm:ptLst>
  <dgm:cxnLst>
    <dgm:cxn modelId="{A5D25814-C912-4DCE-A280-2788CBB9FDFB}" type="presOf" srcId="{FAA53356-28C3-453C-93B0-02D84E976F77}" destId="{3D9E600E-9DFD-4DD2-B14D-9BAFFE0C423A}" srcOrd="0" destOrd="0" presId="urn:microsoft.com/office/officeart/2018/2/layout/IconLabelList"/>
    <dgm:cxn modelId="{3BE4141E-FBA1-4AC7-8B14-085CAE320E8E}" srcId="{FAA53356-28C3-453C-93B0-02D84E976F77}" destId="{7AF3091E-03E1-495B-B010-22818C754D25}" srcOrd="1" destOrd="0" parTransId="{F511FC68-7F82-412F-BA85-D78D81A3BB29}" sibTransId="{A01CDA74-3CE8-4F42-AB34-CFF3322C9BFD}"/>
    <dgm:cxn modelId="{48A86849-FB61-459C-809B-36AEC30C5290}" srcId="{FAA53356-28C3-453C-93B0-02D84E976F77}" destId="{9384713A-0AF3-4850-81F2-2A49B2D8936E}" srcOrd="0" destOrd="0" parTransId="{76FBEA53-C012-48B1-B7C2-A17A7F40BF36}" sibTransId="{CD21D869-DC6A-4C7A-B5BB-386CC53FE450}"/>
    <dgm:cxn modelId="{2D84848F-C3FF-4EB7-B88C-564EA58103B7}" type="presOf" srcId="{7AF3091E-03E1-495B-B010-22818C754D25}" destId="{44116371-7D16-4D58-85A7-7E9D62818C8D}" srcOrd="0" destOrd="0" presId="urn:microsoft.com/office/officeart/2018/2/layout/IconLabelList"/>
    <dgm:cxn modelId="{785F2EE0-E54C-4EE5-9E48-1C8EFF56E025}" type="presOf" srcId="{9384713A-0AF3-4850-81F2-2A49B2D8936E}" destId="{1EB3A2D8-C80D-49E8-939B-D2247BF9F7D9}" srcOrd="0" destOrd="0" presId="urn:microsoft.com/office/officeart/2018/2/layout/IconLabelList"/>
    <dgm:cxn modelId="{93C129F8-198E-4CAF-A087-1DB6E0DAB585}" type="presParOf" srcId="{3D9E600E-9DFD-4DD2-B14D-9BAFFE0C423A}" destId="{1285F380-101F-4BC4-A022-C9C735EE9F76}" srcOrd="0" destOrd="0" presId="urn:microsoft.com/office/officeart/2018/2/layout/IconLabelList"/>
    <dgm:cxn modelId="{3842D080-A945-4AC9-B564-8AC51E95431F}" type="presParOf" srcId="{1285F380-101F-4BC4-A022-C9C735EE9F76}" destId="{61199458-84CD-4DEF-AABE-C74610203700}" srcOrd="0" destOrd="0" presId="urn:microsoft.com/office/officeart/2018/2/layout/IconLabelList"/>
    <dgm:cxn modelId="{A84E604B-FB61-42D5-B263-023AD68C49DE}" type="presParOf" srcId="{1285F380-101F-4BC4-A022-C9C735EE9F76}" destId="{333644C8-84DB-47A5-8AFD-B0E7F7EA0445}" srcOrd="1" destOrd="0" presId="urn:microsoft.com/office/officeart/2018/2/layout/IconLabelList"/>
    <dgm:cxn modelId="{3941C427-4C90-47A9-AA5F-E6DCCCD8AE38}" type="presParOf" srcId="{1285F380-101F-4BC4-A022-C9C735EE9F76}" destId="{1EB3A2D8-C80D-49E8-939B-D2247BF9F7D9}" srcOrd="2" destOrd="0" presId="urn:microsoft.com/office/officeart/2018/2/layout/IconLabelList"/>
    <dgm:cxn modelId="{55BDC2B4-F11F-4444-865D-B1B6D6B12AD4}" type="presParOf" srcId="{3D9E600E-9DFD-4DD2-B14D-9BAFFE0C423A}" destId="{497A7C96-FE0B-4B3A-B2C9-C40081067F8E}" srcOrd="1" destOrd="0" presId="urn:microsoft.com/office/officeart/2018/2/layout/IconLabelList"/>
    <dgm:cxn modelId="{490A9C96-0D0D-49B1-A5FC-D437D84F35C6}" type="presParOf" srcId="{3D9E600E-9DFD-4DD2-B14D-9BAFFE0C423A}" destId="{211D5F36-B7CA-46BF-B154-3B154C596BD5}" srcOrd="2" destOrd="0" presId="urn:microsoft.com/office/officeart/2018/2/layout/IconLabelList"/>
    <dgm:cxn modelId="{1515A055-7932-4D2A-B7AD-42B76AEAB144}" type="presParOf" srcId="{211D5F36-B7CA-46BF-B154-3B154C596BD5}" destId="{7A491739-25FB-4EA7-A533-C8A5A3F68DA8}" srcOrd="0" destOrd="0" presId="urn:microsoft.com/office/officeart/2018/2/layout/IconLabelList"/>
    <dgm:cxn modelId="{97EC9436-202B-4EC2-90F6-4C1AE05892A4}" type="presParOf" srcId="{211D5F36-B7CA-46BF-B154-3B154C596BD5}" destId="{646D5673-0C7D-443B-B30D-5387DEDD9C59}" srcOrd="1" destOrd="0" presId="urn:microsoft.com/office/officeart/2018/2/layout/IconLabelList"/>
    <dgm:cxn modelId="{1B263CE6-7B58-4E62-8548-C8A8D5A12221}" type="presParOf" srcId="{211D5F36-B7CA-46BF-B154-3B154C596BD5}" destId="{44116371-7D16-4D58-85A7-7E9D62818C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F78135-31EA-4980-9B29-5858BD13805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F11125B-08D1-4403-AB13-C71D671A7FA6}">
      <dgm:prSet/>
      <dgm:spPr/>
      <dgm:t>
        <a:bodyPr/>
        <a:lstStyle/>
        <a:p>
          <a:pPr>
            <a:lnSpc>
              <a:spcPct val="100000"/>
            </a:lnSpc>
          </a:pPr>
          <a:r>
            <a:rPr lang="en-US" b="1" baseline="0">
              <a:latin typeface="The Hand Black" panose="03070902030502020204" pitchFamily="66" charset="0"/>
            </a:rPr>
            <a:t>- In Reverse indexing , a text elements database is compiled by fetching the documents which contains these elements</a:t>
          </a:r>
          <a:endParaRPr lang="en-US">
            <a:latin typeface="The Hand Black" panose="03070902030502020204" pitchFamily="66" charset="0"/>
          </a:endParaRPr>
        </a:p>
      </dgm:t>
    </dgm:pt>
    <dgm:pt modelId="{F43ABA84-281D-4FE7-AED6-CB1B7E3A1A6D}" type="parTrans" cxnId="{3D8CE098-9A7F-45F4-907D-2E0B239CB4DA}">
      <dgm:prSet/>
      <dgm:spPr/>
      <dgm:t>
        <a:bodyPr/>
        <a:lstStyle/>
        <a:p>
          <a:endParaRPr lang="en-US"/>
        </a:p>
      </dgm:t>
    </dgm:pt>
    <dgm:pt modelId="{1FF8E5FD-CC15-49A1-8CC3-FE71BB9A2617}" type="sibTrans" cxnId="{3D8CE098-9A7F-45F4-907D-2E0B239CB4DA}">
      <dgm:prSet/>
      <dgm:spPr/>
      <dgm:t>
        <a:bodyPr/>
        <a:lstStyle/>
        <a:p>
          <a:endParaRPr lang="en-US"/>
        </a:p>
      </dgm:t>
    </dgm:pt>
    <dgm:pt modelId="{B04CFEDF-E4E6-4903-8B00-B56400944AE3}">
      <dgm:prSet/>
      <dgm:spPr/>
      <dgm:t>
        <a:bodyPr/>
        <a:lstStyle/>
        <a:p>
          <a:pPr>
            <a:lnSpc>
              <a:spcPct val="100000"/>
            </a:lnSpc>
          </a:pPr>
          <a:r>
            <a:rPr lang="en-US" b="1" baseline="0">
              <a:latin typeface="The Hand Black" panose="03070902030502020204" pitchFamily="66" charset="0"/>
            </a:rPr>
            <a:t>- Reduces the number of resources to retrieve and store data</a:t>
          </a:r>
          <a:endParaRPr lang="en-US">
            <a:latin typeface="The Hand Black" panose="03070902030502020204" pitchFamily="66" charset="0"/>
          </a:endParaRPr>
        </a:p>
      </dgm:t>
    </dgm:pt>
    <dgm:pt modelId="{B6144976-EC26-412E-AC39-76093F3AAD9E}" type="parTrans" cxnId="{C99034D1-E664-4E80-AED3-C9BFC55DD23F}">
      <dgm:prSet/>
      <dgm:spPr/>
      <dgm:t>
        <a:bodyPr/>
        <a:lstStyle/>
        <a:p>
          <a:endParaRPr lang="en-US"/>
        </a:p>
      </dgm:t>
    </dgm:pt>
    <dgm:pt modelId="{D38BE140-B048-4BBD-BE7B-E39697BFB376}" type="sibTrans" cxnId="{C99034D1-E664-4E80-AED3-C9BFC55DD23F}">
      <dgm:prSet/>
      <dgm:spPr/>
      <dgm:t>
        <a:bodyPr/>
        <a:lstStyle/>
        <a:p>
          <a:endParaRPr lang="en-US"/>
        </a:p>
      </dgm:t>
    </dgm:pt>
    <dgm:pt modelId="{8E5EB1AB-6092-4B1E-ABD7-CA303C466C4D}">
      <dgm:prSet/>
      <dgm:spPr/>
      <dgm:t>
        <a:bodyPr/>
        <a:lstStyle/>
        <a:p>
          <a:pPr>
            <a:lnSpc>
              <a:spcPct val="100000"/>
            </a:lnSpc>
          </a:pPr>
          <a:r>
            <a:rPr lang="en-US" b="1" baseline="0">
              <a:latin typeface="The Hand Black" panose="03070902030502020204" pitchFamily="66" charset="0"/>
            </a:rPr>
            <a:t>- Faster than documenting all listings against the relevant  characters and keywords</a:t>
          </a:r>
          <a:endParaRPr lang="en-US">
            <a:latin typeface="The Hand Black" panose="03070902030502020204" pitchFamily="66" charset="0"/>
          </a:endParaRPr>
        </a:p>
      </dgm:t>
    </dgm:pt>
    <dgm:pt modelId="{D2249F46-262E-43A3-9925-BD05B5DEA929}" type="parTrans" cxnId="{621550A9-7143-4754-89C1-6F9D77CFA19A}">
      <dgm:prSet/>
      <dgm:spPr/>
      <dgm:t>
        <a:bodyPr/>
        <a:lstStyle/>
        <a:p>
          <a:endParaRPr lang="en-US"/>
        </a:p>
      </dgm:t>
    </dgm:pt>
    <dgm:pt modelId="{112627AC-2684-46C0-8B7A-A1C73425D8A9}" type="sibTrans" cxnId="{621550A9-7143-4754-89C1-6F9D77CFA19A}">
      <dgm:prSet/>
      <dgm:spPr/>
      <dgm:t>
        <a:bodyPr/>
        <a:lstStyle/>
        <a:p>
          <a:endParaRPr lang="en-US"/>
        </a:p>
      </dgm:t>
    </dgm:pt>
    <dgm:pt modelId="{01D6FCB3-63A5-497D-9AA6-E708B6095FB2}" type="pres">
      <dgm:prSet presAssocID="{EBF78135-31EA-4980-9B29-5858BD138052}" presName="root" presStyleCnt="0">
        <dgm:presLayoutVars>
          <dgm:dir/>
          <dgm:resizeHandles val="exact"/>
        </dgm:presLayoutVars>
      </dgm:prSet>
      <dgm:spPr/>
    </dgm:pt>
    <dgm:pt modelId="{1CBF370D-7E4D-497D-A1DF-6D4F47843DBC}" type="pres">
      <dgm:prSet presAssocID="{5F11125B-08D1-4403-AB13-C71D671A7FA6}" presName="compNode" presStyleCnt="0"/>
      <dgm:spPr/>
    </dgm:pt>
    <dgm:pt modelId="{C82AF33E-9030-4B81-AAE2-D6AAF3CEC507}" type="pres">
      <dgm:prSet presAssocID="{5F11125B-08D1-4403-AB13-C71D671A7F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A2671EA-5788-45C7-89BF-224C3B8B25B7}" type="pres">
      <dgm:prSet presAssocID="{5F11125B-08D1-4403-AB13-C71D671A7FA6}" presName="spaceRect" presStyleCnt="0"/>
      <dgm:spPr/>
    </dgm:pt>
    <dgm:pt modelId="{5E226AA5-24CB-49AF-9A6A-BE704A368D91}" type="pres">
      <dgm:prSet presAssocID="{5F11125B-08D1-4403-AB13-C71D671A7FA6}" presName="textRect" presStyleLbl="revTx" presStyleIdx="0" presStyleCnt="3">
        <dgm:presLayoutVars>
          <dgm:chMax val="1"/>
          <dgm:chPref val="1"/>
        </dgm:presLayoutVars>
      </dgm:prSet>
      <dgm:spPr/>
    </dgm:pt>
    <dgm:pt modelId="{E5C81B47-A2FC-475F-B521-41D7D733D413}" type="pres">
      <dgm:prSet presAssocID="{1FF8E5FD-CC15-49A1-8CC3-FE71BB9A2617}" presName="sibTrans" presStyleCnt="0"/>
      <dgm:spPr/>
    </dgm:pt>
    <dgm:pt modelId="{04EA149B-D4D5-48F3-994E-7FB8B1F0B4C6}" type="pres">
      <dgm:prSet presAssocID="{B04CFEDF-E4E6-4903-8B00-B56400944AE3}" presName="compNode" presStyleCnt="0"/>
      <dgm:spPr/>
    </dgm:pt>
    <dgm:pt modelId="{3E01C6D6-7ECA-4FA9-B870-751C56D97BED}" type="pres">
      <dgm:prSet presAssocID="{B04CFEDF-E4E6-4903-8B00-B56400944A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k"/>
        </a:ext>
      </dgm:extLst>
    </dgm:pt>
    <dgm:pt modelId="{66BD2808-B7AB-4BF3-A3F4-E0AA5540A475}" type="pres">
      <dgm:prSet presAssocID="{B04CFEDF-E4E6-4903-8B00-B56400944AE3}" presName="spaceRect" presStyleCnt="0"/>
      <dgm:spPr/>
    </dgm:pt>
    <dgm:pt modelId="{2A9D22E5-B2D8-4851-B23B-500D803845F2}" type="pres">
      <dgm:prSet presAssocID="{B04CFEDF-E4E6-4903-8B00-B56400944AE3}" presName="textRect" presStyleLbl="revTx" presStyleIdx="1" presStyleCnt="3">
        <dgm:presLayoutVars>
          <dgm:chMax val="1"/>
          <dgm:chPref val="1"/>
        </dgm:presLayoutVars>
      </dgm:prSet>
      <dgm:spPr/>
    </dgm:pt>
    <dgm:pt modelId="{39AC1CB1-DE81-4B3F-9E5D-075009FB8A20}" type="pres">
      <dgm:prSet presAssocID="{D38BE140-B048-4BBD-BE7B-E39697BFB376}" presName="sibTrans" presStyleCnt="0"/>
      <dgm:spPr/>
    </dgm:pt>
    <dgm:pt modelId="{A0A55529-ABFF-49EE-A118-1E83A589F498}" type="pres">
      <dgm:prSet presAssocID="{8E5EB1AB-6092-4B1E-ABD7-CA303C466C4D}" presName="compNode" presStyleCnt="0"/>
      <dgm:spPr/>
    </dgm:pt>
    <dgm:pt modelId="{511A8559-F1FF-49B4-9634-0DC5C2C9F5D7}" type="pres">
      <dgm:prSet presAssocID="{8E5EB1AB-6092-4B1E-ABD7-CA303C466C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8418EE0E-8169-490E-AEA1-5597466C3F6A}" type="pres">
      <dgm:prSet presAssocID="{8E5EB1AB-6092-4B1E-ABD7-CA303C466C4D}" presName="spaceRect" presStyleCnt="0"/>
      <dgm:spPr/>
    </dgm:pt>
    <dgm:pt modelId="{42377F46-3E63-4B45-9AA9-4D4FDC951E69}" type="pres">
      <dgm:prSet presAssocID="{8E5EB1AB-6092-4B1E-ABD7-CA303C466C4D}" presName="textRect" presStyleLbl="revTx" presStyleIdx="2" presStyleCnt="3">
        <dgm:presLayoutVars>
          <dgm:chMax val="1"/>
          <dgm:chPref val="1"/>
        </dgm:presLayoutVars>
      </dgm:prSet>
      <dgm:spPr/>
    </dgm:pt>
  </dgm:ptLst>
  <dgm:cxnLst>
    <dgm:cxn modelId="{10261826-1517-4ECC-AC32-B116C701A801}" type="presOf" srcId="{8E5EB1AB-6092-4B1E-ABD7-CA303C466C4D}" destId="{42377F46-3E63-4B45-9AA9-4D4FDC951E69}" srcOrd="0" destOrd="0" presId="urn:microsoft.com/office/officeart/2018/2/layout/IconLabelList"/>
    <dgm:cxn modelId="{BE0D5666-E1A7-4185-9AAF-9AFAE414999C}" type="presOf" srcId="{5F11125B-08D1-4403-AB13-C71D671A7FA6}" destId="{5E226AA5-24CB-49AF-9A6A-BE704A368D91}" srcOrd="0" destOrd="0" presId="urn:microsoft.com/office/officeart/2018/2/layout/IconLabelList"/>
    <dgm:cxn modelId="{90EE887C-80EC-4088-B135-EBEA3E5BAD93}" type="presOf" srcId="{B04CFEDF-E4E6-4903-8B00-B56400944AE3}" destId="{2A9D22E5-B2D8-4851-B23B-500D803845F2}" srcOrd="0" destOrd="0" presId="urn:microsoft.com/office/officeart/2018/2/layout/IconLabelList"/>
    <dgm:cxn modelId="{3D8CE098-9A7F-45F4-907D-2E0B239CB4DA}" srcId="{EBF78135-31EA-4980-9B29-5858BD138052}" destId="{5F11125B-08D1-4403-AB13-C71D671A7FA6}" srcOrd="0" destOrd="0" parTransId="{F43ABA84-281D-4FE7-AED6-CB1B7E3A1A6D}" sibTransId="{1FF8E5FD-CC15-49A1-8CC3-FE71BB9A2617}"/>
    <dgm:cxn modelId="{621550A9-7143-4754-89C1-6F9D77CFA19A}" srcId="{EBF78135-31EA-4980-9B29-5858BD138052}" destId="{8E5EB1AB-6092-4B1E-ABD7-CA303C466C4D}" srcOrd="2" destOrd="0" parTransId="{D2249F46-262E-43A3-9925-BD05B5DEA929}" sibTransId="{112627AC-2684-46C0-8B7A-A1C73425D8A9}"/>
    <dgm:cxn modelId="{C99034D1-E664-4E80-AED3-C9BFC55DD23F}" srcId="{EBF78135-31EA-4980-9B29-5858BD138052}" destId="{B04CFEDF-E4E6-4903-8B00-B56400944AE3}" srcOrd="1" destOrd="0" parTransId="{B6144976-EC26-412E-AC39-76093F3AAD9E}" sibTransId="{D38BE140-B048-4BBD-BE7B-E39697BFB376}"/>
    <dgm:cxn modelId="{591E5CEA-56DB-466F-BE21-B03FBA334364}" type="presOf" srcId="{EBF78135-31EA-4980-9B29-5858BD138052}" destId="{01D6FCB3-63A5-497D-9AA6-E708B6095FB2}" srcOrd="0" destOrd="0" presId="urn:microsoft.com/office/officeart/2018/2/layout/IconLabelList"/>
    <dgm:cxn modelId="{2DA1F0AE-8BC8-4624-A7DB-31B6A4A7EBCE}" type="presParOf" srcId="{01D6FCB3-63A5-497D-9AA6-E708B6095FB2}" destId="{1CBF370D-7E4D-497D-A1DF-6D4F47843DBC}" srcOrd="0" destOrd="0" presId="urn:microsoft.com/office/officeart/2018/2/layout/IconLabelList"/>
    <dgm:cxn modelId="{2BBE801A-EDEF-4D3D-8C13-AF1272654946}" type="presParOf" srcId="{1CBF370D-7E4D-497D-A1DF-6D4F47843DBC}" destId="{C82AF33E-9030-4B81-AAE2-D6AAF3CEC507}" srcOrd="0" destOrd="0" presId="urn:microsoft.com/office/officeart/2018/2/layout/IconLabelList"/>
    <dgm:cxn modelId="{DBEBDBDA-F791-4CEF-B552-C748C4F9C637}" type="presParOf" srcId="{1CBF370D-7E4D-497D-A1DF-6D4F47843DBC}" destId="{5A2671EA-5788-45C7-89BF-224C3B8B25B7}" srcOrd="1" destOrd="0" presId="urn:microsoft.com/office/officeart/2018/2/layout/IconLabelList"/>
    <dgm:cxn modelId="{7B5CB57D-D38E-4932-8ABD-899319A6E10D}" type="presParOf" srcId="{1CBF370D-7E4D-497D-A1DF-6D4F47843DBC}" destId="{5E226AA5-24CB-49AF-9A6A-BE704A368D91}" srcOrd="2" destOrd="0" presId="urn:microsoft.com/office/officeart/2018/2/layout/IconLabelList"/>
    <dgm:cxn modelId="{0D7ED82E-86DE-4B04-A358-F5A14329B864}" type="presParOf" srcId="{01D6FCB3-63A5-497D-9AA6-E708B6095FB2}" destId="{E5C81B47-A2FC-475F-B521-41D7D733D413}" srcOrd="1" destOrd="0" presId="urn:microsoft.com/office/officeart/2018/2/layout/IconLabelList"/>
    <dgm:cxn modelId="{ABF01F13-5375-4939-B1A6-4626E4073E0E}" type="presParOf" srcId="{01D6FCB3-63A5-497D-9AA6-E708B6095FB2}" destId="{04EA149B-D4D5-48F3-994E-7FB8B1F0B4C6}" srcOrd="2" destOrd="0" presId="urn:microsoft.com/office/officeart/2018/2/layout/IconLabelList"/>
    <dgm:cxn modelId="{8970CBC1-AFFD-4F14-9E5C-B45C0C8D2F09}" type="presParOf" srcId="{04EA149B-D4D5-48F3-994E-7FB8B1F0B4C6}" destId="{3E01C6D6-7ECA-4FA9-B870-751C56D97BED}" srcOrd="0" destOrd="0" presId="urn:microsoft.com/office/officeart/2018/2/layout/IconLabelList"/>
    <dgm:cxn modelId="{64A8C9D2-57C5-4FF6-B8CC-112CA20E4B9B}" type="presParOf" srcId="{04EA149B-D4D5-48F3-994E-7FB8B1F0B4C6}" destId="{66BD2808-B7AB-4BF3-A3F4-E0AA5540A475}" srcOrd="1" destOrd="0" presId="urn:microsoft.com/office/officeart/2018/2/layout/IconLabelList"/>
    <dgm:cxn modelId="{7D793C6A-3478-41FB-9729-3955B8C46872}" type="presParOf" srcId="{04EA149B-D4D5-48F3-994E-7FB8B1F0B4C6}" destId="{2A9D22E5-B2D8-4851-B23B-500D803845F2}" srcOrd="2" destOrd="0" presId="urn:microsoft.com/office/officeart/2018/2/layout/IconLabelList"/>
    <dgm:cxn modelId="{C20222A0-2F6A-459C-8DE7-450E5F24F75A}" type="presParOf" srcId="{01D6FCB3-63A5-497D-9AA6-E708B6095FB2}" destId="{39AC1CB1-DE81-4B3F-9E5D-075009FB8A20}" srcOrd="3" destOrd="0" presId="urn:microsoft.com/office/officeart/2018/2/layout/IconLabelList"/>
    <dgm:cxn modelId="{7DFA335A-297C-42F6-BB27-EB010A3B0549}" type="presParOf" srcId="{01D6FCB3-63A5-497D-9AA6-E708B6095FB2}" destId="{A0A55529-ABFF-49EE-A118-1E83A589F498}" srcOrd="4" destOrd="0" presId="urn:microsoft.com/office/officeart/2018/2/layout/IconLabelList"/>
    <dgm:cxn modelId="{7B10767D-0C41-4157-9B96-E978CCDEB69F}" type="presParOf" srcId="{A0A55529-ABFF-49EE-A118-1E83A589F498}" destId="{511A8559-F1FF-49B4-9634-0DC5C2C9F5D7}" srcOrd="0" destOrd="0" presId="urn:microsoft.com/office/officeart/2018/2/layout/IconLabelList"/>
    <dgm:cxn modelId="{EDD095DC-05AB-4CB0-B51D-280D4F442684}" type="presParOf" srcId="{A0A55529-ABFF-49EE-A118-1E83A589F498}" destId="{8418EE0E-8169-490E-AEA1-5597466C3F6A}" srcOrd="1" destOrd="0" presId="urn:microsoft.com/office/officeart/2018/2/layout/IconLabelList"/>
    <dgm:cxn modelId="{E727E41A-9DFD-487A-B75E-522CDE6F4098}" type="presParOf" srcId="{A0A55529-ABFF-49EE-A118-1E83A589F498}" destId="{42377F46-3E63-4B45-9AA9-4D4FDC951E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E364F-1013-459A-BCA4-24FF83C6F257}">
      <dsp:nvSpPr>
        <dsp:cNvPr id="0" name=""/>
        <dsp:cNvSpPr/>
      </dsp:nvSpPr>
      <dsp:spPr>
        <a:xfrm>
          <a:off x="487077" y="1668"/>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7135E-04CF-4E4E-83ED-464B898EAEAB}">
      <dsp:nvSpPr>
        <dsp:cNvPr id="0" name=""/>
        <dsp:cNvSpPr/>
      </dsp:nvSpPr>
      <dsp:spPr>
        <a:xfrm>
          <a:off x="674688" y="189279"/>
          <a:ext cx="505107" cy="505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311112-F49A-427E-A92D-D439639144C0}">
      <dsp:nvSpPr>
        <dsp:cNvPr id="0" name=""/>
        <dsp:cNvSpPr/>
      </dsp:nvSpPr>
      <dsp:spPr>
        <a:xfrm>
          <a:off x="205660" y="1156199"/>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baseline="0"/>
            <a:t>Abstract.	</a:t>
          </a:r>
          <a:endParaRPr lang="en-US" sz="2100" kern="1200"/>
        </a:p>
      </dsp:txBody>
      <dsp:txXfrm>
        <a:off x="205660" y="1156199"/>
        <a:ext cx="1443164" cy="577265"/>
      </dsp:txXfrm>
    </dsp:sp>
    <dsp:sp modelId="{1FB241D9-67B1-44D6-8DEF-550FBFBACC86}">
      <dsp:nvSpPr>
        <dsp:cNvPr id="0" name=""/>
        <dsp:cNvSpPr/>
      </dsp:nvSpPr>
      <dsp:spPr>
        <a:xfrm>
          <a:off x="2182795" y="1668"/>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B1B74-C847-47FC-972E-5E575295B36C}">
      <dsp:nvSpPr>
        <dsp:cNvPr id="0" name=""/>
        <dsp:cNvSpPr/>
      </dsp:nvSpPr>
      <dsp:spPr>
        <a:xfrm>
          <a:off x="2370406" y="189279"/>
          <a:ext cx="505107" cy="505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D9BA7-548C-4D72-960C-3A6AB0A0C181}">
      <dsp:nvSpPr>
        <dsp:cNvPr id="0" name=""/>
        <dsp:cNvSpPr/>
      </dsp:nvSpPr>
      <dsp:spPr>
        <a:xfrm>
          <a:off x="1901378" y="1156199"/>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90000"/>
            </a:lnSpc>
            <a:spcBef>
              <a:spcPct val="0"/>
            </a:spcBef>
            <a:spcAft>
              <a:spcPct val="35000"/>
            </a:spcAft>
            <a:buNone/>
            <a:defRPr cap="all"/>
          </a:pPr>
          <a:r>
            <a:rPr lang="en-US" sz="2100" b="1" kern="1200" baseline="0"/>
            <a:t>Search Engine Architecture.</a:t>
          </a:r>
          <a:r>
            <a:rPr lang="en-US" sz="2100" b="1" kern="1200" baseline="0">
              <a:latin typeface="The Serif Hand"/>
            </a:rPr>
            <a:t> </a:t>
          </a:r>
          <a:endParaRPr lang="en-US" sz="2100" kern="1200"/>
        </a:p>
      </dsp:txBody>
      <dsp:txXfrm>
        <a:off x="1901378" y="1156199"/>
        <a:ext cx="1443164" cy="577265"/>
      </dsp:txXfrm>
    </dsp:sp>
    <dsp:sp modelId="{9F488A36-4B9A-4B71-89ED-C64B0CB2C1F8}">
      <dsp:nvSpPr>
        <dsp:cNvPr id="0" name=""/>
        <dsp:cNvSpPr/>
      </dsp:nvSpPr>
      <dsp:spPr>
        <a:xfrm>
          <a:off x="3878513" y="1668"/>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27E68-D6AD-497B-A810-7918DC4603A1}">
      <dsp:nvSpPr>
        <dsp:cNvPr id="0" name=""/>
        <dsp:cNvSpPr/>
      </dsp:nvSpPr>
      <dsp:spPr>
        <a:xfrm>
          <a:off x="4066124" y="189279"/>
          <a:ext cx="505107" cy="505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67EA12-9E37-4363-B520-2B330632AB5A}">
      <dsp:nvSpPr>
        <dsp:cNvPr id="0" name=""/>
        <dsp:cNvSpPr/>
      </dsp:nvSpPr>
      <dsp:spPr>
        <a:xfrm>
          <a:off x="3597096" y="1156199"/>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90000"/>
            </a:lnSpc>
            <a:spcBef>
              <a:spcPct val="0"/>
            </a:spcBef>
            <a:spcAft>
              <a:spcPct val="35000"/>
            </a:spcAft>
            <a:buNone/>
            <a:defRPr cap="all"/>
          </a:pPr>
          <a:r>
            <a:rPr lang="en-US" sz="2100" b="1" kern="1200" baseline="0"/>
            <a:t>Web Crawler.</a:t>
          </a:r>
          <a:r>
            <a:rPr lang="en-US" sz="2100" b="1" kern="1200" baseline="0">
              <a:latin typeface="The Serif Hand"/>
            </a:rPr>
            <a:t> </a:t>
          </a:r>
          <a:endParaRPr lang="en-US" sz="2100" kern="1200"/>
        </a:p>
      </dsp:txBody>
      <dsp:txXfrm>
        <a:off x="3597096" y="1156199"/>
        <a:ext cx="1443164" cy="577265"/>
      </dsp:txXfrm>
    </dsp:sp>
    <dsp:sp modelId="{91F56851-520B-4C8A-AB73-B816A34E6935}">
      <dsp:nvSpPr>
        <dsp:cNvPr id="0" name=""/>
        <dsp:cNvSpPr/>
      </dsp:nvSpPr>
      <dsp:spPr>
        <a:xfrm>
          <a:off x="5574230" y="1668"/>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010CD-B3C1-45C5-9DC0-D94EFEB2349C}">
      <dsp:nvSpPr>
        <dsp:cNvPr id="0" name=""/>
        <dsp:cNvSpPr/>
      </dsp:nvSpPr>
      <dsp:spPr>
        <a:xfrm>
          <a:off x="5761842" y="189279"/>
          <a:ext cx="505107" cy="505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FE70C-2C92-44C1-A865-D6DECBD6DEE0}">
      <dsp:nvSpPr>
        <dsp:cNvPr id="0" name=""/>
        <dsp:cNvSpPr/>
      </dsp:nvSpPr>
      <dsp:spPr>
        <a:xfrm>
          <a:off x="5292813" y="1156199"/>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90000"/>
            </a:lnSpc>
            <a:spcBef>
              <a:spcPct val="0"/>
            </a:spcBef>
            <a:spcAft>
              <a:spcPct val="35000"/>
            </a:spcAft>
            <a:buNone/>
            <a:defRPr cap="all"/>
          </a:pPr>
          <a:r>
            <a:rPr lang="en-US" sz="2100" b="1" kern="1200" baseline="0"/>
            <a:t>Html to Text Parser.</a:t>
          </a:r>
          <a:r>
            <a:rPr lang="en-US" sz="2100" b="1" kern="1200" baseline="0">
              <a:latin typeface="The Serif Hand"/>
            </a:rPr>
            <a:t> </a:t>
          </a:r>
          <a:endParaRPr lang="en-US" sz="2100" kern="1200"/>
        </a:p>
      </dsp:txBody>
      <dsp:txXfrm>
        <a:off x="5292813" y="1156199"/>
        <a:ext cx="1443164" cy="577265"/>
      </dsp:txXfrm>
    </dsp:sp>
    <dsp:sp modelId="{534D8D07-D97D-48DB-974C-481F08E43D1A}">
      <dsp:nvSpPr>
        <dsp:cNvPr id="0" name=""/>
        <dsp:cNvSpPr/>
      </dsp:nvSpPr>
      <dsp:spPr>
        <a:xfrm>
          <a:off x="7269948" y="1668"/>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FE521-1F01-493A-9EF4-C46462E55CF5}">
      <dsp:nvSpPr>
        <dsp:cNvPr id="0" name=""/>
        <dsp:cNvSpPr/>
      </dsp:nvSpPr>
      <dsp:spPr>
        <a:xfrm>
          <a:off x="7457559" y="189279"/>
          <a:ext cx="505107" cy="505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41539-AC95-438B-8719-B89C1DDE7A65}">
      <dsp:nvSpPr>
        <dsp:cNvPr id="0" name=""/>
        <dsp:cNvSpPr/>
      </dsp:nvSpPr>
      <dsp:spPr>
        <a:xfrm>
          <a:off x="6988531" y="1156199"/>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baseline="0"/>
            <a:t>Reverse Indexing.</a:t>
          </a:r>
          <a:endParaRPr lang="en-US" sz="2100" kern="1200"/>
        </a:p>
      </dsp:txBody>
      <dsp:txXfrm>
        <a:off x="6988531" y="1156199"/>
        <a:ext cx="1443164" cy="577265"/>
      </dsp:txXfrm>
    </dsp:sp>
    <dsp:sp modelId="{15E643C4-F2D1-4024-BAAE-3B264F56BF2E}">
      <dsp:nvSpPr>
        <dsp:cNvPr id="0" name=""/>
        <dsp:cNvSpPr/>
      </dsp:nvSpPr>
      <dsp:spPr>
        <a:xfrm>
          <a:off x="8965666" y="1668"/>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E55E3-C3A0-4F4A-9E1B-2E95E4DB2CCA}">
      <dsp:nvSpPr>
        <dsp:cNvPr id="0" name=""/>
        <dsp:cNvSpPr/>
      </dsp:nvSpPr>
      <dsp:spPr>
        <a:xfrm>
          <a:off x="9153277" y="189279"/>
          <a:ext cx="505107" cy="5051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84286-E698-4578-A0E3-26D012B039F2}">
      <dsp:nvSpPr>
        <dsp:cNvPr id="0" name=""/>
        <dsp:cNvSpPr/>
      </dsp:nvSpPr>
      <dsp:spPr>
        <a:xfrm>
          <a:off x="8684249" y="1156199"/>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baseline="0"/>
            <a:t>Caching.</a:t>
          </a:r>
          <a:endParaRPr lang="en-US" sz="2100" kern="1200"/>
        </a:p>
      </dsp:txBody>
      <dsp:txXfrm>
        <a:off x="8684249" y="1156199"/>
        <a:ext cx="1443164" cy="577265"/>
      </dsp:txXfrm>
    </dsp:sp>
    <dsp:sp modelId="{85253A6C-4865-4030-8F2D-CD92A22D272C}">
      <dsp:nvSpPr>
        <dsp:cNvPr id="0" name=""/>
        <dsp:cNvSpPr/>
      </dsp:nvSpPr>
      <dsp:spPr>
        <a:xfrm>
          <a:off x="4726371" y="2094256"/>
          <a:ext cx="880330" cy="88033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A3AA4-1062-484A-BB40-358329439812}">
      <dsp:nvSpPr>
        <dsp:cNvPr id="0" name=""/>
        <dsp:cNvSpPr/>
      </dsp:nvSpPr>
      <dsp:spPr>
        <a:xfrm>
          <a:off x="4913983" y="2281867"/>
          <a:ext cx="505107" cy="50510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4CD8D-B1C5-4FC3-B351-147A7F42B262}">
      <dsp:nvSpPr>
        <dsp:cNvPr id="0" name=""/>
        <dsp:cNvSpPr/>
      </dsp:nvSpPr>
      <dsp:spPr>
        <a:xfrm>
          <a:off x="4444954" y="3248787"/>
          <a:ext cx="1443164" cy="57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baseline="0"/>
            <a:t>Auto </a:t>
          </a:r>
          <a:r>
            <a:rPr lang="en-US" sz="2100" b="1" kern="1200" baseline="0">
              <a:latin typeface="The Serif Hand"/>
            </a:rPr>
            <a:t>Correction</a:t>
          </a:r>
          <a:endParaRPr lang="en-US" sz="2100" kern="1200"/>
        </a:p>
      </dsp:txBody>
      <dsp:txXfrm>
        <a:off x="4444954" y="3248787"/>
        <a:ext cx="1443164" cy="577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99458-84CD-4DEF-AABE-C74610203700}">
      <dsp:nvSpPr>
        <dsp:cNvPr id="0" name=""/>
        <dsp:cNvSpPr/>
      </dsp:nvSpPr>
      <dsp:spPr>
        <a:xfrm>
          <a:off x="1656537" y="34659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3A2D8-C80D-49E8-939B-D2247BF9F7D9}">
      <dsp:nvSpPr>
        <dsp:cNvPr id="0" name=""/>
        <dsp:cNvSpPr/>
      </dsp:nvSpPr>
      <dsp:spPr>
        <a:xfrm>
          <a:off x="468536" y="276113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baseline="0">
              <a:latin typeface="The Hand Black" panose="03070902030502020204" pitchFamily="66" charset="0"/>
            </a:rPr>
            <a:t>Wide expanse of information available on internet</a:t>
          </a:r>
          <a:endParaRPr lang="en-US" sz="2300" kern="1200">
            <a:latin typeface="The Hand Black" panose="03070902030502020204" pitchFamily="66" charset="0"/>
          </a:endParaRPr>
        </a:p>
      </dsp:txBody>
      <dsp:txXfrm>
        <a:off x="468536" y="2761131"/>
        <a:ext cx="4320000" cy="720000"/>
      </dsp:txXfrm>
    </dsp:sp>
    <dsp:sp modelId="{7A491739-25FB-4EA7-A533-C8A5A3F68DA8}">
      <dsp:nvSpPr>
        <dsp:cNvPr id="0" name=""/>
        <dsp:cNvSpPr/>
      </dsp:nvSpPr>
      <dsp:spPr>
        <a:xfrm>
          <a:off x="6732537" y="34659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16371-7D16-4D58-85A7-7E9D62818C8D}">
      <dsp:nvSpPr>
        <dsp:cNvPr id="0" name=""/>
        <dsp:cNvSpPr/>
      </dsp:nvSpPr>
      <dsp:spPr>
        <a:xfrm>
          <a:off x="5544537" y="276113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baseline="0">
              <a:latin typeface="The Hand Black" panose="03070902030502020204" pitchFamily="66" charset="0"/>
            </a:rPr>
            <a:t>Mechanism that finds the information that is relevant, providing the scope to the search engine</a:t>
          </a:r>
          <a:endParaRPr lang="en-US" sz="2300" kern="1200">
            <a:latin typeface="The Hand Black" panose="03070902030502020204" pitchFamily="66" charset="0"/>
          </a:endParaRPr>
        </a:p>
      </dsp:txBody>
      <dsp:txXfrm>
        <a:off x="5544537" y="2761131"/>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AF33E-9030-4B81-AAE2-D6AAF3CEC507}">
      <dsp:nvSpPr>
        <dsp:cNvPr id="0" name=""/>
        <dsp:cNvSpPr/>
      </dsp:nvSpPr>
      <dsp:spPr>
        <a:xfrm>
          <a:off x="1153249" y="731462"/>
          <a:ext cx="1289985" cy="12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26AA5-24CB-49AF-9A6A-BE704A368D91}">
      <dsp:nvSpPr>
        <dsp:cNvPr id="0" name=""/>
        <dsp:cNvSpPr/>
      </dsp:nvSpPr>
      <dsp:spPr>
        <a:xfrm>
          <a:off x="364924" y="2376259"/>
          <a:ext cx="28666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baseline="0">
              <a:latin typeface="The Hand Black" panose="03070902030502020204" pitchFamily="66" charset="0"/>
            </a:rPr>
            <a:t>- In Reverse indexing , a text elements database is compiled by fetching the documents which contains these elements</a:t>
          </a:r>
          <a:endParaRPr lang="en-US" sz="1500" kern="1200">
            <a:latin typeface="The Hand Black" panose="03070902030502020204" pitchFamily="66" charset="0"/>
          </a:endParaRPr>
        </a:p>
      </dsp:txBody>
      <dsp:txXfrm>
        <a:off x="364924" y="2376259"/>
        <a:ext cx="2866634" cy="720000"/>
      </dsp:txXfrm>
    </dsp:sp>
    <dsp:sp modelId="{3E01C6D6-7ECA-4FA9-B870-751C56D97BED}">
      <dsp:nvSpPr>
        <dsp:cNvPr id="0" name=""/>
        <dsp:cNvSpPr/>
      </dsp:nvSpPr>
      <dsp:spPr>
        <a:xfrm>
          <a:off x="4521544" y="731462"/>
          <a:ext cx="1289985" cy="1289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D22E5-B2D8-4851-B23B-500D803845F2}">
      <dsp:nvSpPr>
        <dsp:cNvPr id="0" name=""/>
        <dsp:cNvSpPr/>
      </dsp:nvSpPr>
      <dsp:spPr>
        <a:xfrm>
          <a:off x="3733219" y="2376259"/>
          <a:ext cx="28666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baseline="0">
              <a:latin typeface="The Hand Black" panose="03070902030502020204" pitchFamily="66" charset="0"/>
            </a:rPr>
            <a:t>- Reduces the number of resources to retrieve and store data</a:t>
          </a:r>
          <a:endParaRPr lang="en-US" sz="1500" kern="1200">
            <a:latin typeface="The Hand Black" panose="03070902030502020204" pitchFamily="66" charset="0"/>
          </a:endParaRPr>
        </a:p>
      </dsp:txBody>
      <dsp:txXfrm>
        <a:off x="3733219" y="2376259"/>
        <a:ext cx="2866634" cy="720000"/>
      </dsp:txXfrm>
    </dsp:sp>
    <dsp:sp modelId="{511A8559-F1FF-49B4-9634-0DC5C2C9F5D7}">
      <dsp:nvSpPr>
        <dsp:cNvPr id="0" name=""/>
        <dsp:cNvSpPr/>
      </dsp:nvSpPr>
      <dsp:spPr>
        <a:xfrm>
          <a:off x="7889839" y="731462"/>
          <a:ext cx="1289985" cy="12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77F46-3E63-4B45-9AA9-4D4FDC951E69}">
      <dsp:nvSpPr>
        <dsp:cNvPr id="0" name=""/>
        <dsp:cNvSpPr/>
      </dsp:nvSpPr>
      <dsp:spPr>
        <a:xfrm>
          <a:off x="7101515" y="2376259"/>
          <a:ext cx="28666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baseline="0">
              <a:latin typeface="The Hand Black" panose="03070902030502020204" pitchFamily="66" charset="0"/>
            </a:rPr>
            <a:t>- Faster than documenting all listings against the relevant  characters and keywords</a:t>
          </a:r>
          <a:endParaRPr lang="en-US" sz="1500" kern="1200">
            <a:latin typeface="The Hand Black" panose="03070902030502020204" pitchFamily="66" charset="0"/>
          </a:endParaRPr>
        </a:p>
      </dsp:txBody>
      <dsp:txXfrm>
        <a:off x="7101515" y="2376259"/>
        <a:ext cx="2866634"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8/1/21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2767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69269896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284237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2888363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196801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8/1/21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1230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411239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198729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119330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179513366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2998293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8CE4D6FB-40D7-4B66-BBFA-9DB6F54EB320}"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4940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2C7DB38D-E23B-4128-8AD7-15BEEA26647F}" type="datetimeFigureOut">
              <a:rPr lang="en-US" smtClean="0"/>
              <a:t>8/1/21</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8CE4D6FB-40D7-4B66-BBFA-9DB6F54EB320}" type="slidenum">
              <a:rPr lang="en-US" smtClean="0"/>
              <a:t>‹#›</a:t>
            </a:fld>
            <a:endParaRPr lang="en-US"/>
          </a:p>
        </p:txBody>
      </p:sp>
    </p:spTree>
    <p:extLst>
      <p:ext uri="{BB962C8B-B14F-4D97-AF65-F5344CB8AC3E}">
        <p14:creationId xmlns:p14="http://schemas.microsoft.com/office/powerpoint/2010/main" val="43370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8/1/21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0343699"/>
      </p:ext>
    </p:extLst>
  </p:cSld>
  <p:clrMap bg1="lt1" tx1="dk1" bg2="lt2" tx2="dk2" accent1="accent1" accent2="accent2" accent3="accent3" accent4="accent4" accent5="accent5" accent6="accent6" hlink="hlink" folHlink="folHlink"/>
  <p:sldLayoutIdLst>
    <p:sldLayoutId id="2147484111" r:id="rId1"/>
    <p:sldLayoutId id="2147484110" r:id="rId2"/>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2C7DB38D-E23B-4128-8AD7-15BEEA26647F}" type="datetimeFigureOut">
              <a:rPr lang="en-US" smtClean="0"/>
              <a:t>8/1/21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8CE4D6FB-40D7-4B66-BBFA-9DB6F54EB320}"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8624576"/>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3.png"/><Relationship Id="rId5" Type="http://schemas.openxmlformats.org/officeDocument/2006/relationships/diagramColors" Target="../diagrams/colors2.xml"/><Relationship Id="rId10" Type="http://schemas.openxmlformats.org/officeDocument/2006/relationships/image" Target="../media/image27.svg"/><Relationship Id="rId4" Type="http://schemas.openxmlformats.org/officeDocument/2006/relationships/diagramQuickStyle" Target="../diagrams/quickStyle2.xml"/><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4.sv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6.png"/><Relationship Id="rId7" Type="http://schemas.openxmlformats.org/officeDocument/2006/relationships/image" Target="../media/image27.sv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diagramLayout" Target="../diagrams/layout3.xml"/><Relationship Id="rId7" Type="http://schemas.openxmlformats.org/officeDocument/2006/relationships/image" Target="../media/image42.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9" name="Rectangle 107">
            <a:extLst>
              <a:ext uri="{FF2B5EF4-FFF2-40B4-BE49-F238E27FC236}">
                <a16:creationId xmlns:a16="http://schemas.microsoft.com/office/drawing/2014/main" id="{9B9B1E06-C285-49D2-A771-15D3B0180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Shape 109">
            <a:extLst>
              <a:ext uri="{FF2B5EF4-FFF2-40B4-BE49-F238E27FC236}">
                <a16:creationId xmlns:a16="http://schemas.microsoft.com/office/drawing/2014/main" id="{DE08D492-4C34-47FE-8E31-4A8A7556F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327">
            <a:off x="7129083" y="1505133"/>
            <a:ext cx="4503692" cy="2324605"/>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221" name="Freeform: Shape 111">
            <a:extLst>
              <a:ext uri="{FF2B5EF4-FFF2-40B4-BE49-F238E27FC236}">
                <a16:creationId xmlns:a16="http://schemas.microsoft.com/office/drawing/2014/main" id="{9951EB28-CE95-4718-9074-7F888DCB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327">
            <a:off x="7121088" y="1560273"/>
            <a:ext cx="4503692" cy="2324605"/>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noFill/>
          <a:ln w="19050" cap="flat">
            <a:solidFill>
              <a:schemeClr val="tx1"/>
            </a:solidFill>
            <a:prstDash val="solid"/>
            <a:miter/>
          </a:ln>
        </p:spPr>
        <p:txBody>
          <a:bodyPr rtlCol="0" anchor="ctr"/>
          <a:lstStyle/>
          <a:p>
            <a:endParaRPr lang="en-US"/>
          </a:p>
        </p:txBody>
      </p:sp>
      <p:sp>
        <p:nvSpPr>
          <p:cNvPr id="222" name="Freeform: Shape 113">
            <a:extLst>
              <a:ext uri="{FF2B5EF4-FFF2-40B4-BE49-F238E27FC236}">
                <a16:creationId xmlns:a16="http://schemas.microsoft.com/office/drawing/2014/main" id="{07515346-0A19-4F5E-9905-B25C5DEF5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03689" flipH="1">
            <a:off x="825741" y="566571"/>
            <a:ext cx="6520870" cy="4409444"/>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2584 w 944778"/>
              <a:gd name="connsiteY0" fmla="*/ 641781 h 641781"/>
              <a:gd name="connsiteX1" fmla="*/ 347674 w 944778"/>
              <a:gd name="connsiteY1" fmla="*/ 603504 h 641781"/>
              <a:gd name="connsiteX2" fmla="*/ 492610 w 944778"/>
              <a:gd name="connsiteY2" fmla="*/ 589409 h 641781"/>
              <a:gd name="connsiteX3" fmla="*/ 871513 w 944778"/>
              <a:gd name="connsiteY3" fmla="*/ 466770 h 641781"/>
              <a:gd name="connsiteX4" fmla="*/ 918074 w 944778"/>
              <a:gd name="connsiteY4" fmla="*/ 196299 h 641781"/>
              <a:gd name="connsiteX5" fmla="*/ 691598 w 944778"/>
              <a:gd name="connsiteY5" fmla="*/ 5419 h 641781"/>
              <a:gd name="connsiteX6" fmla="*/ 205135 w 944778"/>
              <a:gd name="connsiteY6" fmla="*/ 67964 h 641781"/>
              <a:gd name="connsiteX7" fmla="*/ 19443 w 944778"/>
              <a:gd name="connsiteY7" fmla="*/ 244456 h 641781"/>
              <a:gd name="connsiteX8" fmla="*/ 232089 w 944778"/>
              <a:gd name="connsiteY8" fmla="*/ 580705 h 641781"/>
              <a:gd name="connsiteX9" fmla="*/ 292584 w 944778"/>
              <a:gd name="connsiteY9" fmla="*/ 641781 h 641781"/>
              <a:gd name="connsiteX0" fmla="*/ 292584 w 940808"/>
              <a:gd name="connsiteY0" fmla="*/ 641781 h 641781"/>
              <a:gd name="connsiteX1" fmla="*/ 347674 w 940808"/>
              <a:gd name="connsiteY1" fmla="*/ 603504 h 641781"/>
              <a:gd name="connsiteX2" fmla="*/ 492610 w 940808"/>
              <a:gd name="connsiteY2" fmla="*/ 589409 h 641781"/>
              <a:gd name="connsiteX3" fmla="*/ 871513 w 940808"/>
              <a:gd name="connsiteY3" fmla="*/ 466770 h 641781"/>
              <a:gd name="connsiteX4" fmla="*/ 918074 w 940808"/>
              <a:gd name="connsiteY4" fmla="*/ 196299 h 641781"/>
              <a:gd name="connsiteX5" fmla="*/ 691598 w 940808"/>
              <a:gd name="connsiteY5" fmla="*/ 5419 h 641781"/>
              <a:gd name="connsiteX6" fmla="*/ 205135 w 940808"/>
              <a:gd name="connsiteY6" fmla="*/ 67964 h 641781"/>
              <a:gd name="connsiteX7" fmla="*/ 19443 w 940808"/>
              <a:gd name="connsiteY7" fmla="*/ 244456 h 641781"/>
              <a:gd name="connsiteX8" fmla="*/ 232089 w 940808"/>
              <a:gd name="connsiteY8" fmla="*/ 580705 h 641781"/>
              <a:gd name="connsiteX9" fmla="*/ 292584 w 940808"/>
              <a:gd name="connsiteY9" fmla="*/ 641781 h 641781"/>
              <a:gd name="connsiteX0" fmla="*/ 292584 w 936876"/>
              <a:gd name="connsiteY0" fmla="*/ 640201 h 640201"/>
              <a:gd name="connsiteX1" fmla="*/ 347674 w 936876"/>
              <a:gd name="connsiteY1" fmla="*/ 601924 h 640201"/>
              <a:gd name="connsiteX2" fmla="*/ 492610 w 936876"/>
              <a:gd name="connsiteY2" fmla="*/ 587829 h 640201"/>
              <a:gd name="connsiteX3" fmla="*/ 871513 w 936876"/>
              <a:gd name="connsiteY3" fmla="*/ 465190 h 640201"/>
              <a:gd name="connsiteX4" fmla="*/ 907259 w 936876"/>
              <a:gd name="connsiteY4" fmla="*/ 167385 h 640201"/>
              <a:gd name="connsiteX5" fmla="*/ 691598 w 936876"/>
              <a:gd name="connsiteY5" fmla="*/ 3839 h 640201"/>
              <a:gd name="connsiteX6" fmla="*/ 205135 w 936876"/>
              <a:gd name="connsiteY6" fmla="*/ 66384 h 640201"/>
              <a:gd name="connsiteX7" fmla="*/ 19443 w 936876"/>
              <a:gd name="connsiteY7" fmla="*/ 242876 h 640201"/>
              <a:gd name="connsiteX8" fmla="*/ 232089 w 936876"/>
              <a:gd name="connsiteY8" fmla="*/ 579125 h 640201"/>
              <a:gd name="connsiteX9" fmla="*/ 292584 w 936876"/>
              <a:gd name="connsiteY9" fmla="*/ 640201 h 640201"/>
              <a:gd name="connsiteX0" fmla="*/ 292584 w 927257"/>
              <a:gd name="connsiteY0" fmla="*/ 654530 h 654530"/>
              <a:gd name="connsiteX1" fmla="*/ 347674 w 927257"/>
              <a:gd name="connsiteY1" fmla="*/ 616253 h 654530"/>
              <a:gd name="connsiteX2" fmla="*/ 492610 w 927257"/>
              <a:gd name="connsiteY2" fmla="*/ 602158 h 654530"/>
              <a:gd name="connsiteX3" fmla="*/ 871513 w 927257"/>
              <a:gd name="connsiteY3" fmla="*/ 479519 h 654530"/>
              <a:gd name="connsiteX4" fmla="*/ 907259 w 927257"/>
              <a:gd name="connsiteY4" fmla="*/ 181714 h 654530"/>
              <a:gd name="connsiteX5" fmla="*/ 695909 w 927257"/>
              <a:gd name="connsiteY5" fmla="*/ 3250 h 654530"/>
              <a:gd name="connsiteX6" fmla="*/ 205135 w 927257"/>
              <a:gd name="connsiteY6" fmla="*/ 80713 h 654530"/>
              <a:gd name="connsiteX7" fmla="*/ 19443 w 927257"/>
              <a:gd name="connsiteY7" fmla="*/ 257205 h 654530"/>
              <a:gd name="connsiteX8" fmla="*/ 232089 w 927257"/>
              <a:gd name="connsiteY8" fmla="*/ 593454 h 654530"/>
              <a:gd name="connsiteX9" fmla="*/ 292584 w 927257"/>
              <a:gd name="connsiteY9" fmla="*/ 654530 h 654530"/>
              <a:gd name="connsiteX0" fmla="*/ 292584 w 927257"/>
              <a:gd name="connsiteY0" fmla="*/ 656183 h 656183"/>
              <a:gd name="connsiteX1" fmla="*/ 347674 w 927257"/>
              <a:gd name="connsiteY1" fmla="*/ 617906 h 656183"/>
              <a:gd name="connsiteX2" fmla="*/ 492610 w 927257"/>
              <a:gd name="connsiteY2" fmla="*/ 603811 h 656183"/>
              <a:gd name="connsiteX3" fmla="*/ 871513 w 927257"/>
              <a:gd name="connsiteY3" fmla="*/ 481172 h 656183"/>
              <a:gd name="connsiteX4" fmla="*/ 907259 w 927257"/>
              <a:gd name="connsiteY4" fmla="*/ 183367 h 656183"/>
              <a:gd name="connsiteX5" fmla="*/ 695909 w 927257"/>
              <a:gd name="connsiteY5" fmla="*/ 4903 h 656183"/>
              <a:gd name="connsiteX6" fmla="*/ 205135 w 927257"/>
              <a:gd name="connsiteY6" fmla="*/ 82366 h 656183"/>
              <a:gd name="connsiteX7" fmla="*/ 19443 w 927257"/>
              <a:gd name="connsiteY7" fmla="*/ 258858 h 656183"/>
              <a:gd name="connsiteX8" fmla="*/ 232089 w 927257"/>
              <a:gd name="connsiteY8" fmla="*/ 595107 h 656183"/>
              <a:gd name="connsiteX9" fmla="*/ 292584 w 927257"/>
              <a:gd name="connsiteY9" fmla="*/ 656183 h 656183"/>
              <a:gd name="connsiteX0" fmla="*/ 292584 w 925838"/>
              <a:gd name="connsiteY0" fmla="*/ 651595 h 651595"/>
              <a:gd name="connsiteX1" fmla="*/ 347674 w 925838"/>
              <a:gd name="connsiteY1" fmla="*/ 613318 h 651595"/>
              <a:gd name="connsiteX2" fmla="*/ 492610 w 925838"/>
              <a:gd name="connsiteY2" fmla="*/ 599223 h 651595"/>
              <a:gd name="connsiteX3" fmla="*/ 871513 w 925838"/>
              <a:gd name="connsiteY3" fmla="*/ 476584 h 651595"/>
              <a:gd name="connsiteX4" fmla="*/ 907259 w 925838"/>
              <a:gd name="connsiteY4" fmla="*/ 178779 h 651595"/>
              <a:gd name="connsiteX5" fmla="*/ 715990 w 925838"/>
              <a:gd name="connsiteY5" fmla="*/ 5177 h 651595"/>
              <a:gd name="connsiteX6" fmla="*/ 205135 w 925838"/>
              <a:gd name="connsiteY6" fmla="*/ 77778 h 651595"/>
              <a:gd name="connsiteX7" fmla="*/ 19443 w 925838"/>
              <a:gd name="connsiteY7" fmla="*/ 254270 h 651595"/>
              <a:gd name="connsiteX8" fmla="*/ 232089 w 925838"/>
              <a:gd name="connsiteY8" fmla="*/ 590519 h 651595"/>
              <a:gd name="connsiteX9" fmla="*/ 292584 w 925838"/>
              <a:gd name="connsiteY9" fmla="*/ 651595 h 651595"/>
              <a:gd name="connsiteX0" fmla="*/ 262897 w 925838"/>
              <a:gd name="connsiteY0" fmla="*/ 663017 h 663017"/>
              <a:gd name="connsiteX1" fmla="*/ 347674 w 925838"/>
              <a:gd name="connsiteY1" fmla="*/ 613318 h 663017"/>
              <a:gd name="connsiteX2" fmla="*/ 492610 w 925838"/>
              <a:gd name="connsiteY2" fmla="*/ 599223 h 663017"/>
              <a:gd name="connsiteX3" fmla="*/ 871513 w 925838"/>
              <a:gd name="connsiteY3" fmla="*/ 476584 h 663017"/>
              <a:gd name="connsiteX4" fmla="*/ 907259 w 925838"/>
              <a:gd name="connsiteY4" fmla="*/ 178779 h 663017"/>
              <a:gd name="connsiteX5" fmla="*/ 715990 w 925838"/>
              <a:gd name="connsiteY5" fmla="*/ 5177 h 663017"/>
              <a:gd name="connsiteX6" fmla="*/ 205135 w 925838"/>
              <a:gd name="connsiteY6" fmla="*/ 77778 h 663017"/>
              <a:gd name="connsiteX7" fmla="*/ 19443 w 925838"/>
              <a:gd name="connsiteY7" fmla="*/ 254270 h 663017"/>
              <a:gd name="connsiteX8" fmla="*/ 232089 w 925838"/>
              <a:gd name="connsiteY8" fmla="*/ 590519 h 663017"/>
              <a:gd name="connsiteX9" fmla="*/ 262897 w 925838"/>
              <a:gd name="connsiteY9" fmla="*/ 663017 h 663017"/>
              <a:gd name="connsiteX0" fmla="*/ 238982 w 925838"/>
              <a:gd name="connsiteY0" fmla="*/ 657889 h 657889"/>
              <a:gd name="connsiteX1" fmla="*/ 347674 w 925838"/>
              <a:gd name="connsiteY1" fmla="*/ 61331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5838"/>
              <a:gd name="connsiteY0" fmla="*/ 657889 h 657889"/>
              <a:gd name="connsiteX1" fmla="*/ 354772 w 925838"/>
              <a:gd name="connsiteY1" fmla="*/ 61650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4637"/>
              <a:gd name="connsiteY0" fmla="*/ 657889 h 657889"/>
              <a:gd name="connsiteX1" fmla="*/ 354772 w 924637"/>
              <a:gd name="connsiteY1" fmla="*/ 616508 h 657889"/>
              <a:gd name="connsiteX2" fmla="*/ 516487 w 924637"/>
              <a:gd name="connsiteY2" fmla="*/ 599340 h 657889"/>
              <a:gd name="connsiteX3" fmla="*/ 871513 w 924637"/>
              <a:gd name="connsiteY3" fmla="*/ 476584 h 657889"/>
              <a:gd name="connsiteX4" fmla="*/ 907259 w 924637"/>
              <a:gd name="connsiteY4" fmla="*/ 178779 h 657889"/>
              <a:gd name="connsiteX5" fmla="*/ 715990 w 924637"/>
              <a:gd name="connsiteY5" fmla="*/ 5177 h 657889"/>
              <a:gd name="connsiteX6" fmla="*/ 205135 w 924637"/>
              <a:gd name="connsiteY6" fmla="*/ 77778 h 657889"/>
              <a:gd name="connsiteX7" fmla="*/ 19443 w 924637"/>
              <a:gd name="connsiteY7" fmla="*/ 254270 h 657889"/>
              <a:gd name="connsiteX8" fmla="*/ 232089 w 924637"/>
              <a:gd name="connsiteY8" fmla="*/ 590519 h 657889"/>
              <a:gd name="connsiteX9" fmla="*/ 238982 w 924637"/>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3327"/>
              <a:gd name="connsiteY0" fmla="*/ 657889 h 657889"/>
              <a:gd name="connsiteX1" fmla="*/ 354772 w 923327"/>
              <a:gd name="connsiteY1" fmla="*/ 616508 h 657889"/>
              <a:gd name="connsiteX2" fmla="*/ 543969 w 923327"/>
              <a:gd name="connsiteY2" fmla="*/ 608568 h 657889"/>
              <a:gd name="connsiteX3" fmla="*/ 871513 w 923327"/>
              <a:gd name="connsiteY3" fmla="*/ 476584 h 657889"/>
              <a:gd name="connsiteX4" fmla="*/ 907259 w 923327"/>
              <a:gd name="connsiteY4" fmla="*/ 178779 h 657889"/>
              <a:gd name="connsiteX5" fmla="*/ 715990 w 923327"/>
              <a:gd name="connsiteY5" fmla="*/ 5177 h 657889"/>
              <a:gd name="connsiteX6" fmla="*/ 205135 w 923327"/>
              <a:gd name="connsiteY6" fmla="*/ 77778 h 657889"/>
              <a:gd name="connsiteX7" fmla="*/ 19443 w 923327"/>
              <a:gd name="connsiteY7" fmla="*/ 254270 h 657889"/>
              <a:gd name="connsiteX8" fmla="*/ 232089 w 923327"/>
              <a:gd name="connsiteY8" fmla="*/ 590519 h 657889"/>
              <a:gd name="connsiteX9" fmla="*/ 238982 w 923327"/>
              <a:gd name="connsiteY9" fmla="*/ 657889 h 657889"/>
              <a:gd name="connsiteX0" fmla="*/ 238982 w 922789"/>
              <a:gd name="connsiteY0" fmla="*/ 657889 h 657889"/>
              <a:gd name="connsiteX1" fmla="*/ 354772 w 922789"/>
              <a:gd name="connsiteY1" fmla="*/ 616508 h 657889"/>
              <a:gd name="connsiteX2" fmla="*/ 555775 w 922789"/>
              <a:gd name="connsiteY2" fmla="*/ 610544 h 657889"/>
              <a:gd name="connsiteX3" fmla="*/ 871513 w 922789"/>
              <a:gd name="connsiteY3" fmla="*/ 476584 h 657889"/>
              <a:gd name="connsiteX4" fmla="*/ 907259 w 922789"/>
              <a:gd name="connsiteY4" fmla="*/ 178779 h 657889"/>
              <a:gd name="connsiteX5" fmla="*/ 715990 w 922789"/>
              <a:gd name="connsiteY5" fmla="*/ 5177 h 657889"/>
              <a:gd name="connsiteX6" fmla="*/ 205135 w 922789"/>
              <a:gd name="connsiteY6" fmla="*/ 77778 h 657889"/>
              <a:gd name="connsiteX7" fmla="*/ 19443 w 922789"/>
              <a:gd name="connsiteY7" fmla="*/ 254270 h 657889"/>
              <a:gd name="connsiteX8" fmla="*/ 232089 w 922789"/>
              <a:gd name="connsiteY8" fmla="*/ 590519 h 657889"/>
              <a:gd name="connsiteX9" fmla="*/ 238982 w 922789"/>
              <a:gd name="connsiteY9" fmla="*/ 657889 h 657889"/>
              <a:gd name="connsiteX0" fmla="*/ 237724 w 922789"/>
              <a:gd name="connsiteY0" fmla="*/ 662631 h 662631"/>
              <a:gd name="connsiteX1" fmla="*/ 354772 w 922789"/>
              <a:gd name="connsiteY1" fmla="*/ 616508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895"/>
              <a:gd name="connsiteY0" fmla="*/ 675244 h 675244"/>
              <a:gd name="connsiteX1" fmla="*/ 316417 w 922895"/>
              <a:gd name="connsiteY1" fmla="*/ 635913 h 675244"/>
              <a:gd name="connsiteX2" fmla="*/ 555775 w 922895"/>
              <a:gd name="connsiteY2" fmla="*/ 623157 h 675244"/>
              <a:gd name="connsiteX3" fmla="*/ 871513 w 922895"/>
              <a:gd name="connsiteY3" fmla="*/ 489197 h 675244"/>
              <a:gd name="connsiteX4" fmla="*/ 907259 w 922895"/>
              <a:gd name="connsiteY4" fmla="*/ 191392 h 675244"/>
              <a:gd name="connsiteX5" fmla="*/ 714533 w 922895"/>
              <a:gd name="connsiteY5" fmla="*/ 4490 h 675244"/>
              <a:gd name="connsiteX6" fmla="*/ 205135 w 922895"/>
              <a:gd name="connsiteY6" fmla="*/ 90391 h 675244"/>
              <a:gd name="connsiteX7" fmla="*/ 19443 w 922895"/>
              <a:gd name="connsiteY7" fmla="*/ 266883 h 675244"/>
              <a:gd name="connsiteX8" fmla="*/ 232089 w 922895"/>
              <a:gd name="connsiteY8" fmla="*/ 603132 h 675244"/>
              <a:gd name="connsiteX9" fmla="*/ 237724 w 922895"/>
              <a:gd name="connsiteY9" fmla="*/ 675244 h 675244"/>
              <a:gd name="connsiteX0" fmla="*/ 237724 w 921860"/>
              <a:gd name="connsiteY0" fmla="*/ 675486 h 675486"/>
              <a:gd name="connsiteX1" fmla="*/ 316417 w 921860"/>
              <a:gd name="connsiteY1" fmla="*/ 636155 h 675486"/>
              <a:gd name="connsiteX2" fmla="*/ 555775 w 921860"/>
              <a:gd name="connsiteY2" fmla="*/ 623399 h 675486"/>
              <a:gd name="connsiteX3" fmla="*/ 871513 w 921860"/>
              <a:gd name="connsiteY3" fmla="*/ 489439 h 675486"/>
              <a:gd name="connsiteX4" fmla="*/ 907259 w 921860"/>
              <a:gd name="connsiteY4" fmla="*/ 191634 h 675486"/>
              <a:gd name="connsiteX5" fmla="*/ 728723 w 921860"/>
              <a:gd name="connsiteY5" fmla="*/ 4479 h 675486"/>
              <a:gd name="connsiteX6" fmla="*/ 205135 w 921860"/>
              <a:gd name="connsiteY6" fmla="*/ 90633 h 675486"/>
              <a:gd name="connsiteX7" fmla="*/ 19443 w 921860"/>
              <a:gd name="connsiteY7" fmla="*/ 267125 h 675486"/>
              <a:gd name="connsiteX8" fmla="*/ 232089 w 921860"/>
              <a:gd name="connsiteY8" fmla="*/ 603374 h 675486"/>
              <a:gd name="connsiteX9" fmla="*/ 237724 w 921860"/>
              <a:gd name="connsiteY9" fmla="*/ 675486 h 675486"/>
              <a:gd name="connsiteX0" fmla="*/ 237610 w 921746"/>
              <a:gd name="connsiteY0" fmla="*/ 675486 h 675486"/>
              <a:gd name="connsiteX1" fmla="*/ 316303 w 921746"/>
              <a:gd name="connsiteY1" fmla="*/ 636155 h 675486"/>
              <a:gd name="connsiteX2" fmla="*/ 555661 w 921746"/>
              <a:gd name="connsiteY2" fmla="*/ 623399 h 675486"/>
              <a:gd name="connsiteX3" fmla="*/ 871399 w 921746"/>
              <a:gd name="connsiteY3" fmla="*/ 489439 h 675486"/>
              <a:gd name="connsiteX4" fmla="*/ 907145 w 921746"/>
              <a:gd name="connsiteY4" fmla="*/ 191634 h 675486"/>
              <a:gd name="connsiteX5" fmla="*/ 728609 w 921746"/>
              <a:gd name="connsiteY5" fmla="*/ 4479 h 675486"/>
              <a:gd name="connsiteX6" fmla="*/ 205021 w 921746"/>
              <a:gd name="connsiteY6" fmla="*/ 90633 h 675486"/>
              <a:gd name="connsiteX7" fmla="*/ 19329 w 921746"/>
              <a:gd name="connsiteY7" fmla="*/ 267125 h 675486"/>
              <a:gd name="connsiteX8" fmla="*/ 232703 w 921746"/>
              <a:gd name="connsiteY8" fmla="*/ 610024 h 675486"/>
              <a:gd name="connsiteX9" fmla="*/ 237610 w 921746"/>
              <a:gd name="connsiteY9" fmla="*/ 675486 h 675486"/>
              <a:gd name="connsiteX0" fmla="*/ 234474 w 918610"/>
              <a:gd name="connsiteY0" fmla="*/ 675486 h 675486"/>
              <a:gd name="connsiteX1" fmla="*/ 313167 w 918610"/>
              <a:gd name="connsiteY1" fmla="*/ 636155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4474 w 918610"/>
              <a:gd name="connsiteY0" fmla="*/ 675486 h 675486"/>
              <a:gd name="connsiteX1" fmla="*/ 306951 w 918610"/>
              <a:gd name="connsiteY1" fmla="*/ 637256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5490 w 919626"/>
              <a:gd name="connsiteY0" fmla="*/ 675486 h 675486"/>
              <a:gd name="connsiteX1" fmla="*/ 307967 w 919626"/>
              <a:gd name="connsiteY1" fmla="*/ 637256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5490 w 919626"/>
              <a:gd name="connsiteY0" fmla="*/ 675486 h 675486"/>
              <a:gd name="connsiteX1" fmla="*/ 301751 w 919626"/>
              <a:gd name="connsiteY1" fmla="*/ 638357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6660 w 920796"/>
              <a:gd name="connsiteY0" fmla="*/ 675486 h 675486"/>
              <a:gd name="connsiteX1" fmla="*/ 302921 w 920796"/>
              <a:gd name="connsiteY1" fmla="*/ 638357 h 675486"/>
              <a:gd name="connsiteX2" fmla="*/ 554711 w 920796"/>
              <a:gd name="connsiteY2" fmla="*/ 623399 h 675486"/>
              <a:gd name="connsiteX3" fmla="*/ 870449 w 920796"/>
              <a:gd name="connsiteY3" fmla="*/ 489439 h 675486"/>
              <a:gd name="connsiteX4" fmla="*/ 906195 w 920796"/>
              <a:gd name="connsiteY4" fmla="*/ 191634 h 675486"/>
              <a:gd name="connsiteX5" fmla="*/ 727659 w 920796"/>
              <a:gd name="connsiteY5" fmla="*/ 4479 h 675486"/>
              <a:gd name="connsiteX6" fmla="*/ 204071 w 920796"/>
              <a:gd name="connsiteY6" fmla="*/ 90633 h 675486"/>
              <a:gd name="connsiteX7" fmla="*/ 18379 w 920796"/>
              <a:gd name="connsiteY7" fmla="*/ 267125 h 675486"/>
              <a:gd name="connsiteX8" fmla="*/ 223754 w 920796"/>
              <a:gd name="connsiteY8" fmla="*/ 614126 h 675486"/>
              <a:gd name="connsiteX9" fmla="*/ 236660 w 920796"/>
              <a:gd name="connsiteY9" fmla="*/ 675486 h 675486"/>
              <a:gd name="connsiteX0" fmla="*/ 236660 w 924042"/>
              <a:gd name="connsiteY0" fmla="*/ 674029 h 674029"/>
              <a:gd name="connsiteX1" fmla="*/ 302921 w 924042"/>
              <a:gd name="connsiteY1" fmla="*/ 636900 h 674029"/>
              <a:gd name="connsiteX2" fmla="*/ 554711 w 924042"/>
              <a:gd name="connsiteY2" fmla="*/ 621942 h 674029"/>
              <a:gd name="connsiteX3" fmla="*/ 870449 w 924042"/>
              <a:gd name="connsiteY3" fmla="*/ 487982 h 674029"/>
              <a:gd name="connsiteX4" fmla="*/ 910627 w 924042"/>
              <a:gd name="connsiteY4" fmla="*/ 192078 h 674029"/>
              <a:gd name="connsiteX5" fmla="*/ 727659 w 924042"/>
              <a:gd name="connsiteY5" fmla="*/ 3022 h 674029"/>
              <a:gd name="connsiteX6" fmla="*/ 204071 w 924042"/>
              <a:gd name="connsiteY6" fmla="*/ 89176 h 674029"/>
              <a:gd name="connsiteX7" fmla="*/ 18379 w 924042"/>
              <a:gd name="connsiteY7" fmla="*/ 265668 h 674029"/>
              <a:gd name="connsiteX8" fmla="*/ 223754 w 924042"/>
              <a:gd name="connsiteY8" fmla="*/ 612669 h 674029"/>
              <a:gd name="connsiteX9" fmla="*/ 236660 w 924042"/>
              <a:gd name="connsiteY9" fmla="*/ 674029 h 674029"/>
              <a:gd name="connsiteX0" fmla="*/ 236660 w 923289"/>
              <a:gd name="connsiteY0" fmla="*/ 677077 h 677077"/>
              <a:gd name="connsiteX1" fmla="*/ 302921 w 923289"/>
              <a:gd name="connsiteY1" fmla="*/ 639948 h 677077"/>
              <a:gd name="connsiteX2" fmla="*/ 554711 w 923289"/>
              <a:gd name="connsiteY2" fmla="*/ 624990 h 677077"/>
              <a:gd name="connsiteX3" fmla="*/ 870449 w 923289"/>
              <a:gd name="connsiteY3" fmla="*/ 491030 h 677077"/>
              <a:gd name="connsiteX4" fmla="*/ 910627 w 923289"/>
              <a:gd name="connsiteY4" fmla="*/ 195126 h 677077"/>
              <a:gd name="connsiteX5" fmla="*/ 737874 w 923289"/>
              <a:gd name="connsiteY5" fmla="*/ 2918 h 677077"/>
              <a:gd name="connsiteX6" fmla="*/ 204071 w 923289"/>
              <a:gd name="connsiteY6" fmla="*/ 92224 h 677077"/>
              <a:gd name="connsiteX7" fmla="*/ 18379 w 923289"/>
              <a:gd name="connsiteY7" fmla="*/ 268716 h 677077"/>
              <a:gd name="connsiteX8" fmla="*/ 223754 w 923289"/>
              <a:gd name="connsiteY8" fmla="*/ 615717 h 677077"/>
              <a:gd name="connsiteX9" fmla="*/ 236660 w 923289"/>
              <a:gd name="connsiteY9" fmla="*/ 677077 h 677077"/>
              <a:gd name="connsiteX0" fmla="*/ 236660 w 923277"/>
              <a:gd name="connsiteY0" fmla="*/ 684928 h 684928"/>
              <a:gd name="connsiteX1" fmla="*/ 302921 w 923277"/>
              <a:gd name="connsiteY1" fmla="*/ 647799 h 684928"/>
              <a:gd name="connsiteX2" fmla="*/ 554711 w 923277"/>
              <a:gd name="connsiteY2" fmla="*/ 632841 h 684928"/>
              <a:gd name="connsiteX3" fmla="*/ 870449 w 923277"/>
              <a:gd name="connsiteY3" fmla="*/ 498881 h 684928"/>
              <a:gd name="connsiteX4" fmla="*/ 910627 w 923277"/>
              <a:gd name="connsiteY4" fmla="*/ 202977 h 684928"/>
              <a:gd name="connsiteX5" fmla="*/ 738044 w 923277"/>
              <a:gd name="connsiteY5" fmla="*/ 2683 h 684928"/>
              <a:gd name="connsiteX6" fmla="*/ 204071 w 923277"/>
              <a:gd name="connsiteY6" fmla="*/ 100075 h 684928"/>
              <a:gd name="connsiteX7" fmla="*/ 18379 w 923277"/>
              <a:gd name="connsiteY7" fmla="*/ 276567 h 684928"/>
              <a:gd name="connsiteX8" fmla="*/ 223754 w 923277"/>
              <a:gd name="connsiteY8" fmla="*/ 623568 h 684928"/>
              <a:gd name="connsiteX9" fmla="*/ 236660 w 923277"/>
              <a:gd name="connsiteY9" fmla="*/ 684928 h 684928"/>
              <a:gd name="connsiteX0" fmla="*/ 236660 w 923277"/>
              <a:gd name="connsiteY0" fmla="*/ 685385 h 685385"/>
              <a:gd name="connsiteX1" fmla="*/ 302921 w 923277"/>
              <a:gd name="connsiteY1" fmla="*/ 648256 h 685385"/>
              <a:gd name="connsiteX2" fmla="*/ 554711 w 923277"/>
              <a:gd name="connsiteY2" fmla="*/ 633298 h 685385"/>
              <a:gd name="connsiteX3" fmla="*/ 870449 w 923277"/>
              <a:gd name="connsiteY3" fmla="*/ 499338 h 685385"/>
              <a:gd name="connsiteX4" fmla="*/ 910627 w 923277"/>
              <a:gd name="connsiteY4" fmla="*/ 203434 h 685385"/>
              <a:gd name="connsiteX5" fmla="*/ 738044 w 923277"/>
              <a:gd name="connsiteY5" fmla="*/ 3140 h 685385"/>
              <a:gd name="connsiteX6" fmla="*/ 195293 w 923277"/>
              <a:gd name="connsiteY6" fmla="*/ 94802 h 685385"/>
              <a:gd name="connsiteX7" fmla="*/ 18379 w 923277"/>
              <a:gd name="connsiteY7" fmla="*/ 277024 h 685385"/>
              <a:gd name="connsiteX8" fmla="*/ 223754 w 923277"/>
              <a:gd name="connsiteY8" fmla="*/ 624025 h 685385"/>
              <a:gd name="connsiteX9" fmla="*/ 236660 w 923277"/>
              <a:gd name="connsiteY9" fmla="*/ 685385 h 685385"/>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6807"/>
              <a:gd name="connsiteY0" fmla="*/ 647076 h 647076"/>
              <a:gd name="connsiteX1" fmla="*/ 305231 w 926807"/>
              <a:gd name="connsiteY1" fmla="*/ 609947 h 647076"/>
              <a:gd name="connsiteX2" fmla="*/ 557021 w 926807"/>
              <a:gd name="connsiteY2" fmla="*/ 594989 h 647076"/>
              <a:gd name="connsiteX3" fmla="*/ 872759 w 926807"/>
              <a:gd name="connsiteY3" fmla="*/ 461029 h 647076"/>
              <a:gd name="connsiteX4" fmla="*/ 912937 w 926807"/>
              <a:gd name="connsiteY4" fmla="*/ 165125 h 647076"/>
              <a:gd name="connsiteX5" fmla="*/ 723808 w 926807"/>
              <a:gd name="connsiteY5" fmla="*/ 5211 h 647076"/>
              <a:gd name="connsiteX6" fmla="*/ 197603 w 926807"/>
              <a:gd name="connsiteY6" fmla="*/ 56493 h 647076"/>
              <a:gd name="connsiteX7" fmla="*/ 17988 w 926807"/>
              <a:gd name="connsiteY7" fmla="*/ 229663 h 647076"/>
              <a:gd name="connsiteX8" fmla="*/ 226064 w 926807"/>
              <a:gd name="connsiteY8" fmla="*/ 585716 h 647076"/>
              <a:gd name="connsiteX9" fmla="*/ 238970 w 926807"/>
              <a:gd name="connsiteY9" fmla="*/ 647076 h 647076"/>
              <a:gd name="connsiteX0" fmla="*/ 238970 w 933356"/>
              <a:gd name="connsiteY0" fmla="*/ 650456 h 650456"/>
              <a:gd name="connsiteX1" fmla="*/ 305231 w 933356"/>
              <a:gd name="connsiteY1" fmla="*/ 613327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38970 w 933356"/>
              <a:gd name="connsiteY0" fmla="*/ 650456 h 650456"/>
              <a:gd name="connsiteX1" fmla="*/ 325366 w 933356"/>
              <a:gd name="connsiteY1" fmla="*/ 614273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40584 w 934970"/>
              <a:gd name="connsiteY0" fmla="*/ 650456 h 650456"/>
              <a:gd name="connsiteX1" fmla="*/ 326980 w 934970"/>
              <a:gd name="connsiteY1" fmla="*/ 614273 h 650456"/>
              <a:gd name="connsiteX2" fmla="*/ 558635 w 934970"/>
              <a:gd name="connsiteY2" fmla="*/ 598369 h 650456"/>
              <a:gd name="connsiteX3" fmla="*/ 874373 w 934970"/>
              <a:gd name="connsiteY3" fmla="*/ 464409 h 650456"/>
              <a:gd name="connsiteX4" fmla="*/ 923019 w 934970"/>
              <a:gd name="connsiteY4" fmla="*/ 219836 h 650456"/>
              <a:gd name="connsiteX5" fmla="*/ 725422 w 934970"/>
              <a:gd name="connsiteY5" fmla="*/ 8591 h 650456"/>
              <a:gd name="connsiteX6" fmla="*/ 199217 w 934970"/>
              <a:gd name="connsiteY6" fmla="*/ 59873 h 650456"/>
              <a:gd name="connsiteX7" fmla="*/ 19602 w 934970"/>
              <a:gd name="connsiteY7" fmla="*/ 233043 h 650456"/>
              <a:gd name="connsiteX8" fmla="*/ 217059 w 934970"/>
              <a:gd name="connsiteY8" fmla="*/ 589969 h 650456"/>
              <a:gd name="connsiteX9" fmla="*/ 240584 w 934970"/>
              <a:gd name="connsiteY9" fmla="*/ 650456 h 650456"/>
              <a:gd name="connsiteX0" fmla="*/ 240584 w 935083"/>
              <a:gd name="connsiteY0" fmla="*/ 652498 h 652498"/>
              <a:gd name="connsiteX1" fmla="*/ 326980 w 935083"/>
              <a:gd name="connsiteY1" fmla="*/ 616315 h 652498"/>
              <a:gd name="connsiteX2" fmla="*/ 558635 w 935083"/>
              <a:gd name="connsiteY2" fmla="*/ 600411 h 652498"/>
              <a:gd name="connsiteX3" fmla="*/ 874373 w 935083"/>
              <a:gd name="connsiteY3" fmla="*/ 466451 h 652498"/>
              <a:gd name="connsiteX4" fmla="*/ 923019 w 935083"/>
              <a:gd name="connsiteY4" fmla="*/ 221878 h 652498"/>
              <a:gd name="connsiteX5" fmla="*/ 723902 w 935083"/>
              <a:gd name="connsiteY5" fmla="*/ 8348 h 652498"/>
              <a:gd name="connsiteX6" fmla="*/ 199217 w 935083"/>
              <a:gd name="connsiteY6" fmla="*/ 61915 h 652498"/>
              <a:gd name="connsiteX7" fmla="*/ 19602 w 935083"/>
              <a:gd name="connsiteY7" fmla="*/ 235085 h 652498"/>
              <a:gd name="connsiteX8" fmla="*/ 217059 w 935083"/>
              <a:gd name="connsiteY8" fmla="*/ 592011 h 652498"/>
              <a:gd name="connsiteX9" fmla="*/ 240584 w 935083"/>
              <a:gd name="connsiteY9" fmla="*/ 652498 h 652498"/>
              <a:gd name="connsiteX0" fmla="*/ 240584 w 935083"/>
              <a:gd name="connsiteY0" fmla="*/ 690718 h 690718"/>
              <a:gd name="connsiteX1" fmla="*/ 326980 w 935083"/>
              <a:gd name="connsiteY1" fmla="*/ 654535 h 690718"/>
              <a:gd name="connsiteX2" fmla="*/ 558635 w 935083"/>
              <a:gd name="connsiteY2" fmla="*/ 638631 h 690718"/>
              <a:gd name="connsiteX3" fmla="*/ 874373 w 935083"/>
              <a:gd name="connsiteY3" fmla="*/ 504671 h 690718"/>
              <a:gd name="connsiteX4" fmla="*/ 923019 w 935083"/>
              <a:gd name="connsiteY4" fmla="*/ 260098 h 690718"/>
              <a:gd name="connsiteX5" fmla="*/ 723902 w 935083"/>
              <a:gd name="connsiteY5" fmla="*/ 46568 h 690718"/>
              <a:gd name="connsiteX6" fmla="*/ 199217 w 935083"/>
              <a:gd name="connsiteY6" fmla="*/ 100135 h 690718"/>
              <a:gd name="connsiteX7" fmla="*/ 19602 w 935083"/>
              <a:gd name="connsiteY7" fmla="*/ 273305 h 690718"/>
              <a:gd name="connsiteX8" fmla="*/ 217059 w 935083"/>
              <a:gd name="connsiteY8" fmla="*/ 630231 h 690718"/>
              <a:gd name="connsiteX9" fmla="*/ 240584 w 935083"/>
              <a:gd name="connsiteY9" fmla="*/ 690718 h 690718"/>
              <a:gd name="connsiteX0" fmla="*/ 240584 w 934424"/>
              <a:gd name="connsiteY0" fmla="*/ 718729 h 718729"/>
              <a:gd name="connsiteX1" fmla="*/ 326980 w 934424"/>
              <a:gd name="connsiteY1" fmla="*/ 682546 h 718729"/>
              <a:gd name="connsiteX2" fmla="*/ 558635 w 934424"/>
              <a:gd name="connsiteY2" fmla="*/ 666642 h 718729"/>
              <a:gd name="connsiteX3" fmla="*/ 874373 w 934424"/>
              <a:gd name="connsiteY3" fmla="*/ 532682 h 718729"/>
              <a:gd name="connsiteX4" fmla="*/ 923019 w 934424"/>
              <a:gd name="connsiteY4" fmla="*/ 288109 h 718729"/>
              <a:gd name="connsiteX5" fmla="*/ 732809 w 934424"/>
              <a:gd name="connsiteY5" fmla="*/ 41324 h 718729"/>
              <a:gd name="connsiteX6" fmla="*/ 199217 w 934424"/>
              <a:gd name="connsiteY6" fmla="*/ 128146 h 718729"/>
              <a:gd name="connsiteX7" fmla="*/ 19602 w 934424"/>
              <a:gd name="connsiteY7" fmla="*/ 301316 h 718729"/>
              <a:gd name="connsiteX8" fmla="*/ 217059 w 934424"/>
              <a:gd name="connsiteY8" fmla="*/ 658242 h 718729"/>
              <a:gd name="connsiteX9" fmla="*/ 240584 w 934424"/>
              <a:gd name="connsiteY9" fmla="*/ 718729 h 718729"/>
              <a:gd name="connsiteX0" fmla="*/ 240584 w 934424"/>
              <a:gd name="connsiteY0" fmla="*/ 722533 h 722533"/>
              <a:gd name="connsiteX1" fmla="*/ 326980 w 934424"/>
              <a:gd name="connsiteY1" fmla="*/ 686350 h 722533"/>
              <a:gd name="connsiteX2" fmla="*/ 558635 w 934424"/>
              <a:gd name="connsiteY2" fmla="*/ 670446 h 722533"/>
              <a:gd name="connsiteX3" fmla="*/ 874373 w 934424"/>
              <a:gd name="connsiteY3" fmla="*/ 536486 h 722533"/>
              <a:gd name="connsiteX4" fmla="*/ 923019 w 934424"/>
              <a:gd name="connsiteY4" fmla="*/ 291913 h 722533"/>
              <a:gd name="connsiteX5" fmla="*/ 732809 w 934424"/>
              <a:gd name="connsiteY5" fmla="*/ 45128 h 722533"/>
              <a:gd name="connsiteX6" fmla="*/ 199217 w 934424"/>
              <a:gd name="connsiteY6" fmla="*/ 131950 h 722533"/>
              <a:gd name="connsiteX7" fmla="*/ 19602 w 934424"/>
              <a:gd name="connsiteY7" fmla="*/ 305120 h 722533"/>
              <a:gd name="connsiteX8" fmla="*/ 217059 w 934424"/>
              <a:gd name="connsiteY8" fmla="*/ 662046 h 722533"/>
              <a:gd name="connsiteX9" fmla="*/ 240584 w 934424"/>
              <a:gd name="connsiteY9" fmla="*/ 722533 h 722533"/>
              <a:gd name="connsiteX0" fmla="*/ 240584 w 934424"/>
              <a:gd name="connsiteY0" fmla="*/ 720450 h 720450"/>
              <a:gd name="connsiteX1" fmla="*/ 326980 w 934424"/>
              <a:gd name="connsiteY1" fmla="*/ 684267 h 720450"/>
              <a:gd name="connsiteX2" fmla="*/ 558635 w 934424"/>
              <a:gd name="connsiteY2" fmla="*/ 668363 h 720450"/>
              <a:gd name="connsiteX3" fmla="*/ 874373 w 934424"/>
              <a:gd name="connsiteY3" fmla="*/ 534403 h 720450"/>
              <a:gd name="connsiteX4" fmla="*/ 923019 w 934424"/>
              <a:gd name="connsiteY4" fmla="*/ 289830 h 720450"/>
              <a:gd name="connsiteX5" fmla="*/ 732809 w 934424"/>
              <a:gd name="connsiteY5" fmla="*/ 43045 h 720450"/>
              <a:gd name="connsiteX6" fmla="*/ 199217 w 934424"/>
              <a:gd name="connsiteY6" fmla="*/ 129867 h 720450"/>
              <a:gd name="connsiteX7" fmla="*/ 19602 w 934424"/>
              <a:gd name="connsiteY7" fmla="*/ 303037 h 720450"/>
              <a:gd name="connsiteX8" fmla="*/ 217059 w 934424"/>
              <a:gd name="connsiteY8" fmla="*/ 659963 h 720450"/>
              <a:gd name="connsiteX9" fmla="*/ 240584 w 934424"/>
              <a:gd name="connsiteY9" fmla="*/ 720450 h 720450"/>
              <a:gd name="connsiteX0" fmla="*/ 240584 w 934424"/>
              <a:gd name="connsiteY0" fmla="*/ 685029 h 685029"/>
              <a:gd name="connsiteX1" fmla="*/ 326980 w 934424"/>
              <a:gd name="connsiteY1" fmla="*/ 648846 h 685029"/>
              <a:gd name="connsiteX2" fmla="*/ 558635 w 934424"/>
              <a:gd name="connsiteY2" fmla="*/ 632942 h 685029"/>
              <a:gd name="connsiteX3" fmla="*/ 874373 w 934424"/>
              <a:gd name="connsiteY3" fmla="*/ 498982 h 685029"/>
              <a:gd name="connsiteX4" fmla="*/ 923019 w 934424"/>
              <a:gd name="connsiteY4" fmla="*/ 254409 h 685029"/>
              <a:gd name="connsiteX5" fmla="*/ 732809 w 934424"/>
              <a:gd name="connsiteY5" fmla="*/ 7624 h 685029"/>
              <a:gd name="connsiteX6" fmla="*/ 194656 w 934424"/>
              <a:gd name="connsiteY6" fmla="*/ 87592 h 685029"/>
              <a:gd name="connsiteX7" fmla="*/ 19602 w 934424"/>
              <a:gd name="connsiteY7" fmla="*/ 267616 h 685029"/>
              <a:gd name="connsiteX8" fmla="*/ 217059 w 934424"/>
              <a:gd name="connsiteY8" fmla="*/ 624542 h 685029"/>
              <a:gd name="connsiteX9" fmla="*/ 240584 w 934424"/>
              <a:gd name="connsiteY9" fmla="*/ 685029 h 685029"/>
              <a:gd name="connsiteX0" fmla="*/ 240584 w 934424"/>
              <a:gd name="connsiteY0" fmla="*/ 687685 h 687685"/>
              <a:gd name="connsiteX1" fmla="*/ 326980 w 934424"/>
              <a:gd name="connsiteY1" fmla="*/ 651502 h 687685"/>
              <a:gd name="connsiteX2" fmla="*/ 558635 w 934424"/>
              <a:gd name="connsiteY2" fmla="*/ 635598 h 687685"/>
              <a:gd name="connsiteX3" fmla="*/ 874373 w 934424"/>
              <a:gd name="connsiteY3" fmla="*/ 501638 h 687685"/>
              <a:gd name="connsiteX4" fmla="*/ 923019 w 934424"/>
              <a:gd name="connsiteY4" fmla="*/ 257065 h 687685"/>
              <a:gd name="connsiteX5" fmla="*/ 732809 w 934424"/>
              <a:gd name="connsiteY5" fmla="*/ 10280 h 687685"/>
              <a:gd name="connsiteX6" fmla="*/ 228697 w 934424"/>
              <a:gd name="connsiteY6" fmla="*/ 75553 h 687685"/>
              <a:gd name="connsiteX7" fmla="*/ 19602 w 934424"/>
              <a:gd name="connsiteY7" fmla="*/ 270272 h 687685"/>
              <a:gd name="connsiteX8" fmla="*/ 217059 w 934424"/>
              <a:gd name="connsiteY8" fmla="*/ 627198 h 687685"/>
              <a:gd name="connsiteX9" fmla="*/ 240584 w 934424"/>
              <a:gd name="connsiteY9" fmla="*/ 687685 h 687685"/>
              <a:gd name="connsiteX0" fmla="*/ 240584 w 930983"/>
              <a:gd name="connsiteY0" fmla="*/ 687685 h 687685"/>
              <a:gd name="connsiteX1" fmla="*/ 326980 w 930983"/>
              <a:gd name="connsiteY1" fmla="*/ 651502 h 687685"/>
              <a:gd name="connsiteX2" fmla="*/ 558635 w 930983"/>
              <a:gd name="connsiteY2" fmla="*/ 635598 h 687685"/>
              <a:gd name="connsiteX3" fmla="*/ 861448 w 930983"/>
              <a:gd name="connsiteY3" fmla="*/ 482219 h 687685"/>
              <a:gd name="connsiteX4" fmla="*/ 923019 w 930983"/>
              <a:gd name="connsiteY4" fmla="*/ 257065 h 687685"/>
              <a:gd name="connsiteX5" fmla="*/ 732809 w 930983"/>
              <a:gd name="connsiteY5" fmla="*/ 10280 h 687685"/>
              <a:gd name="connsiteX6" fmla="*/ 228697 w 930983"/>
              <a:gd name="connsiteY6" fmla="*/ 75553 h 687685"/>
              <a:gd name="connsiteX7" fmla="*/ 19602 w 930983"/>
              <a:gd name="connsiteY7" fmla="*/ 270272 h 687685"/>
              <a:gd name="connsiteX8" fmla="*/ 217059 w 930983"/>
              <a:gd name="connsiteY8" fmla="*/ 627198 h 687685"/>
              <a:gd name="connsiteX9" fmla="*/ 240584 w 930983"/>
              <a:gd name="connsiteY9" fmla="*/ 687685 h 687685"/>
              <a:gd name="connsiteX0" fmla="*/ 240584 w 942621"/>
              <a:gd name="connsiteY0" fmla="*/ 687685 h 687685"/>
              <a:gd name="connsiteX1" fmla="*/ 326980 w 942621"/>
              <a:gd name="connsiteY1" fmla="*/ 651502 h 687685"/>
              <a:gd name="connsiteX2" fmla="*/ 558635 w 942621"/>
              <a:gd name="connsiteY2" fmla="*/ 635598 h 687685"/>
              <a:gd name="connsiteX3" fmla="*/ 895330 w 942621"/>
              <a:gd name="connsiteY3" fmla="*/ 442594 h 687685"/>
              <a:gd name="connsiteX4" fmla="*/ 923019 w 942621"/>
              <a:gd name="connsiteY4" fmla="*/ 257065 h 687685"/>
              <a:gd name="connsiteX5" fmla="*/ 732809 w 942621"/>
              <a:gd name="connsiteY5" fmla="*/ 10280 h 687685"/>
              <a:gd name="connsiteX6" fmla="*/ 228697 w 942621"/>
              <a:gd name="connsiteY6" fmla="*/ 75553 h 687685"/>
              <a:gd name="connsiteX7" fmla="*/ 19602 w 942621"/>
              <a:gd name="connsiteY7" fmla="*/ 270272 h 687685"/>
              <a:gd name="connsiteX8" fmla="*/ 217059 w 942621"/>
              <a:gd name="connsiteY8" fmla="*/ 627198 h 687685"/>
              <a:gd name="connsiteX9" fmla="*/ 240584 w 942621"/>
              <a:gd name="connsiteY9" fmla="*/ 687685 h 687685"/>
              <a:gd name="connsiteX0" fmla="*/ 240584 w 941338"/>
              <a:gd name="connsiteY0" fmla="*/ 687685 h 687685"/>
              <a:gd name="connsiteX1" fmla="*/ 326980 w 941338"/>
              <a:gd name="connsiteY1" fmla="*/ 651502 h 687685"/>
              <a:gd name="connsiteX2" fmla="*/ 583099 w 941338"/>
              <a:gd name="connsiteY2" fmla="*/ 614744 h 687685"/>
              <a:gd name="connsiteX3" fmla="*/ 895330 w 941338"/>
              <a:gd name="connsiteY3" fmla="*/ 442594 h 687685"/>
              <a:gd name="connsiteX4" fmla="*/ 923019 w 941338"/>
              <a:gd name="connsiteY4" fmla="*/ 257065 h 687685"/>
              <a:gd name="connsiteX5" fmla="*/ 732809 w 941338"/>
              <a:gd name="connsiteY5" fmla="*/ 10280 h 687685"/>
              <a:gd name="connsiteX6" fmla="*/ 228697 w 941338"/>
              <a:gd name="connsiteY6" fmla="*/ 75553 h 687685"/>
              <a:gd name="connsiteX7" fmla="*/ 19602 w 941338"/>
              <a:gd name="connsiteY7" fmla="*/ 270272 h 687685"/>
              <a:gd name="connsiteX8" fmla="*/ 217059 w 941338"/>
              <a:gd name="connsiteY8" fmla="*/ 627198 h 687685"/>
              <a:gd name="connsiteX9" fmla="*/ 240584 w 941338"/>
              <a:gd name="connsiteY9" fmla="*/ 687685 h 687685"/>
              <a:gd name="connsiteX0" fmla="*/ 243122 w 943876"/>
              <a:gd name="connsiteY0" fmla="*/ 687685 h 687685"/>
              <a:gd name="connsiteX1" fmla="*/ 329518 w 943876"/>
              <a:gd name="connsiteY1" fmla="*/ 651502 h 687685"/>
              <a:gd name="connsiteX2" fmla="*/ 585637 w 943876"/>
              <a:gd name="connsiteY2" fmla="*/ 614744 h 687685"/>
              <a:gd name="connsiteX3" fmla="*/ 897868 w 943876"/>
              <a:gd name="connsiteY3" fmla="*/ 442594 h 687685"/>
              <a:gd name="connsiteX4" fmla="*/ 925557 w 943876"/>
              <a:gd name="connsiteY4" fmla="*/ 257065 h 687685"/>
              <a:gd name="connsiteX5" fmla="*/ 735347 w 943876"/>
              <a:gd name="connsiteY5" fmla="*/ 10280 h 687685"/>
              <a:gd name="connsiteX6" fmla="*/ 231235 w 943876"/>
              <a:gd name="connsiteY6" fmla="*/ 75553 h 687685"/>
              <a:gd name="connsiteX7" fmla="*/ 22140 w 943876"/>
              <a:gd name="connsiteY7" fmla="*/ 270272 h 687685"/>
              <a:gd name="connsiteX8" fmla="*/ 219597 w 943876"/>
              <a:gd name="connsiteY8" fmla="*/ 627198 h 687685"/>
              <a:gd name="connsiteX9" fmla="*/ 243122 w 943876"/>
              <a:gd name="connsiteY9" fmla="*/ 687685 h 687685"/>
              <a:gd name="connsiteX0" fmla="*/ 270951 w 971705"/>
              <a:gd name="connsiteY0" fmla="*/ 687201 h 687201"/>
              <a:gd name="connsiteX1" fmla="*/ 357347 w 971705"/>
              <a:gd name="connsiteY1" fmla="*/ 651018 h 687201"/>
              <a:gd name="connsiteX2" fmla="*/ 613466 w 971705"/>
              <a:gd name="connsiteY2" fmla="*/ 614260 h 687201"/>
              <a:gd name="connsiteX3" fmla="*/ 925697 w 971705"/>
              <a:gd name="connsiteY3" fmla="*/ 442110 h 687201"/>
              <a:gd name="connsiteX4" fmla="*/ 953386 w 971705"/>
              <a:gd name="connsiteY4" fmla="*/ 256581 h 687201"/>
              <a:gd name="connsiteX5" fmla="*/ 763176 w 971705"/>
              <a:gd name="connsiteY5" fmla="*/ 9796 h 687201"/>
              <a:gd name="connsiteX6" fmla="*/ 259064 w 971705"/>
              <a:gd name="connsiteY6" fmla="*/ 75069 h 687201"/>
              <a:gd name="connsiteX7" fmla="*/ 16950 w 971705"/>
              <a:gd name="connsiteY7" fmla="*/ 313452 h 687201"/>
              <a:gd name="connsiteX8" fmla="*/ 247426 w 971705"/>
              <a:gd name="connsiteY8" fmla="*/ 626714 h 687201"/>
              <a:gd name="connsiteX9" fmla="*/ 270951 w 971705"/>
              <a:gd name="connsiteY9" fmla="*/ 687201 h 687201"/>
              <a:gd name="connsiteX0" fmla="*/ 238078 w 938832"/>
              <a:gd name="connsiteY0" fmla="*/ 686664 h 686664"/>
              <a:gd name="connsiteX1" fmla="*/ 324474 w 938832"/>
              <a:gd name="connsiteY1" fmla="*/ 650481 h 686664"/>
              <a:gd name="connsiteX2" fmla="*/ 580593 w 938832"/>
              <a:gd name="connsiteY2" fmla="*/ 613723 h 686664"/>
              <a:gd name="connsiteX3" fmla="*/ 892824 w 938832"/>
              <a:gd name="connsiteY3" fmla="*/ 441573 h 686664"/>
              <a:gd name="connsiteX4" fmla="*/ 920513 w 938832"/>
              <a:gd name="connsiteY4" fmla="*/ 256044 h 686664"/>
              <a:gd name="connsiteX5" fmla="*/ 730303 w 938832"/>
              <a:gd name="connsiteY5" fmla="*/ 9259 h 686664"/>
              <a:gd name="connsiteX6" fmla="*/ 226191 w 938832"/>
              <a:gd name="connsiteY6" fmla="*/ 74532 h 686664"/>
              <a:gd name="connsiteX7" fmla="*/ 23383 w 938832"/>
              <a:gd name="connsiteY7" fmla="*/ 284183 h 686664"/>
              <a:gd name="connsiteX8" fmla="*/ 214553 w 938832"/>
              <a:gd name="connsiteY8" fmla="*/ 626177 h 686664"/>
              <a:gd name="connsiteX9" fmla="*/ 238078 w 938832"/>
              <a:gd name="connsiteY9" fmla="*/ 686664 h 686664"/>
              <a:gd name="connsiteX0" fmla="*/ 238078 w 940200"/>
              <a:gd name="connsiteY0" fmla="*/ 721245 h 721245"/>
              <a:gd name="connsiteX1" fmla="*/ 324474 w 940200"/>
              <a:gd name="connsiteY1" fmla="*/ 685062 h 721245"/>
              <a:gd name="connsiteX2" fmla="*/ 580593 w 940200"/>
              <a:gd name="connsiteY2" fmla="*/ 648304 h 721245"/>
              <a:gd name="connsiteX3" fmla="*/ 892824 w 940200"/>
              <a:gd name="connsiteY3" fmla="*/ 476154 h 721245"/>
              <a:gd name="connsiteX4" fmla="*/ 920513 w 940200"/>
              <a:gd name="connsiteY4" fmla="*/ 290625 h 721245"/>
              <a:gd name="connsiteX5" fmla="*/ 710990 w 940200"/>
              <a:gd name="connsiteY5" fmla="*/ 6592 h 721245"/>
              <a:gd name="connsiteX6" fmla="*/ 226191 w 940200"/>
              <a:gd name="connsiteY6" fmla="*/ 109113 h 721245"/>
              <a:gd name="connsiteX7" fmla="*/ 23383 w 940200"/>
              <a:gd name="connsiteY7" fmla="*/ 318764 h 721245"/>
              <a:gd name="connsiteX8" fmla="*/ 214553 w 940200"/>
              <a:gd name="connsiteY8" fmla="*/ 660758 h 721245"/>
              <a:gd name="connsiteX9" fmla="*/ 238078 w 940200"/>
              <a:gd name="connsiteY9" fmla="*/ 721245 h 721245"/>
              <a:gd name="connsiteX0" fmla="*/ 238078 w 943536"/>
              <a:gd name="connsiteY0" fmla="*/ 720896 h 720896"/>
              <a:gd name="connsiteX1" fmla="*/ 324474 w 943536"/>
              <a:gd name="connsiteY1" fmla="*/ 684713 h 720896"/>
              <a:gd name="connsiteX2" fmla="*/ 580593 w 943536"/>
              <a:gd name="connsiteY2" fmla="*/ 647955 h 720896"/>
              <a:gd name="connsiteX3" fmla="*/ 892824 w 943536"/>
              <a:gd name="connsiteY3" fmla="*/ 475805 h 720896"/>
              <a:gd name="connsiteX4" fmla="*/ 925324 w 943536"/>
              <a:gd name="connsiteY4" fmla="*/ 283788 h 720896"/>
              <a:gd name="connsiteX5" fmla="*/ 710990 w 943536"/>
              <a:gd name="connsiteY5" fmla="*/ 6243 h 720896"/>
              <a:gd name="connsiteX6" fmla="*/ 226191 w 943536"/>
              <a:gd name="connsiteY6" fmla="*/ 108764 h 720896"/>
              <a:gd name="connsiteX7" fmla="*/ 23383 w 943536"/>
              <a:gd name="connsiteY7" fmla="*/ 318415 h 720896"/>
              <a:gd name="connsiteX8" fmla="*/ 214553 w 943536"/>
              <a:gd name="connsiteY8" fmla="*/ 660409 h 720896"/>
              <a:gd name="connsiteX9" fmla="*/ 238078 w 943536"/>
              <a:gd name="connsiteY9" fmla="*/ 720896 h 720896"/>
              <a:gd name="connsiteX0" fmla="*/ 238078 w 932042"/>
              <a:gd name="connsiteY0" fmla="*/ 720896 h 720896"/>
              <a:gd name="connsiteX1" fmla="*/ 324474 w 932042"/>
              <a:gd name="connsiteY1" fmla="*/ 684713 h 720896"/>
              <a:gd name="connsiteX2" fmla="*/ 580593 w 932042"/>
              <a:gd name="connsiteY2" fmla="*/ 647955 h 720896"/>
              <a:gd name="connsiteX3" fmla="*/ 850829 w 932042"/>
              <a:gd name="connsiteY3" fmla="*/ 489522 h 720896"/>
              <a:gd name="connsiteX4" fmla="*/ 925324 w 932042"/>
              <a:gd name="connsiteY4" fmla="*/ 283788 h 720896"/>
              <a:gd name="connsiteX5" fmla="*/ 710990 w 932042"/>
              <a:gd name="connsiteY5" fmla="*/ 6243 h 720896"/>
              <a:gd name="connsiteX6" fmla="*/ 226191 w 932042"/>
              <a:gd name="connsiteY6" fmla="*/ 108764 h 720896"/>
              <a:gd name="connsiteX7" fmla="*/ 23383 w 932042"/>
              <a:gd name="connsiteY7" fmla="*/ 318415 h 720896"/>
              <a:gd name="connsiteX8" fmla="*/ 214553 w 932042"/>
              <a:gd name="connsiteY8" fmla="*/ 660409 h 720896"/>
              <a:gd name="connsiteX9" fmla="*/ 238078 w 932042"/>
              <a:gd name="connsiteY9" fmla="*/ 720896 h 720896"/>
              <a:gd name="connsiteX0" fmla="*/ 294564 w 988528"/>
              <a:gd name="connsiteY0" fmla="*/ 721257 h 721257"/>
              <a:gd name="connsiteX1" fmla="*/ 380960 w 988528"/>
              <a:gd name="connsiteY1" fmla="*/ 685074 h 721257"/>
              <a:gd name="connsiteX2" fmla="*/ 637079 w 988528"/>
              <a:gd name="connsiteY2" fmla="*/ 648316 h 721257"/>
              <a:gd name="connsiteX3" fmla="*/ 907315 w 988528"/>
              <a:gd name="connsiteY3" fmla="*/ 489883 h 721257"/>
              <a:gd name="connsiteX4" fmla="*/ 981810 w 988528"/>
              <a:gd name="connsiteY4" fmla="*/ 284149 h 721257"/>
              <a:gd name="connsiteX5" fmla="*/ 767476 w 988528"/>
              <a:gd name="connsiteY5" fmla="*/ 6604 h 721257"/>
              <a:gd name="connsiteX6" fmla="*/ 282677 w 988528"/>
              <a:gd name="connsiteY6" fmla="*/ 109125 h 721257"/>
              <a:gd name="connsiteX7" fmla="*/ 14036 w 988528"/>
              <a:gd name="connsiteY7" fmla="*/ 355779 h 721257"/>
              <a:gd name="connsiteX8" fmla="*/ 271039 w 988528"/>
              <a:gd name="connsiteY8" fmla="*/ 660770 h 721257"/>
              <a:gd name="connsiteX9" fmla="*/ 294564 w 988528"/>
              <a:gd name="connsiteY9" fmla="*/ 721257 h 721257"/>
              <a:gd name="connsiteX0" fmla="*/ 308360 w 1002324"/>
              <a:gd name="connsiteY0" fmla="*/ 721378 h 721378"/>
              <a:gd name="connsiteX1" fmla="*/ 394756 w 1002324"/>
              <a:gd name="connsiteY1" fmla="*/ 685195 h 721378"/>
              <a:gd name="connsiteX2" fmla="*/ 650875 w 1002324"/>
              <a:gd name="connsiteY2" fmla="*/ 648437 h 721378"/>
              <a:gd name="connsiteX3" fmla="*/ 921111 w 1002324"/>
              <a:gd name="connsiteY3" fmla="*/ 490004 h 721378"/>
              <a:gd name="connsiteX4" fmla="*/ 995606 w 1002324"/>
              <a:gd name="connsiteY4" fmla="*/ 284270 h 721378"/>
              <a:gd name="connsiteX5" fmla="*/ 781272 w 1002324"/>
              <a:gd name="connsiteY5" fmla="*/ 6725 h 721378"/>
              <a:gd name="connsiteX6" fmla="*/ 296473 w 1002324"/>
              <a:gd name="connsiteY6" fmla="*/ 109246 h 721378"/>
              <a:gd name="connsiteX7" fmla="*/ 12734 w 1002324"/>
              <a:gd name="connsiteY7" fmla="*/ 367519 h 721378"/>
              <a:gd name="connsiteX8" fmla="*/ 284835 w 1002324"/>
              <a:gd name="connsiteY8" fmla="*/ 660891 h 721378"/>
              <a:gd name="connsiteX9" fmla="*/ 308360 w 1002324"/>
              <a:gd name="connsiteY9" fmla="*/ 721378 h 721378"/>
              <a:gd name="connsiteX0" fmla="*/ 308360 w 1001714"/>
              <a:gd name="connsiteY0" fmla="*/ 721378 h 721378"/>
              <a:gd name="connsiteX1" fmla="*/ 394756 w 1001714"/>
              <a:gd name="connsiteY1" fmla="*/ 685195 h 721378"/>
              <a:gd name="connsiteX2" fmla="*/ 650875 w 1001714"/>
              <a:gd name="connsiteY2" fmla="*/ 648437 h 721378"/>
              <a:gd name="connsiteX3" fmla="*/ 917242 w 1001714"/>
              <a:gd name="connsiteY3" fmla="*/ 475683 h 721378"/>
              <a:gd name="connsiteX4" fmla="*/ 995606 w 1001714"/>
              <a:gd name="connsiteY4" fmla="*/ 284270 h 721378"/>
              <a:gd name="connsiteX5" fmla="*/ 781272 w 1001714"/>
              <a:gd name="connsiteY5" fmla="*/ 6725 h 721378"/>
              <a:gd name="connsiteX6" fmla="*/ 296473 w 1001714"/>
              <a:gd name="connsiteY6" fmla="*/ 109246 h 721378"/>
              <a:gd name="connsiteX7" fmla="*/ 12734 w 1001714"/>
              <a:gd name="connsiteY7" fmla="*/ 367519 h 721378"/>
              <a:gd name="connsiteX8" fmla="*/ 284835 w 1001714"/>
              <a:gd name="connsiteY8" fmla="*/ 660891 h 721378"/>
              <a:gd name="connsiteX9" fmla="*/ 308360 w 1001714"/>
              <a:gd name="connsiteY9" fmla="*/ 721378 h 721378"/>
              <a:gd name="connsiteX0" fmla="*/ 308360 w 1001852"/>
              <a:gd name="connsiteY0" fmla="*/ 721378 h 721378"/>
              <a:gd name="connsiteX1" fmla="*/ 394756 w 1001852"/>
              <a:gd name="connsiteY1" fmla="*/ 685195 h 721378"/>
              <a:gd name="connsiteX2" fmla="*/ 641147 w 1001852"/>
              <a:gd name="connsiteY2" fmla="*/ 639079 h 721378"/>
              <a:gd name="connsiteX3" fmla="*/ 917242 w 1001852"/>
              <a:gd name="connsiteY3" fmla="*/ 475683 h 721378"/>
              <a:gd name="connsiteX4" fmla="*/ 995606 w 1001852"/>
              <a:gd name="connsiteY4" fmla="*/ 284270 h 721378"/>
              <a:gd name="connsiteX5" fmla="*/ 781272 w 1001852"/>
              <a:gd name="connsiteY5" fmla="*/ 6725 h 721378"/>
              <a:gd name="connsiteX6" fmla="*/ 296473 w 1001852"/>
              <a:gd name="connsiteY6" fmla="*/ 109246 h 721378"/>
              <a:gd name="connsiteX7" fmla="*/ 12734 w 1001852"/>
              <a:gd name="connsiteY7" fmla="*/ 367519 h 721378"/>
              <a:gd name="connsiteX8" fmla="*/ 284835 w 1001852"/>
              <a:gd name="connsiteY8" fmla="*/ 660891 h 721378"/>
              <a:gd name="connsiteX9" fmla="*/ 308360 w 1001852"/>
              <a:gd name="connsiteY9" fmla="*/ 721378 h 721378"/>
              <a:gd name="connsiteX0" fmla="*/ 308360 w 1001852"/>
              <a:gd name="connsiteY0" fmla="*/ 719754 h 719754"/>
              <a:gd name="connsiteX1" fmla="*/ 394756 w 1001852"/>
              <a:gd name="connsiteY1" fmla="*/ 683571 h 719754"/>
              <a:gd name="connsiteX2" fmla="*/ 641147 w 1001852"/>
              <a:gd name="connsiteY2" fmla="*/ 637455 h 719754"/>
              <a:gd name="connsiteX3" fmla="*/ 917242 w 1001852"/>
              <a:gd name="connsiteY3" fmla="*/ 474059 h 719754"/>
              <a:gd name="connsiteX4" fmla="*/ 995606 w 1001852"/>
              <a:gd name="connsiteY4" fmla="*/ 282646 h 719754"/>
              <a:gd name="connsiteX5" fmla="*/ 781272 w 1001852"/>
              <a:gd name="connsiteY5" fmla="*/ 5101 h 719754"/>
              <a:gd name="connsiteX6" fmla="*/ 311517 w 1001852"/>
              <a:gd name="connsiteY6" fmla="*/ 122448 h 719754"/>
              <a:gd name="connsiteX7" fmla="*/ 12734 w 1001852"/>
              <a:gd name="connsiteY7" fmla="*/ 365895 h 719754"/>
              <a:gd name="connsiteX8" fmla="*/ 284835 w 1001852"/>
              <a:gd name="connsiteY8" fmla="*/ 659267 h 719754"/>
              <a:gd name="connsiteX9" fmla="*/ 308360 w 1001852"/>
              <a:gd name="connsiteY9" fmla="*/ 719754 h 719754"/>
              <a:gd name="connsiteX0" fmla="*/ 304337 w 997829"/>
              <a:gd name="connsiteY0" fmla="*/ 719754 h 719754"/>
              <a:gd name="connsiteX1" fmla="*/ 390733 w 997829"/>
              <a:gd name="connsiteY1" fmla="*/ 683571 h 719754"/>
              <a:gd name="connsiteX2" fmla="*/ 637124 w 997829"/>
              <a:gd name="connsiteY2" fmla="*/ 637455 h 719754"/>
              <a:gd name="connsiteX3" fmla="*/ 913219 w 997829"/>
              <a:gd name="connsiteY3" fmla="*/ 474059 h 719754"/>
              <a:gd name="connsiteX4" fmla="*/ 991583 w 997829"/>
              <a:gd name="connsiteY4" fmla="*/ 282646 h 719754"/>
              <a:gd name="connsiteX5" fmla="*/ 777249 w 997829"/>
              <a:gd name="connsiteY5" fmla="*/ 5101 h 719754"/>
              <a:gd name="connsiteX6" fmla="*/ 307494 w 997829"/>
              <a:gd name="connsiteY6" fmla="*/ 122448 h 719754"/>
              <a:gd name="connsiteX7" fmla="*/ 8711 w 997829"/>
              <a:gd name="connsiteY7" fmla="*/ 365895 h 719754"/>
              <a:gd name="connsiteX8" fmla="*/ 280812 w 997829"/>
              <a:gd name="connsiteY8" fmla="*/ 659267 h 719754"/>
              <a:gd name="connsiteX9" fmla="*/ 304337 w 997829"/>
              <a:gd name="connsiteY9" fmla="*/ 719754 h 719754"/>
              <a:gd name="connsiteX0" fmla="*/ 304337 w 1000140"/>
              <a:gd name="connsiteY0" fmla="*/ 719754 h 719754"/>
              <a:gd name="connsiteX1" fmla="*/ 390733 w 1000140"/>
              <a:gd name="connsiteY1" fmla="*/ 683571 h 719754"/>
              <a:gd name="connsiteX2" fmla="*/ 637124 w 1000140"/>
              <a:gd name="connsiteY2" fmla="*/ 637455 h 719754"/>
              <a:gd name="connsiteX3" fmla="*/ 926023 w 1000140"/>
              <a:gd name="connsiteY3" fmla="*/ 465382 h 719754"/>
              <a:gd name="connsiteX4" fmla="*/ 991583 w 1000140"/>
              <a:gd name="connsiteY4" fmla="*/ 282646 h 719754"/>
              <a:gd name="connsiteX5" fmla="*/ 777249 w 1000140"/>
              <a:gd name="connsiteY5" fmla="*/ 5101 h 719754"/>
              <a:gd name="connsiteX6" fmla="*/ 307494 w 1000140"/>
              <a:gd name="connsiteY6" fmla="*/ 122448 h 719754"/>
              <a:gd name="connsiteX7" fmla="*/ 8711 w 1000140"/>
              <a:gd name="connsiteY7" fmla="*/ 365895 h 719754"/>
              <a:gd name="connsiteX8" fmla="*/ 280812 w 1000140"/>
              <a:gd name="connsiteY8" fmla="*/ 659267 h 719754"/>
              <a:gd name="connsiteX9" fmla="*/ 304337 w 1000140"/>
              <a:gd name="connsiteY9" fmla="*/ 719754 h 719754"/>
              <a:gd name="connsiteX0" fmla="*/ 304337 w 1000232"/>
              <a:gd name="connsiteY0" fmla="*/ 719754 h 719754"/>
              <a:gd name="connsiteX1" fmla="*/ 390733 w 1000232"/>
              <a:gd name="connsiteY1" fmla="*/ 683571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1000232"/>
              <a:gd name="connsiteY0" fmla="*/ 719754 h 719754"/>
              <a:gd name="connsiteX1" fmla="*/ 399952 w 1000232"/>
              <a:gd name="connsiteY1" fmla="*/ 666587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991570"/>
              <a:gd name="connsiteY0" fmla="*/ 718638 h 718638"/>
              <a:gd name="connsiteX1" fmla="*/ 399952 w 991570"/>
              <a:gd name="connsiteY1" fmla="*/ 665471 h 718638"/>
              <a:gd name="connsiteX2" fmla="*/ 632822 w 991570"/>
              <a:gd name="connsiteY2" fmla="*/ 626371 h 718638"/>
              <a:gd name="connsiteX3" fmla="*/ 926023 w 991570"/>
              <a:gd name="connsiteY3" fmla="*/ 464266 h 718638"/>
              <a:gd name="connsiteX4" fmla="*/ 981545 w 991570"/>
              <a:gd name="connsiteY4" fmla="*/ 258272 h 718638"/>
              <a:gd name="connsiteX5" fmla="*/ 777249 w 991570"/>
              <a:gd name="connsiteY5" fmla="*/ 3985 h 718638"/>
              <a:gd name="connsiteX6" fmla="*/ 307494 w 991570"/>
              <a:gd name="connsiteY6" fmla="*/ 121332 h 718638"/>
              <a:gd name="connsiteX7" fmla="*/ 8711 w 991570"/>
              <a:gd name="connsiteY7" fmla="*/ 364779 h 718638"/>
              <a:gd name="connsiteX8" fmla="*/ 280812 w 991570"/>
              <a:gd name="connsiteY8" fmla="*/ 658151 h 718638"/>
              <a:gd name="connsiteX9" fmla="*/ 304337 w 991570"/>
              <a:gd name="connsiteY9" fmla="*/ 718638 h 718638"/>
              <a:gd name="connsiteX0" fmla="*/ 304337 w 992211"/>
              <a:gd name="connsiteY0" fmla="*/ 718638 h 718638"/>
              <a:gd name="connsiteX1" fmla="*/ 399952 w 992211"/>
              <a:gd name="connsiteY1" fmla="*/ 665471 h 718638"/>
              <a:gd name="connsiteX2" fmla="*/ 632822 w 992211"/>
              <a:gd name="connsiteY2" fmla="*/ 626371 h 718638"/>
              <a:gd name="connsiteX3" fmla="*/ 928468 w 992211"/>
              <a:gd name="connsiteY3" fmla="*/ 445968 h 718638"/>
              <a:gd name="connsiteX4" fmla="*/ 981545 w 992211"/>
              <a:gd name="connsiteY4" fmla="*/ 258272 h 718638"/>
              <a:gd name="connsiteX5" fmla="*/ 777249 w 992211"/>
              <a:gd name="connsiteY5" fmla="*/ 3985 h 718638"/>
              <a:gd name="connsiteX6" fmla="*/ 307494 w 992211"/>
              <a:gd name="connsiteY6" fmla="*/ 121332 h 718638"/>
              <a:gd name="connsiteX7" fmla="*/ 8711 w 992211"/>
              <a:gd name="connsiteY7" fmla="*/ 364779 h 718638"/>
              <a:gd name="connsiteX8" fmla="*/ 280812 w 992211"/>
              <a:gd name="connsiteY8" fmla="*/ 658151 h 718638"/>
              <a:gd name="connsiteX9" fmla="*/ 304337 w 992211"/>
              <a:gd name="connsiteY9" fmla="*/ 718638 h 718638"/>
              <a:gd name="connsiteX0" fmla="*/ 304337 w 993655"/>
              <a:gd name="connsiteY0" fmla="*/ 717746 h 717746"/>
              <a:gd name="connsiteX1" fmla="*/ 399952 w 993655"/>
              <a:gd name="connsiteY1" fmla="*/ 664579 h 717746"/>
              <a:gd name="connsiteX2" fmla="*/ 632822 w 993655"/>
              <a:gd name="connsiteY2" fmla="*/ 625479 h 717746"/>
              <a:gd name="connsiteX3" fmla="*/ 928468 w 993655"/>
              <a:gd name="connsiteY3" fmla="*/ 445076 h 717746"/>
              <a:gd name="connsiteX4" fmla="*/ 983273 w 993655"/>
              <a:gd name="connsiteY4" fmla="*/ 237421 h 717746"/>
              <a:gd name="connsiteX5" fmla="*/ 777249 w 993655"/>
              <a:gd name="connsiteY5" fmla="*/ 3093 h 717746"/>
              <a:gd name="connsiteX6" fmla="*/ 307494 w 993655"/>
              <a:gd name="connsiteY6" fmla="*/ 120440 h 717746"/>
              <a:gd name="connsiteX7" fmla="*/ 8711 w 993655"/>
              <a:gd name="connsiteY7" fmla="*/ 363887 h 717746"/>
              <a:gd name="connsiteX8" fmla="*/ 280812 w 993655"/>
              <a:gd name="connsiteY8" fmla="*/ 657259 h 717746"/>
              <a:gd name="connsiteX9" fmla="*/ 304337 w 993655"/>
              <a:gd name="connsiteY9" fmla="*/ 717746 h 717746"/>
              <a:gd name="connsiteX0" fmla="*/ 304337 w 991662"/>
              <a:gd name="connsiteY0" fmla="*/ 717746 h 717746"/>
              <a:gd name="connsiteX1" fmla="*/ 399952 w 991662"/>
              <a:gd name="connsiteY1" fmla="*/ 664579 h 717746"/>
              <a:gd name="connsiteX2" fmla="*/ 632822 w 991662"/>
              <a:gd name="connsiteY2" fmla="*/ 625479 h 717746"/>
              <a:gd name="connsiteX3" fmla="*/ 928468 w 991662"/>
              <a:gd name="connsiteY3" fmla="*/ 445076 h 717746"/>
              <a:gd name="connsiteX4" fmla="*/ 983273 w 991662"/>
              <a:gd name="connsiteY4" fmla="*/ 237421 h 717746"/>
              <a:gd name="connsiteX5" fmla="*/ 777249 w 991662"/>
              <a:gd name="connsiteY5" fmla="*/ 3093 h 717746"/>
              <a:gd name="connsiteX6" fmla="*/ 307494 w 991662"/>
              <a:gd name="connsiteY6" fmla="*/ 120440 h 717746"/>
              <a:gd name="connsiteX7" fmla="*/ 8711 w 991662"/>
              <a:gd name="connsiteY7" fmla="*/ 363887 h 717746"/>
              <a:gd name="connsiteX8" fmla="*/ 280812 w 991662"/>
              <a:gd name="connsiteY8" fmla="*/ 657259 h 717746"/>
              <a:gd name="connsiteX9" fmla="*/ 304337 w 991662"/>
              <a:gd name="connsiteY9" fmla="*/ 717746 h 717746"/>
              <a:gd name="connsiteX0" fmla="*/ 304337 w 989471"/>
              <a:gd name="connsiteY0" fmla="*/ 717746 h 717746"/>
              <a:gd name="connsiteX1" fmla="*/ 399952 w 989471"/>
              <a:gd name="connsiteY1" fmla="*/ 664579 h 717746"/>
              <a:gd name="connsiteX2" fmla="*/ 632822 w 989471"/>
              <a:gd name="connsiteY2" fmla="*/ 625479 h 717746"/>
              <a:gd name="connsiteX3" fmla="*/ 916010 w 989471"/>
              <a:gd name="connsiteY3" fmla="*/ 449761 h 717746"/>
              <a:gd name="connsiteX4" fmla="*/ 983273 w 989471"/>
              <a:gd name="connsiteY4" fmla="*/ 237421 h 717746"/>
              <a:gd name="connsiteX5" fmla="*/ 777249 w 989471"/>
              <a:gd name="connsiteY5" fmla="*/ 3093 h 717746"/>
              <a:gd name="connsiteX6" fmla="*/ 307494 w 989471"/>
              <a:gd name="connsiteY6" fmla="*/ 120440 h 717746"/>
              <a:gd name="connsiteX7" fmla="*/ 8711 w 989471"/>
              <a:gd name="connsiteY7" fmla="*/ 363887 h 717746"/>
              <a:gd name="connsiteX8" fmla="*/ 280812 w 989471"/>
              <a:gd name="connsiteY8" fmla="*/ 657259 h 717746"/>
              <a:gd name="connsiteX9" fmla="*/ 304337 w 989471"/>
              <a:gd name="connsiteY9" fmla="*/ 717746 h 717746"/>
              <a:gd name="connsiteX0" fmla="*/ 304337 w 989471"/>
              <a:gd name="connsiteY0" fmla="*/ 716680 h 716680"/>
              <a:gd name="connsiteX1" fmla="*/ 399952 w 989471"/>
              <a:gd name="connsiteY1" fmla="*/ 663513 h 716680"/>
              <a:gd name="connsiteX2" fmla="*/ 632822 w 989471"/>
              <a:gd name="connsiteY2" fmla="*/ 624413 h 716680"/>
              <a:gd name="connsiteX3" fmla="*/ 916010 w 989471"/>
              <a:gd name="connsiteY3" fmla="*/ 448695 h 716680"/>
              <a:gd name="connsiteX4" fmla="*/ 983273 w 989471"/>
              <a:gd name="connsiteY4" fmla="*/ 236355 h 716680"/>
              <a:gd name="connsiteX5" fmla="*/ 777249 w 989471"/>
              <a:gd name="connsiteY5" fmla="*/ 2027 h 716680"/>
              <a:gd name="connsiteX6" fmla="*/ 314664 w 989471"/>
              <a:gd name="connsiteY6" fmla="*/ 135987 h 716680"/>
              <a:gd name="connsiteX7" fmla="*/ 8711 w 989471"/>
              <a:gd name="connsiteY7" fmla="*/ 362821 h 716680"/>
              <a:gd name="connsiteX8" fmla="*/ 280812 w 989471"/>
              <a:gd name="connsiteY8" fmla="*/ 656193 h 716680"/>
              <a:gd name="connsiteX9" fmla="*/ 304337 w 989471"/>
              <a:gd name="connsiteY9" fmla="*/ 716680 h 716680"/>
              <a:gd name="connsiteX0" fmla="*/ 292743 w 977877"/>
              <a:gd name="connsiteY0" fmla="*/ 716666 h 716666"/>
              <a:gd name="connsiteX1" fmla="*/ 388358 w 977877"/>
              <a:gd name="connsiteY1" fmla="*/ 663499 h 716666"/>
              <a:gd name="connsiteX2" fmla="*/ 621228 w 977877"/>
              <a:gd name="connsiteY2" fmla="*/ 624399 h 716666"/>
              <a:gd name="connsiteX3" fmla="*/ 904416 w 977877"/>
              <a:gd name="connsiteY3" fmla="*/ 448681 h 716666"/>
              <a:gd name="connsiteX4" fmla="*/ 971679 w 977877"/>
              <a:gd name="connsiteY4" fmla="*/ 236341 h 716666"/>
              <a:gd name="connsiteX5" fmla="*/ 765655 w 977877"/>
              <a:gd name="connsiteY5" fmla="*/ 2013 h 716666"/>
              <a:gd name="connsiteX6" fmla="*/ 303070 w 977877"/>
              <a:gd name="connsiteY6" fmla="*/ 135973 h 716666"/>
              <a:gd name="connsiteX7" fmla="*/ 9575 w 977877"/>
              <a:gd name="connsiteY7" fmla="*/ 358122 h 716666"/>
              <a:gd name="connsiteX8" fmla="*/ 269218 w 977877"/>
              <a:gd name="connsiteY8" fmla="*/ 656179 h 716666"/>
              <a:gd name="connsiteX9" fmla="*/ 292743 w 977877"/>
              <a:gd name="connsiteY9" fmla="*/ 716666 h 716666"/>
              <a:gd name="connsiteX0" fmla="*/ 292743 w 977482"/>
              <a:gd name="connsiteY0" fmla="*/ 701983 h 701983"/>
              <a:gd name="connsiteX1" fmla="*/ 388358 w 977482"/>
              <a:gd name="connsiteY1" fmla="*/ 648816 h 701983"/>
              <a:gd name="connsiteX2" fmla="*/ 621228 w 977482"/>
              <a:gd name="connsiteY2" fmla="*/ 609716 h 701983"/>
              <a:gd name="connsiteX3" fmla="*/ 904416 w 977482"/>
              <a:gd name="connsiteY3" fmla="*/ 433998 h 701983"/>
              <a:gd name="connsiteX4" fmla="*/ 971679 w 977482"/>
              <a:gd name="connsiteY4" fmla="*/ 221658 h 701983"/>
              <a:gd name="connsiteX5" fmla="*/ 772108 w 977482"/>
              <a:gd name="connsiteY5" fmla="*/ 2282 h 701983"/>
              <a:gd name="connsiteX6" fmla="*/ 303070 w 977482"/>
              <a:gd name="connsiteY6" fmla="*/ 121290 h 701983"/>
              <a:gd name="connsiteX7" fmla="*/ 9575 w 977482"/>
              <a:gd name="connsiteY7" fmla="*/ 343439 h 701983"/>
              <a:gd name="connsiteX8" fmla="*/ 269218 w 977482"/>
              <a:gd name="connsiteY8" fmla="*/ 641496 h 701983"/>
              <a:gd name="connsiteX9" fmla="*/ 292743 w 977482"/>
              <a:gd name="connsiteY9" fmla="*/ 701983 h 701983"/>
              <a:gd name="connsiteX0" fmla="*/ 292743 w 973570"/>
              <a:gd name="connsiteY0" fmla="*/ 701983 h 701983"/>
              <a:gd name="connsiteX1" fmla="*/ 388358 w 973570"/>
              <a:gd name="connsiteY1" fmla="*/ 648816 h 701983"/>
              <a:gd name="connsiteX2" fmla="*/ 621228 w 973570"/>
              <a:gd name="connsiteY2" fmla="*/ 609716 h 701983"/>
              <a:gd name="connsiteX3" fmla="*/ 862937 w 973570"/>
              <a:gd name="connsiteY3" fmla="*/ 454570 h 701983"/>
              <a:gd name="connsiteX4" fmla="*/ 971679 w 973570"/>
              <a:gd name="connsiteY4" fmla="*/ 221658 h 701983"/>
              <a:gd name="connsiteX5" fmla="*/ 772108 w 973570"/>
              <a:gd name="connsiteY5" fmla="*/ 2282 h 701983"/>
              <a:gd name="connsiteX6" fmla="*/ 303070 w 973570"/>
              <a:gd name="connsiteY6" fmla="*/ 121290 h 701983"/>
              <a:gd name="connsiteX7" fmla="*/ 9575 w 973570"/>
              <a:gd name="connsiteY7" fmla="*/ 343439 h 701983"/>
              <a:gd name="connsiteX8" fmla="*/ 269218 w 973570"/>
              <a:gd name="connsiteY8" fmla="*/ 641496 h 701983"/>
              <a:gd name="connsiteX9" fmla="*/ 292743 w 973570"/>
              <a:gd name="connsiteY9" fmla="*/ 701983 h 701983"/>
              <a:gd name="connsiteX0" fmla="*/ 292743 w 952057"/>
              <a:gd name="connsiteY0" fmla="*/ 702570 h 702570"/>
              <a:gd name="connsiteX1" fmla="*/ 388358 w 952057"/>
              <a:gd name="connsiteY1" fmla="*/ 649403 h 702570"/>
              <a:gd name="connsiteX2" fmla="*/ 621228 w 952057"/>
              <a:gd name="connsiteY2" fmla="*/ 610303 h 702570"/>
              <a:gd name="connsiteX3" fmla="*/ 862937 w 952057"/>
              <a:gd name="connsiteY3" fmla="*/ 455157 h 702570"/>
              <a:gd name="connsiteX4" fmla="*/ 949171 w 952057"/>
              <a:gd name="connsiteY4" fmla="*/ 237080 h 702570"/>
              <a:gd name="connsiteX5" fmla="*/ 772108 w 952057"/>
              <a:gd name="connsiteY5" fmla="*/ 2869 h 702570"/>
              <a:gd name="connsiteX6" fmla="*/ 303070 w 952057"/>
              <a:gd name="connsiteY6" fmla="*/ 121877 h 702570"/>
              <a:gd name="connsiteX7" fmla="*/ 9575 w 952057"/>
              <a:gd name="connsiteY7" fmla="*/ 344026 h 702570"/>
              <a:gd name="connsiteX8" fmla="*/ 269218 w 952057"/>
              <a:gd name="connsiteY8" fmla="*/ 642083 h 702570"/>
              <a:gd name="connsiteX9" fmla="*/ 292743 w 952057"/>
              <a:gd name="connsiteY9" fmla="*/ 702570 h 702570"/>
              <a:gd name="connsiteX0" fmla="*/ 292743 w 952870"/>
              <a:gd name="connsiteY0" fmla="*/ 681136 h 681136"/>
              <a:gd name="connsiteX1" fmla="*/ 388358 w 952870"/>
              <a:gd name="connsiteY1" fmla="*/ 627969 h 681136"/>
              <a:gd name="connsiteX2" fmla="*/ 621228 w 952870"/>
              <a:gd name="connsiteY2" fmla="*/ 588869 h 681136"/>
              <a:gd name="connsiteX3" fmla="*/ 862937 w 952870"/>
              <a:gd name="connsiteY3" fmla="*/ 433723 h 681136"/>
              <a:gd name="connsiteX4" fmla="*/ 949171 w 952870"/>
              <a:gd name="connsiteY4" fmla="*/ 215646 h 681136"/>
              <a:gd name="connsiteX5" fmla="*/ 756078 w 952870"/>
              <a:gd name="connsiteY5" fmla="*/ 3530 h 681136"/>
              <a:gd name="connsiteX6" fmla="*/ 303070 w 952870"/>
              <a:gd name="connsiteY6" fmla="*/ 100443 h 681136"/>
              <a:gd name="connsiteX7" fmla="*/ 9575 w 952870"/>
              <a:gd name="connsiteY7" fmla="*/ 322592 h 681136"/>
              <a:gd name="connsiteX8" fmla="*/ 269218 w 952870"/>
              <a:gd name="connsiteY8" fmla="*/ 620649 h 681136"/>
              <a:gd name="connsiteX9" fmla="*/ 292743 w 952870"/>
              <a:gd name="connsiteY9" fmla="*/ 681136 h 681136"/>
              <a:gd name="connsiteX0" fmla="*/ 343207 w 1003334"/>
              <a:gd name="connsiteY0" fmla="*/ 681258 h 681258"/>
              <a:gd name="connsiteX1" fmla="*/ 438822 w 1003334"/>
              <a:gd name="connsiteY1" fmla="*/ 628091 h 681258"/>
              <a:gd name="connsiteX2" fmla="*/ 671692 w 1003334"/>
              <a:gd name="connsiteY2" fmla="*/ 588991 h 681258"/>
              <a:gd name="connsiteX3" fmla="*/ 913401 w 1003334"/>
              <a:gd name="connsiteY3" fmla="*/ 433845 h 681258"/>
              <a:gd name="connsiteX4" fmla="*/ 999635 w 1003334"/>
              <a:gd name="connsiteY4" fmla="*/ 215768 h 681258"/>
              <a:gd name="connsiteX5" fmla="*/ 806542 w 1003334"/>
              <a:gd name="connsiteY5" fmla="*/ 3652 h 681258"/>
              <a:gd name="connsiteX6" fmla="*/ 353534 w 1003334"/>
              <a:gd name="connsiteY6" fmla="*/ 100565 h 681258"/>
              <a:gd name="connsiteX7" fmla="*/ 6657 w 1003334"/>
              <a:gd name="connsiteY7" fmla="*/ 339990 h 681258"/>
              <a:gd name="connsiteX8" fmla="*/ 319682 w 1003334"/>
              <a:gd name="connsiteY8" fmla="*/ 620771 h 681258"/>
              <a:gd name="connsiteX9" fmla="*/ 343207 w 1003334"/>
              <a:gd name="connsiteY9" fmla="*/ 681258 h 681258"/>
              <a:gd name="connsiteX0" fmla="*/ 347290 w 1007417"/>
              <a:gd name="connsiteY0" fmla="*/ 681258 h 681258"/>
              <a:gd name="connsiteX1" fmla="*/ 442905 w 1007417"/>
              <a:gd name="connsiteY1" fmla="*/ 628091 h 681258"/>
              <a:gd name="connsiteX2" fmla="*/ 675775 w 1007417"/>
              <a:gd name="connsiteY2" fmla="*/ 588991 h 681258"/>
              <a:gd name="connsiteX3" fmla="*/ 917484 w 1007417"/>
              <a:gd name="connsiteY3" fmla="*/ 433845 h 681258"/>
              <a:gd name="connsiteX4" fmla="*/ 1003718 w 1007417"/>
              <a:gd name="connsiteY4" fmla="*/ 215768 h 681258"/>
              <a:gd name="connsiteX5" fmla="*/ 810625 w 1007417"/>
              <a:gd name="connsiteY5" fmla="*/ 3652 h 681258"/>
              <a:gd name="connsiteX6" fmla="*/ 357617 w 1007417"/>
              <a:gd name="connsiteY6" fmla="*/ 100565 h 681258"/>
              <a:gd name="connsiteX7" fmla="*/ 10740 w 1007417"/>
              <a:gd name="connsiteY7" fmla="*/ 339990 h 681258"/>
              <a:gd name="connsiteX8" fmla="*/ 323765 w 1007417"/>
              <a:gd name="connsiteY8" fmla="*/ 620771 h 681258"/>
              <a:gd name="connsiteX9" fmla="*/ 347290 w 1007417"/>
              <a:gd name="connsiteY9" fmla="*/ 681258 h 681258"/>
              <a:gd name="connsiteX0" fmla="*/ 345750 w 1005877"/>
              <a:gd name="connsiteY0" fmla="*/ 681258 h 681258"/>
              <a:gd name="connsiteX1" fmla="*/ 441365 w 1005877"/>
              <a:gd name="connsiteY1" fmla="*/ 628091 h 681258"/>
              <a:gd name="connsiteX2" fmla="*/ 674235 w 1005877"/>
              <a:gd name="connsiteY2" fmla="*/ 588991 h 681258"/>
              <a:gd name="connsiteX3" fmla="*/ 915944 w 1005877"/>
              <a:gd name="connsiteY3" fmla="*/ 433845 h 681258"/>
              <a:gd name="connsiteX4" fmla="*/ 1002178 w 1005877"/>
              <a:gd name="connsiteY4" fmla="*/ 215768 h 681258"/>
              <a:gd name="connsiteX5" fmla="*/ 809085 w 1005877"/>
              <a:gd name="connsiteY5" fmla="*/ 3652 h 681258"/>
              <a:gd name="connsiteX6" fmla="*/ 356077 w 1005877"/>
              <a:gd name="connsiteY6" fmla="*/ 100565 h 681258"/>
              <a:gd name="connsiteX7" fmla="*/ 9200 w 1005877"/>
              <a:gd name="connsiteY7" fmla="*/ 339990 h 681258"/>
              <a:gd name="connsiteX8" fmla="*/ 66261 w 1005877"/>
              <a:gd name="connsiteY8" fmla="*/ 563803 h 681258"/>
              <a:gd name="connsiteX9" fmla="*/ 322225 w 1005877"/>
              <a:gd name="connsiteY9" fmla="*/ 620771 h 681258"/>
              <a:gd name="connsiteX10" fmla="*/ 345750 w 1005877"/>
              <a:gd name="connsiteY10" fmla="*/ 681258 h 681258"/>
              <a:gd name="connsiteX0" fmla="*/ 345750 w 1005877"/>
              <a:gd name="connsiteY0" fmla="*/ 681258 h 681258"/>
              <a:gd name="connsiteX1" fmla="*/ 441365 w 1005877"/>
              <a:gd name="connsiteY1" fmla="*/ 628091 h 681258"/>
              <a:gd name="connsiteX2" fmla="*/ 674235 w 1005877"/>
              <a:gd name="connsiteY2" fmla="*/ 588991 h 681258"/>
              <a:gd name="connsiteX3" fmla="*/ 915944 w 1005877"/>
              <a:gd name="connsiteY3" fmla="*/ 433845 h 681258"/>
              <a:gd name="connsiteX4" fmla="*/ 1002178 w 1005877"/>
              <a:gd name="connsiteY4" fmla="*/ 215768 h 681258"/>
              <a:gd name="connsiteX5" fmla="*/ 809085 w 1005877"/>
              <a:gd name="connsiteY5" fmla="*/ 3652 h 681258"/>
              <a:gd name="connsiteX6" fmla="*/ 356077 w 1005877"/>
              <a:gd name="connsiteY6" fmla="*/ 100565 h 681258"/>
              <a:gd name="connsiteX7" fmla="*/ 9200 w 1005877"/>
              <a:gd name="connsiteY7" fmla="*/ 339990 h 681258"/>
              <a:gd name="connsiteX8" fmla="*/ 66261 w 1005877"/>
              <a:gd name="connsiteY8" fmla="*/ 563803 h 681258"/>
              <a:gd name="connsiteX9" fmla="*/ 322225 w 1005877"/>
              <a:gd name="connsiteY9" fmla="*/ 620771 h 681258"/>
              <a:gd name="connsiteX10" fmla="*/ 345750 w 1005877"/>
              <a:gd name="connsiteY10" fmla="*/ 681258 h 681258"/>
              <a:gd name="connsiteX0" fmla="*/ 343713 w 1003840"/>
              <a:gd name="connsiteY0" fmla="*/ 681258 h 681258"/>
              <a:gd name="connsiteX1" fmla="*/ 439328 w 1003840"/>
              <a:gd name="connsiteY1" fmla="*/ 628091 h 681258"/>
              <a:gd name="connsiteX2" fmla="*/ 672198 w 1003840"/>
              <a:gd name="connsiteY2" fmla="*/ 588991 h 681258"/>
              <a:gd name="connsiteX3" fmla="*/ 913907 w 1003840"/>
              <a:gd name="connsiteY3" fmla="*/ 433845 h 681258"/>
              <a:gd name="connsiteX4" fmla="*/ 1000141 w 1003840"/>
              <a:gd name="connsiteY4" fmla="*/ 215768 h 681258"/>
              <a:gd name="connsiteX5" fmla="*/ 807048 w 1003840"/>
              <a:gd name="connsiteY5" fmla="*/ 3652 h 681258"/>
              <a:gd name="connsiteX6" fmla="*/ 354040 w 1003840"/>
              <a:gd name="connsiteY6" fmla="*/ 100565 h 681258"/>
              <a:gd name="connsiteX7" fmla="*/ 7163 w 1003840"/>
              <a:gd name="connsiteY7" fmla="*/ 339990 h 681258"/>
              <a:gd name="connsiteX8" fmla="*/ 80856 w 1003840"/>
              <a:gd name="connsiteY8" fmla="*/ 577048 h 681258"/>
              <a:gd name="connsiteX9" fmla="*/ 320188 w 1003840"/>
              <a:gd name="connsiteY9" fmla="*/ 620771 h 681258"/>
              <a:gd name="connsiteX10" fmla="*/ 343713 w 1003840"/>
              <a:gd name="connsiteY10" fmla="*/ 681258 h 681258"/>
              <a:gd name="connsiteX0" fmla="*/ 343078 w 1003205"/>
              <a:gd name="connsiteY0" fmla="*/ 681258 h 681258"/>
              <a:gd name="connsiteX1" fmla="*/ 438693 w 1003205"/>
              <a:gd name="connsiteY1" fmla="*/ 628091 h 681258"/>
              <a:gd name="connsiteX2" fmla="*/ 671563 w 1003205"/>
              <a:gd name="connsiteY2" fmla="*/ 588991 h 681258"/>
              <a:gd name="connsiteX3" fmla="*/ 913272 w 1003205"/>
              <a:gd name="connsiteY3" fmla="*/ 433845 h 681258"/>
              <a:gd name="connsiteX4" fmla="*/ 999506 w 1003205"/>
              <a:gd name="connsiteY4" fmla="*/ 215768 h 681258"/>
              <a:gd name="connsiteX5" fmla="*/ 806413 w 1003205"/>
              <a:gd name="connsiteY5" fmla="*/ 3652 h 681258"/>
              <a:gd name="connsiteX6" fmla="*/ 353405 w 1003205"/>
              <a:gd name="connsiteY6" fmla="*/ 100565 h 681258"/>
              <a:gd name="connsiteX7" fmla="*/ 6528 w 1003205"/>
              <a:gd name="connsiteY7" fmla="*/ 339990 h 681258"/>
              <a:gd name="connsiteX8" fmla="*/ 87299 w 1003205"/>
              <a:gd name="connsiteY8" fmla="*/ 576859 h 681258"/>
              <a:gd name="connsiteX9" fmla="*/ 319553 w 1003205"/>
              <a:gd name="connsiteY9" fmla="*/ 620771 h 681258"/>
              <a:gd name="connsiteX10" fmla="*/ 343078 w 1003205"/>
              <a:gd name="connsiteY10" fmla="*/ 681258 h 681258"/>
              <a:gd name="connsiteX0" fmla="*/ 342542 w 1002669"/>
              <a:gd name="connsiteY0" fmla="*/ 681258 h 681258"/>
              <a:gd name="connsiteX1" fmla="*/ 438157 w 1002669"/>
              <a:gd name="connsiteY1" fmla="*/ 628091 h 681258"/>
              <a:gd name="connsiteX2" fmla="*/ 671027 w 1002669"/>
              <a:gd name="connsiteY2" fmla="*/ 588991 h 681258"/>
              <a:gd name="connsiteX3" fmla="*/ 912736 w 1002669"/>
              <a:gd name="connsiteY3" fmla="*/ 433845 h 681258"/>
              <a:gd name="connsiteX4" fmla="*/ 998970 w 1002669"/>
              <a:gd name="connsiteY4" fmla="*/ 215768 h 681258"/>
              <a:gd name="connsiteX5" fmla="*/ 805877 w 1002669"/>
              <a:gd name="connsiteY5" fmla="*/ 3652 h 681258"/>
              <a:gd name="connsiteX6" fmla="*/ 352869 w 1002669"/>
              <a:gd name="connsiteY6" fmla="*/ 100565 h 681258"/>
              <a:gd name="connsiteX7" fmla="*/ 5992 w 1002669"/>
              <a:gd name="connsiteY7" fmla="*/ 339990 h 681258"/>
              <a:gd name="connsiteX8" fmla="*/ 93841 w 1002669"/>
              <a:gd name="connsiteY8" fmla="*/ 576670 h 681258"/>
              <a:gd name="connsiteX9" fmla="*/ 319017 w 1002669"/>
              <a:gd name="connsiteY9" fmla="*/ 620771 h 681258"/>
              <a:gd name="connsiteX10" fmla="*/ 342542 w 1002669"/>
              <a:gd name="connsiteY10" fmla="*/ 681258 h 681258"/>
              <a:gd name="connsiteX0" fmla="*/ 330247 w 990374"/>
              <a:gd name="connsiteY0" fmla="*/ 681241 h 681241"/>
              <a:gd name="connsiteX1" fmla="*/ 425862 w 990374"/>
              <a:gd name="connsiteY1" fmla="*/ 628074 h 681241"/>
              <a:gd name="connsiteX2" fmla="*/ 658732 w 990374"/>
              <a:gd name="connsiteY2" fmla="*/ 588974 h 681241"/>
              <a:gd name="connsiteX3" fmla="*/ 900441 w 990374"/>
              <a:gd name="connsiteY3" fmla="*/ 433828 h 681241"/>
              <a:gd name="connsiteX4" fmla="*/ 986675 w 990374"/>
              <a:gd name="connsiteY4" fmla="*/ 215751 h 681241"/>
              <a:gd name="connsiteX5" fmla="*/ 793582 w 990374"/>
              <a:gd name="connsiteY5" fmla="*/ 3635 h 681241"/>
              <a:gd name="connsiteX6" fmla="*/ 340574 w 990374"/>
              <a:gd name="connsiteY6" fmla="*/ 100548 h 681241"/>
              <a:gd name="connsiteX7" fmla="*/ 7089 w 990374"/>
              <a:gd name="connsiteY7" fmla="*/ 337454 h 681241"/>
              <a:gd name="connsiteX8" fmla="*/ 81546 w 990374"/>
              <a:gd name="connsiteY8" fmla="*/ 576653 h 681241"/>
              <a:gd name="connsiteX9" fmla="*/ 306722 w 990374"/>
              <a:gd name="connsiteY9" fmla="*/ 620754 h 681241"/>
              <a:gd name="connsiteX10" fmla="*/ 330247 w 990374"/>
              <a:gd name="connsiteY10" fmla="*/ 681241 h 68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374" h="681241">
                <a:moveTo>
                  <a:pt x="330247" y="681241"/>
                </a:moveTo>
                <a:cubicBezTo>
                  <a:pt x="338783" y="680476"/>
                  <a:pt x="371115" y="643452"/>
                  <a:pt x="425862" y="628074"/>
                </a:cubicBezTo>
                <a:cubicBezTo>
                  <a:pt x="480609" y="612696"/>
                  <a:pt x="579636" y="621348"/>
                  <a:pt x="658732" y="588974"/>
                </a:cubicBezTo>
                <a:cubicBezTo>
                  <a:pt x="737829" y="556600"/>
                  <a:pt x="845784" y="496032"/>
                  <a:pt x="900441" y="433828"/>
                </a:cubicBezTo>
                <a:cubicBezTo>
                  <a:pt x="955098" y="371624"/>
                  <a:pt x="1004485" y="287450"/>
                  <a:pt x="986675" y="215751"/>
                </a:cubicBezTo>
                <a:cubicBezTo>
                  <a:pt x="968865" y="144052"/>
                  <a:pt x="901266" y="22836"/>
                  <a:pt x="793582" y="3635"/>
                </a:cubicBezTo>
                <a:cubicBezTo>
                  <a:pt x="685899" y="-15566"/>
                  <a:pt x="471656" y="44912"/>
                  <a:pt x="340574" y="100548"/>
                </a:cubicBezTo>
                <a:cubicBezTo>
                  <a:pt x="209492" y="156184"/>
                  <a:pt x="32635" y="252090"/>
                  <a:pt x="7089" y="337454"/>
                </a:cubicBezTo>
                <a:cubicBezTo>
                  <a:pt x="-18457" y="422818"/>
                  <a:pt x="29375" y="529856"/>
                  <a:pt x="81546" y="576653"/>
                </a:cubicBezTo>
                <a:cubicBezTo>
                  <a:pt x="133717" y="623450"/>
                  <a:pt x="226482" y="591390"/>
                  <a:pt x="306722" y="620754"/>
                </a:cubicBezTo>
                <a:cubicBezTo>
                  <a:pt x="334493" y="634212"/>
                  <a:pt x="330247" y="681241"/>
                  <a:pt x="330247" y="681241"/>
                </a:cubicBezTo>
                <a:close/>
              </a:path>
            </a:pathLst>
          </a:custGeom>
          <a:solidFill>
            <a:schemeClr val="bg1"/>
          </a:solidFill>
          <a:ln w="19050" cap="flat">
            <a:noFill/>
            <a:prstDash val="solid"/>
            <a:miter/>
          </a:ln>
        </p:spPr>
        <p:txBody>
          <a:bodyPr rtlCol="0" anchor="ctr"/>
          <a:lstStyle/>
          <a:p>
            <a:endParaRPr lang="en-US">
              <a:solidFill>
                <a:srgbClr val="000000"/>
              </a:solidFill>
            </a:endParaRPr>
          </a:p>
        </p:txBody>
      </p:sp>
      <p:sp>
        <p:nvSpPr>
          <p:cNvPr id="2" name="Title 1">
            <a:extLst>
              <a:ext uri="{FF2B5EF4-FFF2-40B4-BE49-F238E27FC236}">
                <a16:creationId xmlns:a16="http://schemas.microsoft.com/office/drawing/2014/main" id="{CF11E963-1103-4F89-B046-683A8CA5407F}"/>
              </a:ext>
            </a:extLst>
          </p:cNvPr>
          <p:cNvSpPr>
            <a:spLocks noGrp="1"/>
          </p:cNvSpPr>
          <p:nvPr>
            <p:ph type="ctrTitle"/>
          </p:nvPr>
        </p:nvSpPr>
        <p:spPr>
          <a:xfrm>
            <a:off x="1281546" y="1544783"/>
            <a:ext cx="5428051" cy="2344266"/>
          </a:xfrm>
        </p:spPr>
        <p:txBody>
          <a:bodyPr vert="horz" lIns="91440" tIns="45720" rIns="91440" bIns="45720" rtlCol="0" anchor="ctr" anchorCtr="0">
            <a:normAutofit fontScale="90000"/>
          </a:bodyPr>
          <a:lstStyle/>
          <a:p>
            <a:r>
              <a:rPr lang="en-US" b="1" kern="1200" cap="none" spc="100" baseline="0">
                <a:latin typeface="Modern Love" panose="04090805081005020601" pitchFamily="82" charset="0"/>
              </a:rPr>
              <a:t>Appu</a:t>
            </a:r>
            <a:br>
              <a:rPr lang="en-US" b="1" kern="1200" cap="none" spc="100" baseline="0">
                <a:latin typeface="Modern Love" panose="04090805081005020601" pitchFamily="82" charset="0"/>
              </a:rPr>
            </a:br>
            <a:r>
              <a:rPr lang="en-US" b="1" kern="1200" cap="none" spc="100" baseline="0">
                <a:latin typeface="Modern Love" panose="04090805081005020601" pitchFamily="82" charset="0"/>
              </a:rPr>
              <a:t>The Search Engine</a:t>
            </a:r>
            <a:br>
              <a:rPr lang="en-US" b="1" kern="1200" cap="none" spc="100" baseline="0">
                <a:latin typeface="Modern Love" panose="04090805081005020601" pitchFamily="82" charset="0"/>
              </a:rPr>
            </a:br>
            <a:br>
              <a:rPr lang="en-US" b="1" kern="1200" cap="none" spc="100" baseline="0">
                <a:latin typeface="Modern Love" panose="04090805081005020601" pitchFamily="82" charset="0"/>
              </a:rPr>
            </a:br>
            <a:r>
              <a:rPr lang="en-US" sz="1800" b="1" kern="1200" cap="none" spc="100" baseline="0">
                <a:latin typeface="Modern Love" panose="04090805081005020601" pitchFamily="82" charset="0"/>
              </a:rPr>
              <a:t>COMP-8547</a:t>
            </a:r>
            <a:br>
              <a:rPr lang="en-US" sz="1800" b="1" kern="1200" cap="none" spc="100" baseline="0">
                <a:latin typeface="Modern Love" panose="04090805081005020601" pitchFamily="82" charset="0"/>
              </a:rPr>
            </a:br>
            <a:r>
              <a:rPr lang="en-US" sz="1800" b="1" kern="1200" cap="none" spc="100" baseline="0">
                <a:latin typeface="Modern Love" panose="04090805081005020601" pitchFamily="82" charset="0"/>
              </a:rPr>
              <a:t>Advanced Computing Concepts</a:t>
            </a:r>
          </a:p>
        </p:txBody>
      </p:sp>
      <p:sp>
        <p:nvSpPr>
          <p:cNvPr id="3" name="Subtitle 2">
            <a:extLst>
              <a:ext uri="{FF2B5EF4-FFF2-40B4-BE49-F238E27FC236}">
                <a16:creationId xmlns:a16="http://schemas.microsoft.com/office/drawing/2014/main" id="{C27B43E5-41C4-4C44-8463-5AE8CF3E7D5D}"/>
              </a:ext>
            </a:extLst>
          </p:cNvPr>
          <p:cNvSpPr>
            <a:spLocks noGrp="1"/>
          </p:cNvSpPr>
          <p:nvPr>
            <p:ph type="subTitle" idx="1"/>
          </p:nvPr>
        </p:nvSpPr>
        <p:spPr>
          <a:xfrm>
            <a:off x="7840392" y="2027232"/>
            <a:ext cx="3550866" cy="1177030"/>
          </a:xfrm>
        </p:spPr>
        <p:txBody>
          <a:bodyPr vert="horz" lIns="91440" tIns="45720" rIns="91440" bIns="45720" rtlCol="0" anchor="ctr">
            <a:noAutofit/>
          </a:bodyPr>
          <a:lstStyle/>
          <a:p>
            <a:pPr algn="ctr">
              <a:lnSpc>
                <a:spcPct val="90000"/>
              </a:lnSpc>
            </a:pPr>
            <a:r>
              <a:rPr lang="en-US" sz="1800">
                <a:latin typeface="The Hand Black"/>
              </a:rPr>
              <a:t>Arun Sivakumar</a:t>
            </a:r>
          </a:p>
          <a:p>
            <a:pPr algn="ctr">
              <a:lnSpc>
                <a:spcPct val="90000"/>
              </a:lnSpc>
            </a:pPr>
            <a:r>
              <a:rPr lang="en-US" sz="1800">
                <a:latin typeface="The Hand Black"/>
              </a:rPr>
              <a:t>Dhamina Sarvathikari</a:t>
            </a:r>
          </a:p>
          <a:p>
            <a:pPr algn="ctr">
              <a:lnSpc>
                <a:spcPct val="90000"/>
              </a:lnSpc>
            </a:pPr>
            <a:r>
              <a:rPr lang="en-US" sz="1800">
                <a:latin typeface="The Hand Black"/>
              </a:rPr>
              <a:t>Priya Samanvi Gudi</a:t>
            </a:r>
          </a:p>
          <a:p>
            <a:pPr algn="ctr">
              <a:lnSpc>
                <a:spcPct val="90000"/>
              </a:lnSpc>
            </a:pPr>
            <a:r>
              <a:rPr lang="en-US" sz="1800">
                <a:latin typeface="The Hand Black"/>
              </a:rPr>
              <a:t>Mohammed Harris Jinnah Mohideen</a:t>
            </a:r>
          </a:p>
          <a:p>
            <a:pPr algn="ctr">
              <a:lnSpc>
                <a:spcPct val="90000"/>
              </a:lnSpc>
            </a:pPr>
            <a:r>
              <a:rPr lang="en-US" sz="1800">
                <a:latin typeface="The Hand Black"/>
              </a:rPr>
              <a:t>         Sridhar Gopu</a:t>
            </a:r>
          </a:p>
        </p:txBody>
      </p:sp>
      <p:pic>
        <p:nvPicPr>
          <p:cNvPr id="12" name="Picture 11" descr="Background pattern&#10;&#10;Description automatically generated with medium confidence">
            <a:extLst>
              <a:ext uri="{FF2B5EF4-FFF2-40B4-BE49-F238E27FC236}">
                <a16:creationId xmlns:a16="http://schemas.microsoft.com/office/drawing/2014/main" id="{EC880377-1D98-453B-8791-0ED8931C2295}"/>
              </a:ext>
            </a:extLst>
          </p:cNvPr>
          <p:cNvPicPr>
            <a:picLocks noChangeAspect="1"/>
          </p:cNvPicPr>
          <p:nvPr/>
        </p:nvPicPr>
        <p:blipFill rotWithShape="1">
          <a:blip r:embed="rId2">
            <a:extLst>
              <a:ext uri="{28A0092B-C50C-407E-A947-70E740481C1C}">
                <a14:useLocalDpi xmlns:a14="http://schemas.microsoft.com/office/drawing/2010/main" val="0"/>
              </a:ext>
            </a:extLst>
          </a:blip>
          <a:srcRect r="6" b="1282"/>
          <a:stretch/>
        </p:blipFill>
        <p:spPr>
          <a:xfrm>
            <a:off x="5660286" y="4382405"/>
            <a:ext cx="2095866" cy="2063947"/>
          </a:xfrm>
          <a:custGeom>
            <a:avLst/>
            <a:gdLst/>
            <a:ahLst/>
            <a:cxnLst/>
            <a:rect l="l" t="t" r="r" b="b"/>
            <a:pathLst>
              <a:path w="2333068" h="2297536">
                <a:moveTo>
                  <a:pt x="1169097" y="365"/>
                </a:moveTo>
                <a:cubicBezTo>
                  <a:pt x="1196038" y="879"/>
                  <a:pt x="1221758" y="1904"/>
                  <a:pt x="1245999" y="3226"/>
                </a:cubicBezTo>
                <a:cubicBezTo>
                  <a:pt x="1633849" y="24369"/>
                  <a:pt x="2355993" y="445659"/>
                  <a:pt x="2332509" y="1173085"/>
                </a:cubicBezTo>
                <a:cubicBezTo>
                  <a:pt x="2309024" y="1900512"/>
                  <a:pt x="1990758" y="2352511"/>
                  <a:pt x="1143300" y="2292154"/>
                </a:cubicBezTo>
                <a:cubicBezTo>
                  <a:pt x="295841" y="2231797"/>
                  <a:pt x="-48331" y="1676129"/>
                  <a:pt x="5412" y="1046225"/>
                </a:cubicBezTo>
                <a:cubicBezTo>
                  <a:pt x="86156" y="99850"/>
                  <a:pt x="764982" y="-7353"/>
                  <a:pt x="1169097" y="365"/>
                </a:cubicBezTo>
                <a:close/>
              </a:path>
            </a:pathLst>
          </a:custGeom>
        </p:spPr>
      </p:pic>
      <p:sp>
        <p:nvSpPr>
          <p:cNvPr id="223" name="Oval 5">
            <a:extLst>
              <a:ext uri="{FF2B5EF4-FFF2-40B4-BE49-F238E27FC236}">
                <a16:creationId xmlns:a16="http://schemas.microsoft.com/office/drawing/2014/main" id="{4BCDF6AF-237D-449E-8E15-A10B6815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092598">
            <a:off x="5661037" y="4375045"/>
            <a:ext cx="2095712" cy="2057049"/>
          </a:xfrm>
          <a:custGeom>
            <a:avLst/>
            <a:gdLst>
              <a:gd name="connsiteX0" fmla="*/ 0 w 3164619"/>
              <a:gd name="connsiteY0" fmla="*/ 1529142 h 3058283"/>
              <a:gd name="connsiteX1" fmla="*/ 1582310 w 3164619"/>
              <a:gd name="connsiteY1" fmla="*/ 0 h 3058283"/>
              <a:gd name="connsiteX2" fmla="*/ 3164620 w 3164619"/>
              <a:gd name="connsiteY2" fmla="*/ 1529142 h 3058283"/>
              <a:gd name="connsiteX3" fmla="*/ 1582310 w 3164619"/>
              <a:gd name="connsiteY3" fmla="*/ 3058284 h 3058283"/>
              <a:gd name="connsiteX4" fmla="*/ 0 w 3164619"/>
              <a:gd name="connsiteY4" fmla="*/ 1529142 h 3058283"/>
              <a:gd name="connsiteX0" fmla="*/ 294 w 3164914"/>
              <a:gd name="connsiteY0" fmla="*/ 1529142 h 3058284"/>
              <a:gd name="connsiteX1" fmla="*/ 1487189 w 3164914"/>
              <a:gd name="connsiteY1" fmla="*/ 0 h 3058284"/>
              <a:gd name="connsiteX2" fmla="*/ 3164914 w 3164914"/>
              <a:gd name="connsiteY2" fmla="*/ 1529142 h 3058284"/>
              <a:gd name="connsiteX3" fmla="*/ 1582604 w 3164914"/>
              <a:gd name="connsiteY3" fmla="*/ 3058284 h 3058284"/>
              <a:gd name="connsiteX4" fmla="*/ 294 w 3164914"/>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84 w 3212512"/>
              <a:gd name="connsiteY0" fmla="*/ 1624823 h 3061381"/>
              <a:gd name="connsiteX1" fmla="*/ 1534787 w 3212512"/>
              <a:gd name="connsiteY1" fmla="*/ 265 h 3061381"/>
              <a:gd name="connsiteX2" fmla="*/ 3212512 w 3212512"/>
              <a:gd name="connsiteY2" fmla="*/ 1529407 h 3061381"/>
              <a:gd name="connsiteX3" fmla="*/ 1630202 w 3212512"/>
              <a:gd name="connsiteY3" fmla="*/ 3058549 h 3061381"/>
              <a:gd name="connsiteX4" fmla="*/ 184 w 3212512"/>
              <a:gd name="connsiteY4" fmla="*/ 1624823 h 3061381"/>
              <a:gd name="connsiteX0" fmla="*/ 335 w 3212663"/>
              <a:gd name="connsiteY0" fmla="*/ 1624823 h 3058748"/>
              <a:gd name="connsiteX1" fmla="*/ 1503133 w 3212663"/>
              <a:gd name="connsiteY1" fmla="*/ 265 h 3058748"/>
              <a:gd name="connsiteX2" fmla="*/ 3212663 w 3212663"/>
              <a:gd name="connsiteY2" fmla="*/ 1529407 h 3058748"/>
              <a:gd name="connsiteX3" fmla="*/ 1630353 w 3212663"/>
              <a:gd name="connsiteY3" fmla="*/ 3058549 h 3058748"/>
              <a:gd name="connsiteX4" fmla="*/ 335 w 3212663"/>
              <a:gd name="connsiteY4" fmla="*/ 1624823 h 3058748"/>
              <a:gd name="connsiteX0" fmla="*/ 892 w 3213220"/>
              <a:gd name="connsiteY0" fmla="*/ 1624823 h 3058748"/>
              <a:gd name="connsiteX1" fmla="*/ 1503690 w 3213220"/>
              <a:gd name="connsiteY1" fmla="*/ 265 h 3058748"/>
              <a:gd name="connsiteX2" fmla="*/ 3213220 w 3213220"/>
              <a:gd name="connsiteY2" fmla="*/ 1529407 h 3058748"/>
              <a:gd name="connsiteX3" fmla="*/ 1630910 w 3213220"/>
              <a:gd name="connsiteY3" fmla="*/ 3058549 h 3058748"/>
              <a:gd name="connsiteX4" fmla="*/ 892 w 3213220"/>
              <a:gd name="connsiteY4" fmla="*/ 1624823 h 3058748"/>
              <a:gd name="connsiteX0" fmla="*/ 4743 w 3217071"/>
              <a:gd name="connsiteY0" fmla="*/ 1624823 h 3058932"/>
              <a:gd name="connsiteX1" fmla="*/ 1507541 w 3217071"/>
              <a:gd name="connsiteY1" fmla="*/ 265 h 3058932"/>
              <a:gd name="connsiteX2" fmla="*/ 3217071 w 3217071"/>
              <a:gd name="connsiteY2" fmla="*/ 1529407 h 3058932"/>
              <a:gd name="connsiteX3" fmla="*/ 1634761 w 3217071"/>
              <a:gd name="connsiteY3" fmla="*/ 3058549 h 3058932"/>
              <a:gd name="connsiteX4" fmla="*/ 4743 w 3217071"/>
              <a:gd name="connsiteY4" fmla="*/ 1624823 h 3058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071" h="3058932">
                <a:moveTo>
                  <a:pt x="4743" y="1624823"/>
                </a:moveTo>
                <a:cubicBezTo>
                  <a:pt x="-48265" y="653933"/>
                  <a:pt x="336049" y="16168"/>
                  <a:pt x="1507541" y="265"/>
                </a:cubicBezTo>
                <a:cubicBezTo>
                  <a:pt x="2679033" y="-15638"/>
                  <a:pt x="3217071" y="684885"/>
                  <a:pt x="3217071" y="1529407"/>
                </a:cubicBezTo>
                <a:cubicBezTo>
                  <a:pt x="3217071" y="2882813"/>
                  <a:pt x="2170149" y="3042646"/>
                  <a:pt x="1634761" y="3058549"/>
                </a:cubicBezTo>
                <a:cubicBezTo>
                  <a:pt x="1099373" y="3074452"/>
                  <a:pt x="57751" y="2595713"/>
                  <a:pt x="4743" y="162482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Shape 117">
            <a:extLst>
              <a:ext uri="{FF2B5EF4-FFF2-40B4-BE49-F238E27FC236}">
                <a16:creationId xmlns:a16="http://schemas.microsoft.com/office/drawing/2014/main" id="{9E325C87-B6E1-4572-AE41-9E9294456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03689" flipH="1">
            <a:off x="803544" y="489051"/>
            <a:ext cx="6520870" cy="4409444"/>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2584 w 944778"/>
              <a:gd name="connsiteY0" fmla="*/ 641781 h 641781"/>
              <a:gd name="connsiteX1" fmla="*/ 347674 w 944778"/>
              <a:gd name="connsiteY1" fmla="*/ 603504 h 641781"/>
              <a:gd name="connsiteX2" fmla="*/ 492610 w 944778"/>
              <a:gd name="connsiteY2" fmla="*/ 589409 h 641781"/>
              <a:gd name="connsiteX3" fmla="*/ 871513 w 944778"/>
              <a:gd name="connsiteY3" fmla="*/ 466770 h 641781"/>
              <a:gd name="connsiteX4" fmla="*/ 918074 w 944778"/>
              <a:gd name="connsiteY4" fmla="*/ 196299 h 641781"/>
              <a:gd name="connsiteX5" fmla="*/ 691598 w 944778"/>
              <a:gd name="connsiteY5" fmla="*/ 5419 h 641781"/>
              <a:gd name="connsiteX6" fmla="*/ 205135 w 944778"/>
              <a:gd name="connsiteY6" fmla="*/ 67964 h 641781"/>
              <a:gd name="connsiteX7" fmla="*/ 19443 w 944778"/>
              <a:gd name="connsiteY7" fmla="*/ 244456 h 641781"/>
              <a:gd name="connsiteX8" fmla="*/ 232089 w 944778"/>
              <a:gd name="connsiteY8" fmla="*/ 580705 h 641781"/>
              <a:gd name="connsiteX9" fmla="*/ 292584 w 944778"/>
              <a:gd name="connsiteY9" fmla="*/ 641781 h 641781"/>
              <a:gd name="connsiteX0" fmla="*/ 292584 w 940808"/>
              <a:gd name="connsiteY0" fmla="*/ 641781 h 641781"/>
              <a:gd name="connsiteX1" fmla="*/ 347674 w 940808"/>
              <a:gd name="connsiteY1" fmla="*/ 603504 h 641781"/>
              <a:gd name="connsiteX2" fmla="*/ 492610 w 940808"/>
              <a:gd name="connsiteY2" fmla="*/ 589409 h 641781"/>
              <a:gd name="connsiteX3" fmla="*/ 871513 w 940808"/>
              <a:gd name="connsiteY3" fmla="*/ 466770 h 641781"/>
              <a:gd name="connsiteX4" fmla="*/ 918074 w 940808"/>
              <a:gd name="connsiteY4" fmla="*/ 196299 h 641781"/>
              <a:gd name="connsiteX5" fmla="*/ 691598 w 940808"/>
              <a:gd name="connsiteY5" fmla="*/ 5419 h 641781"/>
              <a:gd name="connsiteX6" fmla="*/ 205135 w 940808"/>
              <a:gd name="connsiteY6" fmla="*/ 67964 h 641781"/>
              <a:gd name="connsiteX7" fmla="*/ 19443 w 940808"/>
              <a:gd name="connsiteY7" fmla="*/ 244456 h 641781"/>
              <a:gd name="connsiteX8" fmla="*/ 232089 w 940808"/>
              <a:gd name="connsiteY8" fmla="*/ 580705 h 641781"/>
              <a:gd name="connsiteX9" fmla="*/ 292584 w 940808"/>
              <a:gd name="connsiteY9" fmla="*/ 641781 h 641781"/>
              <a:gd name="connsiteX0" fmla="*/ 292584 w 936876"/>
              <a:gd name="connsiteY0" fmla="*/ 640201 h 640201"/>
              <a:gd name="connsiteX1" fmla="*/ 347674 w 936876"/>
              <a:gd name="connsiteY1" fmla="*/ 601924 h 640201"/>
              <a:gd name="connsiteX2" fmla="*/ 492610 w 936876"/>
              <a:gd name="connsiteY2" fmla="*/ 587829 h 640201"/>
              <a:gd name="connsiteX3" fmla="*/ 871513 w 936876"/>
              <a:gd name="connsiteY3" fmla="*/ 465190 h 640201"/>
              <a:gd name="connsiteX4" fmla="*/ 907259 w 936876"/>
              <a:gd name="connsiteY4" fmla="*/ 167385 h 640201"/>
              <a:gd name="connsiteX5" fmla="*/ 691598 w 936876"/>
              <a:gd name="connsiteY5" fmla="*/ 3839 h 640201"/>
              <a:gd name="connsiteX6" fmla="*/ 205135 w 936876"/>
              <a:gd name="connsiteY6" fmla="*/ 66384 h 640201"/>
              <a:gd name="connsiteX7" fmla="*/ 19443 w 936876"/>
              <a:gd name="connsiteY7" fmla="*/ 242876 h 640201"/>
              <a:gd name="connsiteX8" fmla="*/ 232089 w 936876"/>
              <a:gd name="connsiteY8" fmla="*/ 579125 h 640201"/>
              <a:gd name="connsiteX9" fmla="*/ 292584 w 936876"/>
              <a:gd name="connsiteY9" fmla="*/ 640201 h 640201"/>
              <a:gd name="connsiteX0" fmla="*/ 292584 w 927257"/>
              <a:gd name="connsiteY0" fmla="*/ 654530 h 654530"/>
              <a:gd name="connsiteX1" fmla="*/ 347674 w 927257"/>
              <a:gd name="connsiteY1" fmla="*/ 616253 h 654530"/>
              <a:gd name="connsiteX2" fmla="*/ 492610 w 927257"/>
              <a:gd name="connsiteY2" fmla="*/ 602158 h 654530"/>
              <a:gd name="connsiteX3" fmla="*/ 871513 w 927257"/>
              <a:gd name="connsiteY3" fmla="*/ 479519 h 654530"/>
              <a:gd name="connsiteX4" fmla="*/ 907259 w 927257"/>
              <a:gd name="connsiteY4" fmla="*/ 181714 h 654530"/>
              <a:gd name="connsiteX5" fmla="*/ 695909 w 927257"/>
              <a:gd name="connsiteY5" fmla="*/ 3250 h 654530"/>
              <a:gd name="connsiteX6" fmla="*/ 205135 w 927257"/>
              <a:gd name="connsiteY6" fmla="*/ 80713 h 654530"/>
              <a:gd name="connsiteX7" fmla="*/ 19443 w 927257"/>
              <a:gd name="connsiteY7" fmla="*/ 257205 h 654530"/>
              <a:gd name="connsiteX8" fmla="*/ 232089 w 927257"/>
              <a:gd name="connsiteY8" fmla="*/ 593454 h 654530"/>
              <a:gd name="connsiteX9" fmla="*/ 292584 w 927257"/>
              <a:gd name="connsiteY9" fmla="*/ 654530 h 654530"/>
              <a:gd name="connsiteX0" fmla="*/ 292584 w 927257"/>
              <a:gd name="connsiteY0" fmla="*/ 656183 h 656183"/>
              <a:gd name="connsiteX1" fmla="*/ 347674 w 927257"/>
              <a:gd name="connsiteY1" fmla="*/ 617906 h 656183"/>
              <a:gd name="connsiteX2" fmla="*/ 492610 w 927257"/>
              <a:gd name="connsiteY2" fmla="*/ 603811 h 656183"/>
              <a:gd name="connsiteX3" fmla="*/ 871513 w 927257"/>
              <a:gd name="connsiteY3" fmla="*/ 481172 h 656183"/>
              <a:gd name="connsiteX4" fmla="*/ 907259 w 927257"/>
              <a:gd name="connsiteY4" fmla="*/ 183367 h 656183"/>
              <a:gd name="connsiteX5" fmla="*/ 695909 w 927257"/>
              <a:gd name="connsiteY5" fmla="*/ 4903 h 656183"/>
              <a:gd name="connsiteX6" fmla="*/ 205135 w 927257"/>
              <a:gd name="connsiteY6" fmla="*/ 82366 h 656183"/>
              <a:gd name="connsiteX7" fmla="*/ 19443 w 927257"/>
              <a:gd name="connsiteY7" fmla="*/ 258858 h 656183"/>
              <a:gd name="connsiteX8" fmla="*/ 232089 w 927257"/>
              <a:gd name="connsiteY8" fmla="*/ 595107 h 656183"/>
              <a:gd name="connsiteX9" fmla="*/ 292584 w 927257"/>
              <a:gd name="connsiteY9" fmla="*/ 656183 h 656183"/>
              <a:gd name="connsiteX0" fmla="*/ 292584 w 925838"/>
              <a:gd name="connsiteY0" fmla="*/ 651595 h 651595"/>
              <a:gd name="connsiteX1" fmla="*/ 347674 w 925838"/>
              <a:gd name="connsiteY1" fmla="*/ 613318 h 651595"/>
              <a:gd name="connsiteX2" fmla="*/ 492610 w 925838"/>
              <a:gd name="connsiteY2" fmla="*/ 599223 h 651595"/>
              <a:gd name="connsiteX3" fmla="*/ 871513 w 925838"/>
              <a:gd name="connsiteY3" fmla="*/ 476584 h 651595"/>
              <a:gd name="connsiteX4" fmla="*/ 907259 w 925838"/>
              <a:gd name="connsiteY4" fmla="*/ 178779 h 651595"/>
              <a:gd name="connsiteX5" fmla="*/ 715990 w 925838"/>
              <a:gd name="connsiteY5" fmla="*/ 5177 h 651595"/>
              <a:gd name="connsiteX6" fmla="*/ 205135 w 925838"/>
              <a:gd name="connsiteY6" fmla="*/ 77778 h 651595"/>
              <a:gd name="connsiteX7" fmla="*/ 19443 w 925838"/>
              <a:gd name="connsiteY7" fmla="*/ 254270 h 651595"/>
              <a:gd name="connsiteX8" fmla="*/ 232089 w 925838"/>
              <a:gd name="connsiteY8" fmla="*/ 590519 h 651595"/>
              <a:gd name="connsiteX9" fmla="*/ 292584 w 925838"/>
              <a:gd name="connsiteY9" fmla="*/ 651595 h 651595"/>
              <a:gd name="connsiteX0" fmla="*/ 262897 w 925838"/>
              <a:gd name="connsiteY0" fmla="*/ 663017 h 663017"/>
              <a:gd name="connsiteX1" fmla="*/ 347674 w 925838"/>
              <a:gd name="connsiteY1" fmla="*/ 613318 h 663017"/>
              <a:gd name="connsiteX2" fmla="*/ 492610 w 925838"/>
              <a:gd name="connsiteY2" fmla="*/ 599223 h 663017"/>
              <a:gd name="connsiteX3" fmla="*/ 871513 w 925838"/>
              <a:gd name="connsiteY3" fmla="*/ 476584 h 663017"/>
              <a:gd name="connsiteX4" fmla="*/ 907259 w 925838"/>
              <a:gd name="connsiteY4" fmla="*/ 178779 h 663017"/>
              <a:gd name="connsiteX5" fmla="*/ 715990 w 925838"/>
              <a:gd name="connsiteY5" fmla="*/ 5177 h 663017"/>
              <a:gd name="connsiteX6" fmla="*/ 205135 w 925838"/>
              <a:gd name="connsiteY6" fmla="*/ 77778 h 663017"/>
              <a:gd name="connsiteX7" fmla="*/ 19443 w 925838"/>
              <a:gd name="connsiteY7" fmla="*/ 254270 h 663017"/>
              <a:gd name="connsiteX8" fmla="*/ 232089 w 925838"/>
              <a:gd name="connsiteY8" fmla="*/ 590519 h 663017"/>
              <a:gd name="connsiteX9" fmla="*/ 262897 w 925838"/>
              <a:gd name="connsiteY9" fmla="*/ 663017 h 663017"/>
              <a:gd name="connsiteX0" fmla="*/ 238982 w 925838"/>
              <a:gd name="connsiteY0" fmla="*/ 657889 h 657889"/>
              <a:gd name="connsiteX1" fmla="*/ 347674 w 925838"/>
              <a:gd name="connsiteY1" fmla="*/ 61331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5838"/>
              <a:gd name="connsiteY0" fmla="*/ 657889 h 657889"/>
              <a:gd name="connsiteX1" fmla="*/ 354772 w 925838"/>
              <a:gd name="connsiteY1" fmla="*/ 61650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4637"/>
              <a:gd name="connsiteY0" fmla="*/ 657889 h 657889"/>
              <a:gd name="connsiteX1" fmla="*/ 354772 w 924637"/>
              <a:gd name="connsiteY1" fmla="*/ 616508 h 657889"/>
              <a:gd name="connsiteX2" fmla="*/ 516487 w 924637"/>
              <a:gd name="connsiteY2" fmla="*/ 599340 h 657889"/>
              <a:gd name="connsiteX3" fmla="*/ 871513 w 924637"/>
              <a:gd name="connsiteY3" fmla="*/ 476584 h 657889"/>
              <a:gd name="connsiteX4" fmla="*/ 907259 w 924637"/>
              <a:gd name="connsiteY4" fmla="*/ 178779 h 657889"/>
              <a:gd name="connsiteX5" fmla="*/ 715990 w 924637"/>
              <a:gd name="connsiteY5" fmla="*/ 5177 h 657889"/>
              <a:gd name="connsiteX6" fmla="*/ 205135 w 924637"/>
              <a:gd name="connsiteY6" fmla="*/ 77778 h 657889"/>
              <a:gd name="connsiteX7" fmla="*/ 19443 w 924637"/>
              <a:gd name="connsiteY7" fmla="*/ 254270 h 657889"/>
              <a:gd name="connsiteX8" fmla="*/ 232089 w 924637"/>
              <a:gd name="connsiteY8" fmla="*/ 590519 h 657889"/>
              <a:gd name="connsiteX9" fmla="*/ 238982 w 924637"/>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3327"/>
              <a:gd name="connsiteY0" fmla="*/ 657889 h 657889"/>
              <a:gd name="connsiteX1" fmla="*/ 354772 w 923327"/>
              <a:gd name="connsiteY1" fmla="*/ 616508 h 657889"/>
              <a:gd name="connsiteX2" fmla="*/ 543969 w 923327"/>
              <a:gd name="connsiteY2" fmla="*/ 608568 h 657889"/>
              <a:gd name="connsiteX3" fmla="*/ 871513 w 923327"/>
              <a:gd name="connsiteY3" fmla="*/ 476584 h 657889"/>
              <a:gd name="connsiteX4" fmla="*/ 907259 w 923327"/>
              <a:gd name="connsiteY4" fmla="*/ 178779 h 657889"/>
              <a:gd name="connsiteX5" fmla="*/ 715990 w 923327"/>
              <a:gd name="connsiteY5" fmla="*/ 5177 h 657889"/>
              <a:gd name="connsiteX6" fmla="*/ 205135 w 923327"/>
              <a:gd name="connsiteY6" fmla="*/ 77778 h 657889"/>
              <a:gd name="connsiteX7" fmla="*/ 19443 w 923327"/>
              <a:gd name="connsiteY7" fmla="*/ 254270 h 657889"/>
              <a:gd name="connsiteX8" fmla="*/ 232089 w 923327"/>
              <a:gd name="connsiteY8" fmla="*/ 590519 h 657889"/>
              <a:gd name="connsiteX9" fmla="*/ 238982 w 923327"/>
              <a:gd name="connsiteY9" fmla="*/ 657889 h 657889"/>
              <a:gd name="connsiteX0" fmla="*/ 238982 w 922789"/>
              <a:gd name="connsiteY0" fmla="*/ 657889 h 657889"/>
              <a:gd name="connsiteX1" fmla="*/ 354772 w 922789"/>
              <a:gd name="connsiteY1" fmla="*/ 616508 h 657889"/>
              <a:gd name="connsiteX2" fmla="*/ 555775 w 922789"/>
              <a:gd name="connsiteY2" fmla="*/ 610544 h 657889"/>
              <a:gd name="connsiteX3" fmla="*/ 871513 w 922789"/>
              <a:gd name="connsiteY3" fmla="*/ 476584 h 657889"/>
              <a:gd name="connsiteX4" fmla="*/ 907259 w 922789"/>
              <a:gd name="connsiteY4" fmla="*/ 178779 h 657889"/>
              <a:gd name="connsiteX5" fmla="*/ 715990 w 922789"/>
              <a:gd name="connsiteY5" fmla="*/ 5177 h 657889"/>
              <a:gd name="connsiteX6" fmla="*/ 205135 w 922789"/>
              <a:gd name="connsiteY6" fmla="*/ 77778 h 657889"/>
              <a:gd name="connsiteX7" fmla="*/ 19443 w 922789"/>
              <a:gd name="connsiteY7" fmla="*/ 254270 h 657889"/>
              <a:gd name="connsiteX8" fmla="*/ 232089 w 922789"/>
              <a:gd name="connsiteY8" fmla="*/ 590519 h 657889"/>
              <a:gd name="connsiteX9" fmla="*/ 238982 w 922789"/>
              <a:gd name="connsiteY9" fmla="*/ 657889 h 657889"/>
              <a:gd name="connsiteX0" fmla="*/ 237724 w 922789"/>
              <a:gd name="connsiteY0" fmla="*/ 662631 h 662631"/>
              <a:gd name="connsiteX1" fmla="*/ 354772 w 922789"/>
              <a:gd name="connsiteY1" fmla="*/ 616508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895"/>
              <a:gd name="connsiteY0" fmla="*/ 675244 h 675244"/>
              <a:gd name="connsiteX1" fmla="*/ 316417 w 922895"/>
              <a:gd name="connsiteY1" fmla="*/ 635913 h 675244"/>
              <a:gd name="connsiteX2" fmla="*/ 555775 w 922895"/>
              <a:gd name="connsiteY2" fmla="*/ 623157 h 675244"/>
              <a:gd name="connsiteX3" fmla="*/ 871513 w 922895"/>
              <a:gd name="connsiteY3" fmla="*/ 489197 h 675244"/>
              <a:gd name="connsiteX4" fmla="*/ 907259 w 922895"/>
              <a:gd name="connsiteY4" fmla="*/ 191392 h 675244"/>
              <a:gd name="connsiteX5" fmla="*/ 714533 w 922895"/>
              <a:gd name="connsiteY5" fmla="*/ 4490 h 675244"/>
              <a:gd name="connsiteX6" fmla="*/ 205135 w 922895"/>
              <a:gd name="connsiteY6" fmla="*/ 90391 h 675244"/>
              <a:gd name="connsiteX7" fmla="*/ 19443 w 922895"/>
              <a:gd name="connsiteY7" fmla="*/ 266883 h 675244"/>
              <a:gd name="connsiteX8" fmla="*/ 232089 w 922895"/>
              <a:gd name="connsiteY8" fmla="*/ 603132 h 675244"/>
              <a:gd name="connsiteX9" fmla="*/ 237724 w 922895"/>
              <a:gd name="connsiteY9" fmla="*/ 675244 h 675244"/>
              <a:gd name="connsiteX0" fmla="*/ 237724 w 921860"/>
              <a:gd name="connsiteY0" fmla="*/ 675486 h 675486"/>
              <a:gd name="connsiteX1" fmla="*/ 316417 w 921860"/>
              <a:gd name="connsiteY1" fmla="*/ 636155 h 675486"/>
              <a:gd name="connsiteX2" fmla="*/ 555775 w 921860"/>
              <a:gd name="connsiteY2" fmla="*/ 623399 h 675486"/>
              <a:gd name="connsiteX3" fmla="*/ 871513 w 921860"/>
              <a:gd name="connsiteY3" fmla="*/ 489439 h 675486"/>
              <a:gd name="connsiteX4" fmla="*/ 907259 w 921860"/>
              <a:gd name="connsiteY4" fmla="*/ 191634 h 675486"/>
              <a:gd name="connsiteX5" fmla="*/ 728723 w 921860"/>
              <a:gd name="connsiteY5" fmla="*/ 4479 h 675486"/>
              <a:gd name="connsiteX6" fmla="*/ 205135 w 921860"/>
              <a:gd name="connsiteY6" fmla="*/ 90633 h 675486"/>
              <a:gd name="connsiteX7" fmla="*/ 19443 w 921860"/>
              <a:gd name="connsiteY7" fmla="*/ 267125 h 675486"/>
              <a:gd name="connsiteX8" fmla="*/ 232089 w 921860"/>
              <a:gd name="connsiteY8" fmla="*/ 603374 h 675486"/>
              <a:gd name="connsiteX9" fmla="*/ 237724 w 921860"/>
              <a:gd name="connsiteY9" fmla="*/ 675486 h 675486"/>
              <a:gd name="connsiteX0" fmla="*/ 237610 w 921746"/>
              <a:gd name="connsiteY0" fmla="*/ 675486 h 675486"/>
              <a:gd name="connsiteX1" fmla="*/ 316303 w 921746"/>
              <a:gd name="connsiteY1" fmla="*/ 636155 h 675486"/>
              <a:gd name="connsiteX2" fmla="*/ 555661 w 921746"/>
              <a:gd name="connsiteY2" fmla="*/ 623399 h 675486"/>
              <a:gd name="connsiteX3" fmla="*/ 871399 w 921746"/>
              <a:gd name="connsiteY3" fmla="*/ 489439 h 675486"/>
              <a:gd name="connsiteX4" fmla="*/ 907145 w 921746"/>
              <a:gd name="connsiteY4" fmla="*/ 191634 h 675486"/>
              <a:gd name="connsiteX5" fmla="*/ 728609 w 921746"/>
              <a:gd name="connsiteY5" fmla="*/ 4479 h 675486"/>
              <a:gd name="connsiteX6" fmla="*/ 205021 w 921746"/>
              <a:gd name="connsiteY6" fmla="*/ 90633 h 675486"/>
              <a:gd name="connsiteX7" fmla="*/ 19329 w 921746"/>
              <a:gd name="connsiteY7" fmla="*/ 267125 h 675486"/>
              <a:gd name="connsiteX8" fmla="*/ 232703 w 921746"/>
              <a:gd name="connsiteY8" fmla="*/ 610024 h 675486"/>
              <a:gd name="connsiteX9" fmla="*/ 237610 w 921746"/>
              <a:gd name="connsiteY9" fmla="*/ 675486 h 675486"/>
              <a:gd name="connsiteX0" fmla="*/ 234474 w 918610"/>
              <a:gd name="connsiteY0" fmla="*/ 675486 h 675486"/>
              <a:gd name="connsiteX1" fmla="*/ 313167 w 918610"/>
              <a:gd name="connsiteY1" fmla="*/ 636155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4474 w 918610"/>
              <a:gd name="connsiteY0" fmla="*/ 675486 h 675486"/>
              <a:gd name="connsiteX1" fmla="*/ 306951 w 918610"/>
              <a:gd name="connsiteY1" fmla="*/ 637256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5490 w 919626"/>
              <a:gd name="connsiteY0" fmla="*/ 675486 h 675486"/>
              <a:gd name="connsiteX1" fmla="*/ 307967 w 919626"/>
              <a:gd name="connsiteY1" fmla="*/ 637256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5490 w 919626"/>
              <a:gd name="connsiteY0" fmla="*/ 675486 h 675486"/>
              <a:gd name="connsiteX1" fmla="*/ 301751 w 919626"/>
              <a:gd name="connsiteY1" fmla="*/ 638357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6660 w 920796"/>
              <a:gd name="connsiteY0" fmla="*/ 675486 h 675486"/>
              <a:gd name="connsiteX1" fmla="*/ 302921 w 920796"/>
              <a:gd name="connsiteY1" fmla="*/ 638357 h 675486"/>
              <a:gd name="connsiteX2" fmla="*/ 554711 w 920796"/>
              <a:gd name="connsiteY2" fmla="*/ 623399 h 675486"/>
              <a:gd name="connsiteX3" fmla="*/ 870449 w 920796"/>
              <a:gd name="connsiteY3" fmla="*/ 489439 h 675486"/>
              <a:gd name="connsiteX4" fmla="*/ 906195 w 920796"/>
              <a:gd name="connsiteY4" fmla="*/ 191634 h 675486"/>
              <a:gd name="connsiteX5" fmla="*/ 727659 w 920796"/>
              <a:gd name="connsiteY5" fmla="*/ 4479 h 675486"/>
              <a:gd name="connsiteX6" fmla="*/ 204071 w 920796"/>
              <a:gd name="connsiteY6" fmla="*/ 90633 h 675486"/>
              <a:gd name="connsiteX7" fmla="*/ 18379 w 920796"/>
              <a:gd name="connsiteY7" fmla="*/ 267125 h 675486"/>
              <a:gd name="connsiteX8" fmla="*/ 223754 w 920796"/>
              <a:gd name="connsiteY8" fmla="*/ 614126 h 675486"/>
              <a:gd name="connsiteX9" fmla="*/ 236660 w 920796"/>
              <a:gd name="connsiteY9" fmla="*/ 675486 h 675486"/>
              <a:gd name="connsiteX0" fmla="*/ 236660 w 924042"/>
              <a:gd name="connsiteY0" fmla="*/ 674029 h 674029"/>
              <a:gd name="connsiteX1" fmla="*/ 302921 w 924042"/>
              <a:gd name="connsiteY1" fmla="*/ 636900 h 674029"/>
              <a:gd name="connsiteX2" fmla="*/ 554711 w 924042"/>
              <a:gd name="connsiteY2" fmla="*/ 621942 h 674029"/>
              <a:gd name="connsiteX3" fmla="*/ 870449 w 924042"/>
              <a:gd name="connsiteY3" fmla="*/ 487982 h 674029"/>
              <a:gd name="connsiteX4" fmla="*/ 910627 w 924042"/>
              <a:gd name="connsiteY4" fmla="*/ 192078 h 674029"/>
              <a:gd name="connsiteX5" fmla="*/ 727659 w 924042"/>
              <a:gd name="connsiteY5" fmla="*/ 3022 h 674029"/>
              <a:gd name="connsiteX6" fmla="*/ 204071 w 924042"/>
              <a:gd name="connsiteY6" fmla="*/ 89176 h 674029"/>
              <a:gd name="connsiteX7" fmla="*/ 18379 w 924042"/>
              <a:gd name="connsiteY7" fmla="*/ 265668 h 674029"/>
              <a:gd name="connsiteX8" fmla="*/ 223754 w 924042"/>
              <a:gd name="connsiteY8" fmla="*/ 612669 h 674029"/>
              <a:gd name="connsiteX9" fmla="*/ 236660 w 924042"/>
              <a:gd name="connsiteY9" fmla="*/ 674029 h 674029"/>
              <a:gd name="connsiteX0" fmla="*/ 236660 w 923289"/>
              <a:gd name="connsiteY0" fmla="*/ 677077 h 677077"/>
              <a:gd name="connsiteX1" fmla="*/ 302921 w 923289"/>
              <a:gd name="connsiteY1" fmla="*/ 639948 h 677077"/>
              <a:gd name="connsiteX2" fmla="*/ 554711 w 923289"/>
              <a:gd name="connsiteY2" fmla="*/ 624990 h 677077"/>
              <a:gd name="connsiteX3" fmla="*/ 870449 w 923289"/>
              <a:gd name="connsiteY3" fmla="*/ 491030 h 677077"/>
              <a:gd name="connsiteX4" fmla="*/ 910627 w 923289"/>
              <a:gd name="connsiteY4" fmla="*/ 195126 h 677077"/>
              <a:gd name="connsiteX5" fmla="*/ 737874 w 923289"/>
              <a:gd name="connsiteY5" fmla="*/ 2918 h 677077"/>
              <a:gd name="connsiteX6" fmla="*/ 204071 w 923289"/>
              <a:gd name="connsiteY6" fmla="*/ 92224 h 677077"/>
              <a:gd name="connsiteX7" fmla="*/ 18379 w 923289"/>
              <a:gd name="connsiteY7" fmla="*/ 268716 h 677077"/>
              <a:gd name="connsiteX8" fmla="*/ 223754 w 923289"/>
              <a:gd name="connsiteY8" fmla="*/ 615717 h 677077"/>
              <a:gd name="connsiteX9" fmla="*/ 236660 w 923289"/>
              <a:gd name="connsiteY9" fmla="*/ 677077 h 677077"/>
              <a:gd name="connsiteX0" fmla="*/ 236660 w 923277"/>
              <a:gd name="connsiteY0" fmla="*/ 684928 h 684928"/>
              <a:gd name="connsiteX1" fmla="*/ 302921 w 923277"/>
              <a:gd name="connsiteY1" fmla="*/ 647799 h 684928"/>
              <a:gd name="connsiteX2" fmla="*/ 554711 w 923277"/>
              <a:gd name="connsiteY2" fmla="*/ 632841 h 684928"/>
              <a:gd name="connsiteX3" fmla="*/ 870449 w 923277"/>
              <a:gd name="connsiteY3" fmla="*/ 498881 h 684928"/>
              <a:gd name="connsiteX4" fmla="*/ 910627 w 923277"/>
              <a:gd name="connsiteY4" fmla="*/ 202977 h 684928"/>
              <a:gd name="connsiteX5" fmla="*/ 738044 w 923277"/>
              <a:gd name="connsiteY5" fmla="*/ 2683 h 684928"/>
              <a:gd name="connsiteX6" fmla="*/ 204071 w 923277"/>
              <a:gd name="connsiteY6" fmla="*/ 100075 h 684928"/>
              <a:gd name="connsiteX7" fmla="*/ 18379 w 923277"/>
              <a:gd name="connsiteY7" fmla="*/ 276567 h 684928"/>
              <a:gd name="connsiteX8" fmla="*/ 223754 w 923277"/>
              <a:gd name="connsiteY8" fmla="*/ 623568 h 684928"/>
              <a:gd name="connsiteX9" fmla="*/ 236660 w 923277"/>
              <a:gd name="connsiteY9" fmla="*/ 684928 h 684928"/>
              <a:gd name="connsiteX0" fmla="*/ 236660 w 923277"/>
              <a:gd name="connsiteY0" fmla="*/ 685385 h 685385"/>
              <a:gd name="connsiteX1" fmla="*/ 302921 w 923277"/>
              <a:gd name="connsiteY1" fmla="*/ 648256 h 685385"/>
              <a:gd name="connsiteX2" fmla="*/ 554711 w 923277"/>
              <a:gd name="connsiteY2" fmla="*/ 633298 h 685385"/>
              <a:gd name="connsiteX3" fmla="*/ 870449 w 923277"/>
              <a:gd name="connsiteY3" fmla="*/ 499338 h 685385"/>
              <a:gd name="connsiteX4" fmla="*/ 910627 w 923277"/>
              <a:gd name="connsiteY4" fmla="*/ 203434 h 685385"/>
              <a:gd name="connsiteX5" fmla="*/ 738044 w 923277"/>
              <a:gd name="connsiteY5" fmla="*/ 3140 h 685385"/>
              <a:gd name="connsiteX6" fmla="*/ 195293 w 923277"/>
              <a:gd name="connsiteY6" fmla="*/ 94802 h 685385"/>
              <a:gd name="connsiteX7" fmla="*/ 18379 w 923277"/>
              <a:gd name="connsiteY7" fmla="*/ 277024 h 685385"/>
              <a:gd name="connsiteX8" fmla="*/ 223754 w 923277"/>
              <a:gd name="connsiteY8" fmla="*/ 624025 h 685385"/>
              <a:gd name="connsiteX9" fmla="*/ 236660 w 923277"/>
              <a:gd name="connsiteY9" fmla="*/ 685385 h 685385"/>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6807"/>
              <a:gd name="connsiteY0" fmla="*/ 647076 h 647076"/>
              <a:gd name="connsiteX1" fmla="*/ 305231 w 926807"/>
              <a:gd name="connsiteY1" fmla="*/ 609947 h 647076"/>
              <a:gd name="connsiteX2" fmla="*/ 557021 w 926807"/>
              <a:gd name="connsiteY2" fmla="*/ 594989 h 647076"/>
              <a:gd name="connsiteX3" fmla="*/ 872759 w 926807"/>
              <a:gd name="connsiteY3" fmla="*/ 461029 h 647076"/>
              <a:gd name="connsiteX4" fmla="*/ 912937 w 926807"/>
              <a:gd name="connsiteY4" fmla="*/ 165125 h 647076"/>
              <a:gd name="connsiteX5" fmla="*/ 723808 w 926807"/>
              <a:gd name="connsiteY5" fmla="*/ 5211 h 647076"/>
              <a:gd name="connsiteX6" fmla="*/ 197603 w 926807"/>
              <a:gd name="connsiteY6" fmla="*/ 56493 h 647076"/>
              <a:gd name="connsiteX7" fmla="*/ 17988 w 926807"/>
              <a:gd name="connsiteY7" fmla="*/ 229663 h 647076"/>
              <a:gd name="connsiteX8" fmla="*/ 226064 w 926807"/>
              <a:gd name="connsiteY8" fmla="*/ 585716 h 647076"/>
              <a:gd name="connsiteX9" fmla="*/ 238970 w 926807"/>
              <a:gd name="connsiteY9" fmla="*/ 647076 h 647076"/>
              <a:gd name="connsiteX0" fmla="*/ 238970 w 933356"/>
              <a:gd name="connsiteY0" fmla="*/ 650456 h 650456"/>
              <a:gd name="connsiteX1" fmla="*/ 305231 w 933356"/>
              <a:gd name="connsiteY1" fmla="*/ 613327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38970 w 933356"/>
              <a:gd name="connsiteY0" fmla="*/ 650456 h 650456"/>
              <a:gd name="connsiteX1" fmla="*/ 325366 w 933356"/>
              <a:gd name="connsiteY1" fmla="*/ 614273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40584 w 934970"/>
              <a:gd name="connsiteY0" fmla="*/ 650456 h 650456"/>
              <a:gd name="connsiteX1" fmla="*/ 326980 w 934970"/>
              <a:gd name="connsiteY1" fmla="*/ 614273 h 650456"/>
              <a:gd name="connsiteX2" fmla="*/ 558635 w 934970"/>
              <a:gd name="connsiteY2" fmla="*/ 598369 h 650456"/>
              <a:gd name="connsiteX3" fmla="*/ 874373 w 934970"/>
              <a:gd name="connsiteY3" fmla="*/ 464409 h 650456"/>
              <a:gd name="connsiteX4" fmla="*/ 923019 w 934970"/>
              <a:gd name="connsiteY4" fmla="*/ 219836 h 650456"/>
              <a:gd name="connsiteX5" fmla="*/ 725422 w 934970"/>
              <a:gd name="connsiteY5" fmla="*/ 8591 h 650456"/>
              <a:gd name="connsiteX6" fmla="*/ 199217 w 934970"/>
              <a:gd name="connsiteY6" fmla="*/ 59873 h 650456"/>
              <a:gd name="connsiteX7" fmla="*/ 19602 w 934970"/>
              <a:gd name="connsiteY7" fmla="*/ 233043 h 650456"/>
              <a:gd name="connsiteX8" fmla="*/ 217059 w 934970"/>
              <a:gd name="connsiteY8" fmla="*/ 589969 h 650456"/>
              <a:gd name="connsiteX9" fmla="*/ 240584 w 934970"/>
              <a:gd name="connsiteY9" fmla="*/ 650456 h 650456"/>
              <a:gd name="connsiteX0" fmla="*/ 240584 w 935083"/>
              <a:gd name="connsiteY0" fmla="*/ 652498 h 652498"/>
              <a:gd name="connsiteX1" fmla="*/ 326980 w 935083"/>
              <a:gd name="connsiteY1" fmla="*/ 616315 h 652498"/>
              <a:gd name="connsiteX2" fmla="*/ 558635 w 935083"/>
              <a:gd name="connsiteY2" fmla="*/ 600411 h 652498"/>
              <a:gd name="connsiteX3" fmla="*/ 874373 w 935083"/>
              <a:gd name="connsiteY3" fmla="*/ 466451 h 652498"/>
              <a:gd name="connsiteX4" fmla="*/ 923019 w 935083"/>
              <a:gd name="connsiteY4" fmla="*/ 221878 h 652498"/>
              <a:gd name="connsiteX5" fmla="*/ 723902 w 935083"/>
              <a:gd name="connsiteY5" fmla="*/ 8348 h 652498"/>
              <a:gd name="connsiteX6" fmla="*/ 199217 w 935083"/>
              <a:gd name="connsiteY6" fmla="*/ 61915 h 652498"/>
              <a:gd name="connsiteX7" fmla="*/ 19602 w 935083"/>
              <a:gd name="connsiteY7" fmla="*/ 235085 h 652498"/>
              <a:gd name="connsiteX8" fmla="*/ 217059 w 935083"/>
              <a:gd name="connsiteY8" fmla="*/ 592011 h 652498"/>
              <a:gd name="connsiteX9" fmla="*/ 240584 w 935083"/>
              <a:gd name="connsiteY9" fmla="*/ 652498 h 652498"/>
              <a:gd name="connsiteX0" fmla="*/ 240584 w 935083"/>
              <a:gd name="connsiteY0" fmla="*/ 690718 h 690718"/>
              <a:gd name="connsiteX1" fmla="*/ 326980 w 935083"/>
              <a:gd name="connsiteY1" fmla="*/ 654535 h 690718"/>
              <a:gd name="connsiteX2" fmla="*/ 558635 w 935083"/>
              <a:gd name="connsiteY2" fmla="*/ 638631 h 690718"/>
              <a:gd name="connsiteX3" fmla="*/ 874373 w 935083"/>
              <a:gd name="connsiteY3" fmla="*/ 504671 h 690718"/>
              <a:gd name="connsiteX4" fmla="*/ 923019 w 935083"/>
              <a:gd name="connsiteY4" fmla="*/ 260098 h 690718"/>
              <a:gd name="connsiteX5" fmla="*/ 723902 w 935083"/>
              <a:gd name="connsiteY5" fmla="*/ 46568 h 690718"/>
              <a:gd name="connsiteX6" fmla="*/ 199217 w 935083"/>
              <a:gd name="connsiteY6" fmla="*/ 100135 h 690718"/>
              <a:gd name="connsiteX7" fmla="*/ 19602 w 935083"/>
              <a:gd name="connsiteY7" fmla="*/ 273305 h 690718"/>
              <a:gd name="connsiteX8" fmla="*/ 217059 w 935083"/>
              <a:gd name="connsiteY8" fmla="*/ 630231 h 690718"/>
              <a:gd name="connsiteX9" fmla="*/ 240584 w 935083"/>
              <a:gd name="connsiteY9" fmla="*/ 690718 h 690718"/>
              <a:gd name="connsiteX0" fmla="*/ 240584 w 934424"/>
              <a:gd name="connsiteY0" fmla="*/ 718729 h 718729"/>
              <a:gd name="connsiteX1" fmla="*/ 326980 w 934424"/>
              <a:gd name="connsiteY1" fmla="*/ 682546 h 718729"/>
              <a:gd name="connsiteX2" fmla="*/ 558635 w 934424"/>
              <a:gd name="connsiteY2" fmla="*/ 666642 h 718729"/>
              <a:gd name="connsiteX3" fmla="*/ 874373 w 934424"/>
              <a:gd name="connsiteY3" fmla="*/ 532682 h 718729"/>
              <a:gd name="connsiteX4" fmla="*/ 923019 w 934424"/>
              <a:gd name="connsiteY4" fmla="*/ 288109 h 718729"/>
              <a:gd name="connsiteX5" fmla="*/ 732809 w 934424"/>
              <a:gd name="connsiteY5" fmla="*/ 41324 h 718729"/>
              <a:gd name="connsiteX6" fmla="*/ 199217 w 934424"/>
              <a:gd name="connsiteY6" fmla="*/ 128146 h 718729"/>
              <a:gd name="connsiteX7" fmla="*/ 19602 w 934424"/>
              <a:gd name="connsiteY7" fmla="*/ 301316 h 718729"/>
              <a:gd name="connsiteX8" fmla="*/ 217059 w 934424"/>
              <a:gd name="connsiteY8" fmla="*/ 658242 h 718729"/>
              <a:gd name="connsiteX9" fmla="*/ 240584 w 934424"/>
              <a:gd name="connsiteY9" fmla="*/ 718729 h 718729"/>
              <a:gd name="connsiteX0" fmla="*/ 240584 w 934424"/>
              <a:gd name="connsiteY0" fmla="*/ 722533 h 722533"/>
              <a:gd name="connsiteX1" fmla="*/ 326980 w 934424"/>
              <a:gd name="connsiteY1" fmla="*/ 686350 h 722533"/>
              <a:gd name="connsiteX2" fmla="*/ 558635 w 934424"/>
              <a:gd name="connsiteY2" fmla="*/ 670446 h 722533"/>
              <a:gd name="connsiteX3" fmla="*/ 874373 w 934424"/>
              <a:gd name="connsiteY3" fmla="*/ 536486 h 722533"/>
              <a:gd name="connsiteX4" fmla="*/ 923019 w 934424"/>
              <a:gd name="connsiteY4" fmla="*/ 291913 h 722533"/>
              <a:gd name="connsiteX5" fmla="*/ 732809 w 934424"/>
              <a:gd name="connsiteY5" fmla="*/ 45128 h 722533"/>
              <a:gd name="connsiteX6" fmla="*/ 199217 w 934424"/>
              <a:gd name="connsiteY6" fmla="*/ 131950 h 722533"/>
              <a:gd name="connsiteX7" fmla="*/ 19602 w 934424"/>
              <a:gd name="connsiteY7" fmla="*/ 305120 h 722533"/>
              <a:gd name="connsiteX8" fmla="*/ 217059 w 934424"/>
              <a:gd name="connsiteY8" fmla="*/ 662046 h 722533"/>
              <a:gd name="connsiteX9" fmla="*/ 240584 w 934424"/>
              <a:gd name="connsiteY9" fmla="*/ 722533 h 722533"/>
              <a:gd name="connsiteX0" fmla="*/ 240584 w 934424"/>
              <a:gd name="connsiteY0" fmla="*/ 720450 h 720450"/>
              <a:gd name="connsiteX1" fmla="*/ 326980 w 934424"/>
              <a:gd name="connsiteY1" fmla="*/ 684267 h 720450"/>
              <a:gd name="connsiteX2" fmla="*/ 558635 w 934424"/>
              <a:gd name="connsiteY2" fmla="*/ 668363 h 720450"/>
              <a:gd name="connsiteX3" fmla="*/ 874373 w 934424"/>
              <a:gd name="connsiteY3" fmla="*/ 534403 h 720450"/>
              <a:gd name="connsiteX4" fmla="*/ 923019 w 934424"/>
              <a:gd name="connsiteY4" fmla="*/ 289830 h 720450"/>
              <a:gd name="connsiteX5" fmla="*/ 732809 w 934424"/>
              <a:gd name="connsiteY5" fmla="*/ 43045 h 720450"/>
              <a:gd name="connsiteX6" fmla="*/ 199217 w 934424"/>
              <a:gd name="connsiteY6" fmla="*/ 129867 h 720450"/>
              <a:gd name="connsiteX7" fmla="*/ 19602 w 934424"/>
              <a:gd name="connsiteY7" fmla="*/ 303037 h 720450"/>
              <a:gd name="connsiteX8" fmla="*/ 217059 w 934424"/>
              <a:gd name="connsiteY8" fmla="*/ 659963 h 720450"/>
              <a:gd name="connsiteX9" fmla="*/ 240584 w 934424"/>
              <a:gd name="connsiteY9" fmla="*/ 720450 h 720450"/>
              <a:gd name="connsiteX0" fmla="*/ 240584 w 934424"/>
              <a:gd name="connsiteY0" fmla="*/ 685029 h 685029"/>
              <a:gd name="connsiteX1" fmla="*/ 326980 w 934424"/>
              <a:gd name="connsiteY1" fmla="*/ 648846 h 685029"/>
              <a:gd name="connsiteX2" fmla="*/ 558635 w 934424"/>
              <a:gd name="connsiteY2" fmla="*/ 632942 h 685029"/>
              <a:gd name="connsiteX3" fmla="*/ 874373 w 934424"/>
              <a:gd name="connsiteY3" fmla="*/ 498982 h 685029"/>
              <a:gd name="connsiteX4" fmla="*/ 923019 w 934424"/>
              <a:gd name="connsiteY4" fmla="*/ 254409 h 685029"/>
              <a:gd name="connsiteX5" fmla="*/ 732809 w 934424"/>
              <a:gd name="connsiteY5" fmla="*/ 7624 h 685029"/>
              <a:gd name="connsiteX6" fmla="*/ 194656 w 934424"/>
              <a:gd name="connsiteY6" fmla="*/ 87592 h 685029"/>
              <a:gd name="connsiteX7" fmla="*/ 19602 w 934424"/>
              <a:gd name="connsiteY7" fmla="*/ 267616 h 685029"/>
              <a:gd name="connsiteX8" fmla="*/ 217059 w 934424"/>
              <a:gd name="connsiteY8" fmla="*/ 624542 h 685029"/>
              <a:gd name="connsiteX9" fmla="*/ 240584 w 934424"/>
              <a:gd name="connsiteY9" fmla="*/ 685029 h 685029"/>
              <a:gd name="connsiteX0" fmla="*/ 240584 w 934424"/>
              <a:gd name="connsiteY0" fmla="*/ 687685 h 687685"/>
              <a:gd name="connsiteX1" fmla="*/ 326980 w 934424"/>
              <a:gd name="connsiteY1" fmla="*/ 651502 h 687685"/>
              <a:gd name="connsiteX2" fmla="*/ 558635 w 934424"/>
              <a:gd name="connsiteY2" fmla="*/ 635598 h 687685"/>
              <a:gd name="connsiteX3" fmla="*/ 874373 w 934424"/>
              <a:gd name="connsiteY3" fmla="*/ 501638 h 687685"/>
              <a:gd name="connsiteX4" fmla="*/ 923019 w 934424"/>
              <a:gd name="connsiteY4" fmla="*/ 257065 h 687685"/>
              <a:gd name="connsiteX5" fmla="*/ 732809 w 934424"/>
              <a:gd name="connsiteY5" fmla="*/ 10280 h 687685"/>
              <a:gd name="connsiteX6" fmla="*/ 228697 w 934424"/>
              <a:gd name="connsiteY6" fmla="*/ 75553 h 687685"/>
              <a:gd name="connsiteX7" fmla="*/ 19602 w 934424"/>
              <a:gd name="connsiteY7" fmla="*/ 270272 h 687685"/>
              <a:gd name="connsiteX8" fmla="*/ 217059 w 934424"/>
              <a:gd name="connsiteY8" fmla="*/ 627198 h 687685"/>
              <a:gd name="connsiteX9" fmla="*/ 240584 w 934424"/>
              <a:gd name="connsiteY9" fmla="*/ 687685 h 687685"/>
              <a:gd name="connsiteX0" fmla="*/ 240584 w 930983"/>
              <a:gd name="connsiteY0" fmla="*/ 687685 h 687685"/>
              <a:gd name="connsiteX1" fmla="*/ 326980 w 930983"/>
              <a:gd name="connsiteY1" fmla="*/ 651502 h 687685"/>
              <a:gd name="connsiteX2" fmla="*/ 558635 w 930983"/>
              <a:gd name="connsiteY2" fmla="*/ 635598 h 687685"/>
              <a:gd name="connsiteX3" fmla="*/ 861448 w 930983"/>
              <a:gd name="connsiteY3" fmla="*/ 482219 h 687685"/>
              <a:gd name="connsiteX4" fmla="*/ 923019 w 930983"/>
              <a:gd name="connsiteY4" fmla="*/ 257065 h 687685"/>
              <a:gd name="connsiteX5" fmla="*/ 732809 w 930983"/>
              <a:gd name="connsiteY5" fmla="*/ 10280 h 687685"/>
              <a:gd name="connsiteX6" fmla="*/ 228697 w 930983"/>
              <a:gd name="connsiteY6" fmla="*/ 75553 h 687685"/>
              <a:gd name="connsiteX7" fmla="*/ 19602 w 930983"/>
              <a:gd name="connsiteY7" fmla="*/ 270272 h 687685"/>
              <a:gd name="connsiteX8" fmla="*/ 217059 w 930983"/>
              <a:gd name="connsiteY8" fmla="*/ 627198 h 687685"/>
              <a:gd name="connsiteX9" fmla="*/ 240584 w 930983"/>
              <a:gd name="connsiteY9" fmla="*/ 687685 h 687685"/>
              <a:gd name="connsiteX0" fmla="*/ 240584 w 942621"/>
              <a:gd name="connsiteY0" fmla="*/ 687685 h 687685"/>
              <a:gd name="connsiteX1" fmla="*/ 326980 w 942621"/>
              <a:gd name="connsiteY1" fmla="*/ 651502 h 687685"/>
              <a:gd name="connsiteX2" fmla="*/ 558635 w 942621"/>
              <a:gd name="connsiteY2" fmla="*/ 635598 h 687685"/>
              <a:gd name="connsiteX3" fmla="*/ 895330 w 942621"/>
              <a:gd name="connsiteY3" fmla="*/ 442594 h 687685"/>
              <a:gd name="connsiteX4" fmla="*/ 923019 w 942621"/>
              <a:gd name="connsiteY4" fmla="*/ 257065 h 687685"/>
              <a:gd name="connsiteX5" fmla="*/ 732809 w 942621"/>
              <a:gd name="connsiteY5" fmla="*/ 10280 h 687685"/>
              <a:gd name="connsiteX6" fmla="*/ 228697 w 942621"/>
              <a:gd name="connsiteY6" fmla="*/ 75553 h 687685"/>
              <a:gd name="connsiteX7" fmla="*/ 19602 w 942621"/>
              <a:gd name="connsiteY7" fmla="*/ 270272 h 687685"/>
              <a:gd name="connsiteX8" fmla="*/ 217059 w 942621"/>
              <a:gd name="connsiteY8" fmla="*/ 627198 h 687685"/>
              <a:gd name="connsiteX9" fmla="*/ 240584 w 942621"/>
              <a:gd name="connsiteY9" fmla="*/ 687685 h 687685"/>
              <a:gd name="connsiteX0" fmla="*/ 240584 w 941338"/>
              <a:gd name="connsiteY0" fmla="*/ 687685 h 687685"/>
              <a:gd name="connsiteX1" fmla="*/ 326980 w 941338"/>
              <a:gd name="connsiteY1" fmla="*/ 651502 h 687685"/>
              <a:gd name="connsiteX2" fmla="*/ 583099 w 941338"/>
              <a:gd name="connsiteY2" fmla="*/ 614744 h 687685"/>
              <a:gd name="connsiteX3" fmla="*/ 895330 w 941338"/>
              <a:gd name="connsiteY3" fmla="*/ 442594 h 687685"/>
              <a:gd name="connsiteX4" fmla="*/ 923019 w 941338"/>
              <a:gd name="connsiteY4" fmla="*/ 257065 h 687685"/>
              <a:gd name="connsiteX5" fmla="*/ 732809 w 941338"/>
              <a:gd name="connsiteY5" fmla="*/ 10280 h 687685"/>
              <a:gd name="connsiteX6" fmla="*/ 228697 w 941338"/>
              <a:gd name="connsiteY6" fmla="*/ 75553 h 687685"/>
              <a:gd name="connsiteX7" fmla="*/ 19602 w 941338"/>
              <a:gd name="connsiteY7" fmla="*/ 270272 h 687685"/>
              <a:gd name="connsiteX8" fmla="*/ 217059 w 941338"/>
              <a:gd name="connsiteY8" fmla="*/ 627198 h 687685"/>
              <a:gd name="connsiteX9" fmla="*/ 240584 w 941338"/>
              <a:gd name="connsiteY9" fmla="*/ 687685 h 687685"/>
              <a:gd name="connsiteX0" fmla="*/ 243122 w 943876"/>
              <a:gd name="connsiteY0" fmla="*/ 687685 h 687685"/>
              <a:gd name="connsiteX1" fmla="*/ 329518 w 943876"/>
              <a:gd name="connsiteY1" fmla="*/ 651502 h 687685"/>
              <a:gd name="connsiteX2" fmla="*/ 585637 w 943876"/>
              <a:gd name="connsiteY2" fmla="*/ 614744 h 687685"/>
              <a:gd name="connsiteX3" fmla="*/ 897868 w 943876"/>
              <a:gd name="connsiteY3" fmla="*/ 442594 h 687685"/>
              <a:gd name="connsiteX4" fmla="*/ 925557 w 943876"/>
              <a:gd name="connsiteY4" fmla="*/ 257065 h 687685"/>
              <a:gd name="connsiteX5" fmla="*/ 735347 w 943876"/>
              <a:gd name="connsiteY5" fmla="*/ 10280 h 687685"/>
              <a:gd name="connsiteX6" fmla="*/ 231235 w 943876"/>
              <a:gd name="connsiteY6" fmla="*/ 75553 h 687685"/>
              <a:gd name="connsiteX7" fmla="*/ 22140 w 943876"/>
              <a:gd name="connsiteY7" fmla="*/ 270272 h 687685"/>
              <a:gd name="connsiteX8" fmla="*/ 219597 w 943876"/>
              <a:gd name="connsiteY8" fmla="*/ 627198 h 687685"/>
              <a:gd name="connsiteX9" fmla="*/ 243122 w 943876"/>
              <a:gd name="connsiteY9" fmla="*/ 687685 h 687685"/>
              <a:gd name="connsiteX0" fmla="*/ 270951 w 971705"/>
              <a:gd name="connsiteY0" fmla="*/ 687201 h 687201"/>
              <a:gd name="connsiteX1" fmla="*/ 357347 w 971705"/>
              <a:gd name="connsiteY1" fmla="*/ 651018 h 687201"/>
              <a:gd name="connsiteX2" fmla="*/ 613466 w 971705"/>
              <a:gd name="connsiteY2" fmla="*/ 614260 h 687201"/>
              <a:gd name="connsiteX3" fmla="*/ 925697 w 971705"/>
              <a:gd name="connsiteY3" fmla="*/ 442110 h 687201"/>
              <a:gd name="connsiteX4" fmla="*/ 953386 w 971705"/>
              <a:gd name="connsiteY4" fmla="*/ 256581 h 687201"/>
              <a:gd name="connsiteX5" fmla="*/ 763176 w 971705"/>
              <a:gd name="connsiteY5" fmla="*/ 9796 h 687201"/>
              <a:gd name="connsiteX6" fmla="*/ 259064 w 971705"/>
              <a:gd name="connsiteY6" fmla="*/ 75069 h 687201"/>
              <a:gd name="connsiteX7" fmla="*/ 16950 w 971705"/>
              <a:gd name="connsiteY7" fmla="*/ 313452 h 687201"/>
              <a:gd name="connsiteX8" fmla="*/ 247426 w 971705"/>
              <a:gd name="connsiteY8" fmla="*/ 626714 h 687201"/>
              <a:gd name="connsiteX9" fmla="*/ 270951 w 971705"/>
              <a:gd name="connsiteY9" fmla="*/ 687201 h 687201"/>
              <a:gd name="connsiteX0" fmla="*/ 238078 w 938832"/>
              <a:gd name="connsiteY0" fmla="*/ 686664 h 686664"/>
              <a:gd name="connsiteX1" fmla="*/ 324474 w 938832"/>
              <a:gd name="connsiteY1" fmla="*/ 650481 h 686664"/>
              <a:gd name="connsiteX2" fmla="*/ 580593 w 938832"/>
              <a:gd name="connsiteY2" fmla="*/ 613723 h 686664"/>
              <a:gd name="connsiteX3" fmla="*/ 892824 w 938832"/>
              <a:gd name="connsiteY3" fmla="*/ 441573 h 686664"/>
              <a:gd name="connsiteX4" fmla="*/ 920513 w 938832"/>
              <a:gd name="connsiteY4" fmla="*/ 256044 h 686664"/>
              <a:gd name="connsiteX5" fmla="*/ 730303 w 938832"/>
              <a:gd name="connsiteY5" fmla="*/ 9259 h 686664"/>
              <a:gd name="connsiteX6" fmla="*/ 226191 w 938832"/>
              <a:gd name="connsiteY6" fmla="*/ 74532 h 686664"/>
              <a:gd name="connsiteX7" fmla="*/ 23383 w 938832"/>
              <a:gd name="connsiteY7" fmla="*/ 284183 h 686664"/>
              <a:gd name="connsiteX8" fmla="*/ 214553 w 938832"/>
              <a:gd name="connsiteY8" fmla="*/ 626177 h 686664"/>
              <a:gd name="connsiteX9" fmla="*/ 238078 w 938832"/>
              <a:gd name="connsiteY9" fmla="*/ 686664 h 686664"/>
              <a:gd name="connsiteX0" fmla="*/ 238078 w 940200"/>
              <a:gd name="connsiteY0" fmla="*/ 721245 h 721245"/>
              <a:gd name="connsiteX1" fmla="*/ 324474 w 940200"/>
              <a:gd name="connsiteY1" fmla="*/ 685062 h 721245"/>
              <a:gd name="connsiteX2" fmla="*/ 580593 w 940200"/>
              <a:gd name="connsiteY2" fmla="*/ 648304 h 721245"/>
              <a:gd name="connsiteX3" fmla="*/ 892824 w 940200"/>
              <a:gd name="connsiteY3" fmla="*/ 476154 h 721245"/>
              <a:gd name="connsiteX4" fmla="*/ 920513 w 940200"/>
              <a:gd name="connsiteY4" fmla="*/ 290625 h 721245"/>
              <a:gd name="connsiteX5" fmla="*/ 710990 w 940200"/>
              <a:gd name="connsiteY5" fmla="*/ 6592 h 721245"/>
              <a:gd name="connsiteX6" fmla="*/ 226191 w 940200"/>
              <a:gd name="connsiteY6" fmla="*/ 109113 h 721245"/>
              <a:gd name="connsiteX7" fmla="*/ 23383 w 940200"/>
              <a:gd name="connsiteY7" fmla="*/ 318764 h 721245"/>
              <a:gd name="connsiteX8" fmla="*/ 214553 w 940200"/>
              <a:gd name="connsiteY8" fmla="*/ 660758 h 721245"/>
              <a:gd name="connsiteX9" fmla="*/ 238078 w 940200"/>
              <a:gd name="connsiteY9" fmla="*/ 721245 h 721245"/>
              <a:gd name="connsiteX0" fmla="*/ 238078 w 943536"/>
              <a:gd name="connsiteY0" fmla="*/ 720896 h 720896"/>
              <a:gd name="connsiteX1" fmla="*/ 324474 w 943536"/>
              <a:gd name="connsiteY1" fmla="*/ 684713 h 720896"/>
              <a:gd name="connsiteX2" fmla="*/ 580593 w 943536"/>
              <a:gd name="connsiteY2" fmla="*/ 647955 h 720896"/>
              <a:gd name="connsiteX3" fmla="*/ 892824 w 943536"/>
              <a:gd name="connsiteY3" fmla="*/ 475805 h 720896"/>
              <a:gd name="connsiteX4" fmla="*/ 925324 w 943536"/>
              <a:gd name="connsiteY4" fmla="*/ 283788 h 720896"/>
              <a:gd name="connsiteX5" fmla="*/ 710990 w 943536"/>
              <a:gd name="connsiteY5" fmla="*/ 6243 h 720896"/>
              <a:gd name="connsiteX6" fmla="*/ 226191 w 943536"/>
              <a:gd name="connsiteY6" fmla="*/ 108764 h 720896"/>
              <a:gd name="connsiteX7" fmla="*/ 23383 w 943536"/>
              <a:gd name="connsiteY7" fmla="*/ 318415 h 720896"/>
              <a:gd name="connsiteX8" fmla="*/ 214553 w 943536"/>
              <a:gd name="connsiteY8" fmla="*/ 660409 h 720896"/>
              <a:gd name="connsiteX9" fmla="*/ 238078 w 943536"/>
              <a:gd name="connsiteY9" fmla="*/ 720896 h 720896"/>
              <a:gd name="connsiteX0" fmla="*/ 238078 w 932042"/>
              <a:gd name="connsiteY0" fmla="*/ 720896 h 720896"/>
              <a:gd name="connsiteX1" fmla="*/ 324474 w 932042"/>
              <a:gd name="connsiteY1" fmla="*/ 684713 h 720896"/>
              <a:gd name="connsiteX2" fmla="*/ 580593 w 932042"/>
              <a:gd name="connsiteY2" fmla="*/ 647955 h 720896"/>
              <a:gd name="connsiteX3" fmla="*/ 850829 w 932042"/>
              <a:gd name="connsiteY3" fmla="*/ 489522 h 720896"/>
              <a:gd name="connsiteX4" fmla="*/ 925324 w 932042"/>
              <a:gd name="connsiteY4" fmla="*/ 283788 h 720896"/>
              <a:gd name="connsiteX5" fmla="*/ 710990 w 932042"/>
              <a:gd name="connsiteY5" fmla="*/ 6243 h 720896"/>
              <a:gd name="connsiteX6" fmla="*/ 226191 w 932042"/>
              <a:gd name="connsiteY6" fmla="*/ 108764 h 720896"/>
              <a:gd name="connsiteX7" fmla="*/ 23383 w 932042"/>
              <a:gd name="connsiteY7" fmla="*/ 318415 h 720896"/>
              <a:gd name="connsiteX8" fmla="*/ 214553 w 932042"/>
              <a:gd name="connsiteY8" fmla="*/ 660409 h 720896"/>
              <a:gd name="connsiteX9" fmla="*/ 238078 w 932042"/>
              <a:gd name="connsiteY9" fmla="*/ 720896 h 720896"/>
              <a:gd name="connsiteX0" fmla="*/ 294564 w 988528"/>
              <a:gd name="connsiteY0" fmla="*/ 721257 h 721257"/>
              <a:gd name="connsiteX1" fmla="*/ 380960 w 988528"/>
              <a:gd name="connsiteY1" fmla="*/ 685074 h 721257"/>
              <a:gd name="connsiteX2" fmla="*/ 637079 w 988528"/>
              <a:gd name="connsiteY2" fmla="*/ 648316 h 721257"/>
              <a:gd name="connsiteX3" fmla="*/ 907315 w 988528"/>
              <a:gd name="connsiteY3" fmla="*/ 489883 h 721257"/>
              <a:gd name="connsiteX4" fmla="*/ 981810 w 988528"/>
              <a:gd name="connsiteY4" fmla="*/ 284149 h 721257"/>
              <a:gd name="connsiteX5" fmla="*/ 767476 w 988528"/>
              <a:gd name="connsiteY5" fmla="*/ 6604 h 721257"/>
              <a:gd name="connsiteX6" fmla="*/ 282677 w 988528"/>
              <a:gd name="connsiteY6" fmla="*/ 109125 h 721257"/>
              <a:gd name="connsiteX7" fmla="*/ 14036 w 988528"/>
              <a:gd name="connsiteY7" fmla="*/ 355779 h 721257"/>
              <a:gd name="connsiteX8" fmla="*/ 271039 w 988528"/>
              <a:gd name="connsiteY8" fmla="*/ 660770 h 721257"/>
              <a:gd name="connsiteX9" fmla="*/ 294564 w 988528"/>
              <a:gd name="connsiteY9" fmla="*/ 721257 h 721257"/>
              <a:gd name="connsiteX0" fmla="*/ 308360 w 1002324"/>
              <a:gd name="connsiteY0" fmla="*/ 721378 h 721378"/>
              <a:gd name="connsiteX1" fmla="*/ 394756 w 1002324"/>
              <a:gd name="connsiteY1" fmla="*/ 685195 h 721378"/>
              <a:gd name="connsiteX2" fmla="*/ 650875 w 1002324"/>
              <a:gd name="connsiteY2" fmla="*/ 648437 h 721378"/>
              <a:gd name="connsiteX3" fmla="*/ 921111 w 1002324"/>
              <a:gd name="connsiteY3" fmla="*/ 490004 h 721378"/>
              <a:gd name="connsiteX4" fmla="*/ 995606 w 1002324"/>
              <a:gd name="connsiteY4" fmla="*/ 284270 h 721378"/>
              <a:gd name="connsiteX5" fmla="*/ 781272 w 1002324"/>
              <a:gd name="connsiteY5" fmla="*/ 6725 h 721378"/>
              <a:gd name="connsiteX6" fmla="*/ 296473 w 1002324"/>
              <a:gd name="connsiteY6" fmla="*/ 109246 h 721378"/>
              <a:gd name="connsiteX7" fmla="*/ 12734 w 1002324"/>
              <a:gd name="connsiteY7" fmla="*/ 367519 h 721378"/>
              <a:gd name="connsiteX8" fmla="*/ 284835 w 1002324"/>
              <a:gd name="connsiteY8" fmla="*/ 660891 h 721378"/>
              <a:gd name="connsiteX9" fmla="*/ 308360 w 1002324"/>
              <a:gd name="connsiteY9" fmla="*/ 721378 h 721378"/>
              <a:gd name="connsiteX0" fmla="*/ 308360 w 1001714"/>
              <a:gd name="connsiteY0" fmla="*/ 721378 h 721378"/>
              <a:gd name="connsiteX1" fmla="*/ 394756 w 1001714"/>
              <a:gd name="connsiteY1" fmla="*/ 685195 h 721378"/>
              <a:gd name="connsiteX2" fmla="*/ 650875 w 1001714"/>
              <a:gd name="connsiteY2" fmla="*/ 648437 h 721378"/>
              <a:gd name="connsiteX3" fmla="*/ 917242 w 1001714"/>
              <a:gd name="connsiteY3" fmla="*/ 475683 h 721378"/>
              <a:gd name="connsiteX4" fmla="*/ 995606 w 1001714"/>
              <a:gd name="connsiteY4" fmla="*/ 284270 h 721378"/>
              <a:gd name="connsiteX5" fmla="*/ 781272 w 1001714"/>
              <a:gd name="connsiteY5" fmla="*/ 6725 h 721378"/>
              <a:gd name="connsiteX6" fmla="*/ 296473 w 1001714"/>
              <a:gd name="connsiteY6" fmla="*/ 109246 h 721378"/>
              <a:gd name="connsiteX7" fmla="*/ 12734 w 1001714"/>
              <a:gd name="connsiteY7" fmla="*/ 367519 h 721378"/>
              <a:gd name="connsiteX8" fmla="*/ 284835 w 1001714"/>
              <a:gd name="connsiteY8" fmla="*/ 660891 h 721378"/>
              <a:gd name="connsiteX9" fmla="*/ 308360 w 1001714"/>
              <a:gd name="connsiteY9" fmla="*/ 721378 h 721378"/>
              <a:gd name="connsiteX0" fmla="*/ 308360 w 1001852"/>
              <a:gd name="connsiteY0" fmla="*/ 721378 h 721378"/>
              <a:gd name="connsiteX1" fmla="*/ 394756 w 1001852"/>
              <a:gd name="connsiteY1" fmla="*/ 685195 h 721378"/>
              <a:gd name="connsiteX2" fmla="*/ 641147 w 1001852"/>
              <a:gd name="connsiteY2" fmla="*/ 639079 h 721378"/>
              <a:gd name="connsiteX3" fmla="*/ 917242 w 1001852"/>
              <a:gd name="connsiteY3" fmla="*/ 475683 h 721378"/>
              <a:gd name="connsiteX4" fmla="*/ 995606 w 1001852"/>
              <a:gd name="connsiteY4" fmla="*/ 284270 h 721378"/>
              <a:gd name="connsiteX5" fmla="*/ 781272 w 1001852"/>
              <a:gd name="connsiteY5" fmla="*/ 6725 h 721378"/>
              <a:gd name="connsiteX6" fmla="*/ 296473 w 1001852"/>
              <a:gd name="connsiteY6" fmla="*/ 109246 h 721378"/>
              <a:gd name="connsiteX7" fmla="*/ 12734 w 1001852"/>
              <a:gd name="connsiteY7" fmla="*/ 367519 h 721378"/>
              <a:gd name="connsiteX8" fmla="*/ 284835 w 1001852"/>
              <a:gd name="connsiteY8" fmla="*/ 660891 h 721378"/>
              <a:gd name="connsiteX9" fmla="*/ 308360 w 1001852"/>
              <a:gd name="connsiteY9" fmla="*/ 721378 h 721378"/>
              <a:gd name="connsiteX0" fmla="*/ 308360 w 1001852"/>
              <a:gd name="connsiteY0" fmla="*/ 719754 h 719754"/>
              <a:gd name="connsiteX1" fmla="*/ 394756 w 1001852"/>
              <a:gd name="connsiteY1" fmla="*/ 683571 h 719754"/>
              <a:gd name="connsiteX2" fmla="*/ 641147 w 1001852"/>
              <a:gd name="connsiteY2" fmla="*/ 637455 h 719754"/>
              <a:gd name="connsiteX3" fmla="*/ 917242 w 1001852"/>
              <a:gd name="connsiteY3" fmla="*/ 474059 h 719754"/>
              <a:gd name="connsiteX4" fmla="*/ 995606 w 1001852"/>
              <a:gd name="connsiteY4" fmla="*/ 282646 h 719754"/>
              <a:gd name="connsiteX5" fmla="*/ 781272 w 1001852"/>
              <a:gd name="connsiteY5" fmla="*/ 5101 h 719754"/>
              <a:gd name="connsiteX6" fmla="*/ 311517 w 1001852"/>
              <a:gd name="connsiteY6" fmla="*/ 122448 h 719754"/>
              <a:gd name="connsiteX7" fmla="*/ 12734 w 1001852"/>
              <a:gd name="connsiteY7" fmla="*/ 365895 h 719754"/>
              <a:gd name="connsiteX8" fmla="*/ 284835 w 1001852"/>
              <a:gd name="connsiteY8" fmla="*/ 659267 h 719754"/>
              <a:gd name="connsiteX9" fmla="*/ 308360 w 1001852"/>
              <a:gd name="connsiteY9" fmla="*/ 719754 h 719754"/>
              <a:gd name="connsiteX0" fmla="*/ 304337 w 997829"/>
              <a:gd name="connsiteY0" fmla="*/ 719754 h 719754"/>
              <a:gd name="connsiteX1" fmla="*/ 390733 w 997829"/>
              <a:gd name="connsiteY1" fmla="*/ 683571 h 719754"/>
              <a:gd name="connsiteX2" fmla="*/ 637124 w 997829"/>
              <a:gd name="connsiteY2" fmla="*/ 637455 h 719754"/>
              <a:gd name="connsiteX3" fmla="*/ 913219 w 997829"/>
              <a:gd name="connsiteY3" fmla="*/ 474059 h 719754"/>
              <a:gd name="connsiteX4" fmla="*/ 991583 w 997829"/>
              <a:gd name="connsiteY4" fmla="*/ 282646 h 719754"/>
              <a:gd name="connsiteX5" fmla="*/ 777249 w 997829"/>
              <a:gd name="connsiteY5" fmla="*/ 5101 h 719754"/>
              <a:gd name="connsiteX6" fmla="*/ 307494 w 997829"/>
              <a:gd name="connsiteY6" fmla="*/ 122448 h 719754"/>
              <a:gd name="connsiteX7" fmla="*/ 8711 w 997829"/>
              <a:gd name="connsiteY7" fmla="*/ 365895 h 719754"/>
              <a:gd name="connsiteX8" fmla="*/ 280812 w 997829"/>
              <a:gd name="connsiteY8" fmla="*/ 659267 h 719754"/>
              <a:gd name="connsiteX9" fmla="*/ 304337 w 997829"/>
              <a:gd name="connsiteY9" fmla="*/ 719754 h 719754"/>
              <a:gd name="connsiteX0" fmla="*/ 304337 w 1000140"/>
              <a:gd name="connsiteY0" fmla="*/ 719754 h 719754"/>
              <a:gd name="connsiteX1" fmla="*/ 390733 w 1000140"/>
              <a:gd name="connsiteY1" fmla="*/ 683571 h 719754"/>
              <a:gd name="connsiteX2" fmla="*/ 637124 w 1000140"/>
              <a:gd name="connsiteY2" fmla="*/ 637455 h 719754"/>
              <a:gd name="connsiteX3" fmla="*/ 926023 w 1000140"/>
              <a:gd name="connsiteY3" fmla="*/ 465382 h 719754"/>
              <a:gd name="connsiteX4" fmla="*/ 991583 w 1000140"/>
              <a:gd name="connsiteY4" fmla="*/ 282646 h 719754"/>
              <a:gd name="connsiteX5" fmla="*/ 777249 w 1000140"/>
              <a:gd name="connsiteY5" fmla="*/ 5101 h 719754"/>
              <a:gd name="connsiteX6" fmla="*/ 307494 w 1000140"/>
              <a:gd name="connsiteY6" fmla="*/ 122448 h 719754"/>
              <a:gd name="connsiteX7" fmla="*/ 8711 w 1000140"/>
              <a:gd name="connsiteY7" fmla="*/ 365895 h 719754"/>
              <a:gd name="connsiteX8" fmla="*/ 280812 w 1000140"/>
              <a:gd name="connsiteY8" fmla="*/ 659267 h 719754"/>
              <a:gd name="connsiteX9" fmla="*/ 304337 w 1000140"/>
              <a:gd name="connsiteY9" fmla="*/ 719754 h 719754"/>
              <a:gd name="connsiteX0" fmla="*/ 304337 w 1000232"/>
              <a:gd name="connsiteY0" fmla="*/ 719754 h 719754"/>
              <a:gd name="connsiteX1" fmla="*/ 390733 w 1000232"/>
              <a:gd name="connsiteY1" fmla="*/ 683571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1000232"/>
              <a:gd name="connsiteY0" fmla="*/ 719754 h 719754"/>
              <a:gd name="connsiteX1" fmla="*/ 399952 w 1000232"/>
              <a:gd name="connsiteY1" fmla="*/ 666587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991570"/>
              <a:gd name="connsiteY0" fmla="*/ 718638 h 718638"/>
              <a:gd name="connsiteX1" fmla="*/ 399952 w 991570"/>
              <a:gd name="connsiteY1" fmla="*/ 665471 h 718638"/>
              <a:gd name="connsiteX2" fmla="*/ 632822 w 991570"/>
              <a:gd name="connsiteY2" fmla="*/ 626371 h 718638"/>
              <a:gd name="connsiteX3" fmla="*/ 926023 w 991570"/>
              <a:gd name="connsiteY3" fmla="*/ 464266 h 718638"/>
              <a:gd name="connsiteX4" fmla="*/ 981545 w 991570"/>
              <a:gd name="connsiteY4" fmla="*/ 258272 h 718638"/>
              <a:gd name="connsiteX5" fmla="*/ 777249 w 991570"/>
              <a:gd name="connsiteY5" fmla="*/ 3985 h 718638"/>
              <a:gd name="connsiteX6" fmla="*/ 307494 w 991570"/>
              <a:gd name="connsiteY6" fmla="*/ 121332 h 718638"/>
              <a:gd name="connsiteX7" fmla="*/ 8711 w 991570"/>
              <a:gd name="connsiteY7" fmla="*/ 364779 h 718638"/>
              <a:gd name="connsiteX8" fmla="*/ 280812 w 991570"/>
              <a:gd name="connsiteY8" fmla="*/ 658151 h 718638"/>
              <a:gd name="connsiteX9" fmla="*/ 304337 w 991570"/>
              <a:gd name="connsiteY9" fmla="*/ 718638 h 718638"/>
              <a:gd name="connsiteX0" fmla="*/ 304337 w 992211"/>
              <a:gd name="connsiteY0" fmla="*/ 718638 h 718638"/>
              <a:gd name="connsiteX1" fmla="*/ 399952 w 992211"/>
              <a:gd name="connsiteY1" fmla="*/ 665471 h 718638"/>
              <a:gd name="connsiteX2" fmla="*/ 632822 w 992211"/>
              <a:gd name="connsiteY2" fmla="*/ 626371 h 718638"/>
              <a:gd name="connsiteX3" fmla="*/ 928468 w 992211"/>
              <a:gd name="connsiteY3" fmla="*/ 445968 h 718638"/>
              <a:gd name="connsiteX4" fmla="*/ 981545 w 992211"/>
              <a:gd name="connsiteY4" fmla="*/ 258272 h 718638"/>
              <a:gd name="connsiteX5" fmla="*/ 777249 w 992211"/>
              <a:gd name="connsiteY5" fmla="*/ 3985 h 718638"/>
              <a:gd name="connsiteX6" fmla="*/ 307494 w 992211"/>
              <a:gd name="connsiteY6" fmla="*/ 121332 h 718638"/>
              <a:gd name="connsiteX7" fmla="*/ 8711 w 992211"/>
              <a:gd name="connsiteY7" fmla="*/ 364779 h 718638"/>
              <a:gd name="connsiteX8" fmla="*/ 280812 w 992211"/>
              <a:gd name="connsiteY8" fmla="*/ 658151 h 718638"/>
              <a:gd name="connsiteX9" fmla="*/ 304337 w 992211"/>
              <a:gd name="connsiteY9" fmla="*/ 718638 h 718638"/>
              <a:gd name="connsiteX0" fmla="*/ 304337 w 993655"/>
              <a:gd name="connsiteY0" fmla="*/ 717746 h 717746"/>
              <a:gd name="connsiteX1" fmla="*/ 399952 w 993655"/>
              <a:gd name="connsiteY1" fmla="*/ 664579 h 717746"/>
              <a:gd name="connsiteX2" fmla="*/ 632822 w 993655"/>
              <a:gd name="connsiteY2" fmla="*/ 625479 h 717746"/>
              <a:gd name="connsiteX3" fmla="*/ 928468 w 993655"/>
              <a:gd name="connsiteY3" fmla="*/ 445076 h 717746"/>
              <a:gd name="connsiteX4" fmla="*/ 983273 w 993655"/>
              <a:gd name="connsiteY4" fmla="*/ 237421 h 717746"/>
              <a:gd name="connsiteX5" fmla="*/ 777249 w 993655"/>
              <a:gd name="connsiteY5" fmla="*/ 3093 h 717746"/>
              <a:gd name="connsiteX6" fmla="*/ 307494 w 993655"/>
              <a:gd name="connsiteY6" fmla="*/ 120440 h 717746"/>
              <a:gd name="connsiteX7" fmla="*/ 8711 w 993655"/>
              <a:gd name="connsiteY7" fmla="*/ 363887 h 717746"/>
              <a:gd name="connsiteX8" fmla="*/ 280812 w 993655"/>
              <a:gd name="connsiteY8" fmla="*/ 657259 h 717746"/>
              <a:gd name="connsiteX9" fmla="*/ 304337 w 993655"/>
              <a:gd name="connsiteY9" fmla="*/ 717746 h 717746"/>
              <a:gd name="connsiteX0" fmla="*/ 304337 w 991662"/>
              <a:gd name="connsiteY0" fmla="*/ 717746 h 717746"/>
              <a:gd name="connsiteX1" fmla="*/ 399952 w 991662"/>
              <a:gd name="connsiteY1" fmla="*/ 664579 h 717746"/>
              <a:gd name="connsiteX2" fmla="*/ 632822 w 991662"/>
              <a:gd name="connsiteY2" fmla="*/ 625479 h 717746"/>
              <a:gd name="connsiteX3" fmla="*/ 928468 w 991662"/>
              <a:gd name="connsiteY3" fmla="*/ 445076 h 717746"/>
              <a:gd name="connsiteX4" fmla="*/ 983273 w 991662"/>
              <a:gd name="connsiteY4" fmla="*/ 237421 h 717746"/>
              <a:gd name="connsiteX5" fmla="*/ 777249 w 991662"/>
              <a:gd name="connsiteY5" fmla="*/ 3093 h 717746"/>
              <a:gd name="connsiteX6" fmla="*/ 307494 w 991662"/>
              <a:gd name="connsiteY6" fmla="*/ 120440 h 717746"/>
              <a:gd name="connsiteX7" fmla="*/ 8711 w 991662"/>
              <a:gd name="connsiteY7" fmla="*/ 363887 h 717746"/>
              <a:gd name="connsiteX8" fmla="*/ 280812 w 991662"/>
              <a:gd name="connsiteY8" fmla="*/ 657259 h 717746"/>
              <a:gd name="connsiteX9" fmla="*/ 304337 w 991662"/>
              <a:gd name="connsiteY9" fmla="*/ 717746 h 717746"/>
              <a:gd name="connsiteX0" fmla="*/ 304337 w 989471"/>
              <a:gd name="connsiteY0" fmla="*/ 717746 h 717746"/>
              <a:gd name="connsiteX1" fmla="*/ 399952 w 989471"/>
              <a:gd name="connsiteY1" fmla="*/ 664579 h 717746"/>
              <a:gd name="connsiteX2" fmla="*/ 632822 w 989471"/>
              <a:gd name="connsiteY2" fmla="*/ 625479 h 717746"/>
              <a:gd name="connsiteX3" fmla="*/ 916010 w 989471"/>
              <a:gd name="connsiteY3" fmla="*/ 449761 h 717746"/>
              <a:gd name="connsiteX4" fmla="*/ 983273 w 989471"/>
              <a:gd name="connsiteY4" fmla="*/ 237421 h 717746"/>
              <a:gd name="connsiteX5" fmla="*/ 777249 w 989471"/>
              <a:gd name="connsiteY5" fmla="*/ 3093 h 717746"/>
              <a:gd name="connsiteX6" fmla="*/ 307494 w 989471"/>
              <a:gd name="connsiteY6" fmla="*/ 120440 h 717746"/>
              <a:gd name="connsiteX7" fmla="*/ 8711 w 989471"/>
              <a:gd name="connsiteY7" fmla="*/ 363887 h 717746"/>
              <a:gd name="connsiteX8" fmla="*/ 280812 w 989471"/>
              <a:gd name="connsiteY8" fmla="*/ 657259 h 717746"/>
              <a:gd name="connsiteX9" fmla="*/ 304337 w 989471"/>
              <a:gd name="connsiteY9" fmla="*/ 717746 h 717746"/>
              <a:gd name="connsiteX0" fmla="*/ 304337 w 989471"/>
              <a:gd name="connsiteY0" fmla="*/ 716680 h 716680"/>
              <a:gd name="connsiteX1" fmla="*/ 399952 w 989471"/>
              <a:gd name="connsiteY1" fmla="*/ 663513 h 716680"/>
              <a:gd name="connsiteX2" fmla="*/ 632822 w 989471"/>
              <a:gd name="connsiteY2" fmla="*/ 624413 h 716680"/>
              <a:gd name="connsiteX3" fmla="*/ 916010 w 989471"/>
              <a:gd name="connsiteY3" fmla="*/ 448695 h 716680"/>
              <a:gd name="connsiteX4" fmla="*/ 983273 w 989471"/>
              <a:gd name="connsiteY4" fmla="*/ 236355 h 716680"/>
              <a:gd name="connsiteX5" fmla="*/ 777249 w 989471"/>
              <a:gd name="connsiteY5" fmla="*/ 2027 h 716680"/>
              <a:gd name="connsiteX6" fmla="*/ 314664 w 989471"/>
              <a:gd name="connsiteY6" fmla="*/ 135987 h 716680"/>
              <a:gd name="connsiteX7" fmla="*/ 8711 w 989471"/>
              <a:gd name="connsiteY7" fmla="*/ 362821 h 716680"/>
              <a:gd name="connsiteX8" fmla="*/ 280812 w 989471"/>
              <a:gd name="connsiteY8" fmla="*/ 656193 h 716680"/>
              <a:gd name="connsiteX9" fmla="*/ 304337 w 989471"/>
              <a:gd name="connsiteY9" fmla="*/ 716680 h 716680"/>
              <a:gd name="connsiteX0" fmla="*/ 292743 w 977877"/>
              <a:gd name="connsiteY0" fmla="*/ 716666 h 716666"/>
              <a:gd name="connsiteX1" fmla="*/ 388358 w 977877"/>
              <a:gd name="connsiteY1" fmla="*/ 663499 h 716666"/>
              <a:gd name="connsiteX2" fmla="*/ 621228 w 977877"/>
              <a:gd name="connsiteY2" fmla="*/ 624399 h 716666"/>
              <a:gd name="connsiteX3" fmla="*/ 904416 w 977877"/>
              <a:gd name="connsiteY3" fmla="*/ 448681 h 716666"/>
              <a:gd name="connsiteX4" fmla="*/ 971679 w 977877"/>
              <a:gd name="connsiteY4" fmla="*/ 236341 h 716666"/>
              <a:gd name="connsiteX5" fmla="*/ 765655 w 977877"/>
              <a:gd name="connsiteY5" fmla="*/ 2013 h 716666"/>
              <a:gd name="connsiteX6" fmla="*/ 303070 w 977877"/>
              <a:gd name="connsiteY6" fmla="*/ 135973 h 716666"/>
              <a:gd name="connsiteX7" fmla="*/ 9575 w 977877"/>
              <a:gd name="connsiteY7" fmla="*/ 358122 h 716666"/>
              <a:gd name="connsiteX8" fmla="*/ 269218 w 977877"/>
              <a:gd name="connsiteY8" fmla="*/ 656179 h 716666"/>
              <a:gd name="connsiteX9" fmla="*/ 292743 w 977877"/>
              <a:gd name="connsiteY9" fmla="*/ 716666 h 716666"/>
              <a:gd name="connsiteX0" fmla="*/ 292743 w 977482"/>
              <a:gd name="connsiteY0" fmla="*/ 701983 h 701983"/>
              <a:gd name="connsiteX1" fmla="*/ 388358 w 977482"/>
              <a:gd name="connsiteY1" fmla="*/ 648816 h 701983"/>
              <a:gd name="connsiteX2" fmla="*/ 621228 w 977482"/>
              <a:gd name="connsiteY2" fmla="*/ 609716 h 701983"/>
              <a:gd name="connsiteX3" fmla="*/ 904416 w 977482"/>
              <a:gd name="connsiteY3" fmla="*/ 433998 h 701983"/>
              <a:gd name="connsiteX4" fmla="*/ 971679 w 977482"/>
              <a:gd name="connsiteY4" fmla="*/ 221658 h 701983"/>
              <a:gd name="connsiteX5" fmla="*/ 772108 w 977482"/>
              <a:gd name="connsiteY5" fmla="*/ 2282 h 701983"/>
              <a:gd name="connsiteX6" fmla="*/ 303070 w 977482"/>
              <a:gd name="connsiteY6" fmla="*/ 121290 h 701983"/>
              <a:gd name="connsiteX7" fmla="*/ 9575 w 977482"/>
              <a:gd name="connsiteY7" fmla="*/ 343439 h 701983"/>
              <a:gd name="connsiteX8" fmla="*/ 269218 w 977482"/>
              <a:gd name="connsiteY8" fmla="*/ 641496 h 701983"/>
              <a:gd name="connsiteX9" fmla="*/ 292743 w 977482"/>
              <a:gd name="connsiteY9" fmla="*/ 701983 h 701983"/>
              <a:gd name="connsiteX0" fmla="*/ 292743 w 973570"/>
              <a:gd name="connsiteY0" fmla="*/ 701983 h 701983"/>
              <a:gd name="connsiteX1" fmla="*/ 388358 w 973570"/>
              <a:gd name="connsiteY1" fmla="*/ 648816 h 701983"/>
              <a:gd name="connsiteX2" fmla="*/ 621228 w 973570"/>
              <a:gd name="connsiteY2" fmla="*/ 609716 h 701983"/>
              <a:gd name="connsiteX3" fmla="*/ 862937 w 973570"/>
              <a:gd name="connsiteY3" fmla="*/ 454570 h 701983"/>
              <a:gd name="connsiteX4" fmla="*/ 971679 w 973570"/>
              <a:gd name="connsiteY4" fmla="*/ 221658 h 701983"/>
              <a:gd name="connsiteX5" fmla="*/ 772108 w 973570"/>
              <a:gd name="connsiteY5" fmla="*/ 2282 h 701983"/>
              <a:gd name="connsiteX6" fmla="*/ 303070 w 973570"/>
              <a:gd name="connsiteY6" fmla="*/ 121290 h 701983"/>
              <a:gd name="connsiteX7" fmla="*/ 9575 w 973570"/>
              <a:gd name="connsiteY7" fmla="*/ 343439 h 701983"/>
              <a:gd name="connsiteX8" fmla="*/ 269218 w 973570"/>
              <a:gd name="connsiteY8" fmla="*/ 641496 h 701983"/>
              <a:gd name="connsiteX9" fmla="*/ 292743 w 973570"/>
              <a:gd name="connsiteY9" fmla="*/ 701983 h 701983"/>
              <a:gd name="connsiteX0" fmla="*/ 292743 w 952057"/>
              <a:gd name="connsiteY0" fmla="*/ 702570 h 702570"/>
              <a:gd name="connsiteX1" fmla="*/ 388358 w 952057"/>
              <a:gd name="connsiteY1" fmla="*/ 649403 h 702570"/>
              <a:gd name="connsiteX2" fmla="*/ 621228 w 952057"/>
              <a:gd name="connsiteY2" fmla="*/ 610303 h 702570"/>
              <a:gd name="connsiteX3" fmla="*/ 862937 w 952057"/>
              <a:gd name="connsiteY3" fmla="*/ 455157 h 702570"/>
              <a:gd name="connsiteX4" fmla="*/ 949171 w 952057"/>
              <a:gd name="connsiteY4" fmla="*/ 237080 h 702570"/>
              <a:gd name="connsiteX5" fmla="*/ 772108 w 952057"/>
              <a:gd name="connsiteY5" fmla="*/ 2869 h 702570"/>
              <a:gd name="connsiteX6" fmla="*/ 303070 w 952057"/>
              <a:gd name="connsiteY6" fmla="*/ 121877 h 702570"/>
              <a:gd name="connsiteX7" fmla="*/ 9575 w 952057"/>
              <a:gd name="connsiteY7" fmla="*/ 344026 h 702570"/>
              <a:gd name="connsiteX8" fmla="*/ 269218 w 952057"/>
              <a:gd name="connsiteY8" fmla="*/ 642083 h 702570"/>
              <a:gd name="connsiteX9" fmla="*/ 292743 w 952057"/>
              <a:gd name="connsiteY9" fmla="*/ 702570 h 702570"/>
              <a:gd name="connsiteX0" fmla="*/ 292743 w 952870"/>
              <a:gd name="connsiteY0" fmla="*/ 681136 h 681136"/>
              <a:gd name="connsiteX1" fmla="*/ 388358 w 952870"/>
              <a:gd name="connsiteY1" fmla="*/ 627969 h 681136"/>
              <a:gd name="connsiteX2" fmla="*/ 621228 w 952870"/>
              <a:gd name="connsiteY2" fmla="*/ 588869 h 681136"/>
              <a:gd name="connsiteX3" fmla="*/ 862937 w 952870"/>
              <a:gd name="connsiteY3" fmla="*/ 433723 h 681136"/>
              <a:gd name="connsiteX4" fmla="*/ 949171 w 952870"/>
              <a:gd name="connsiteY4" fmla="*/ 215646 h 681136"/>
              <a:gd name="connsiteX5" fmla="*/ 756078 w 952870"/>
              <a:gd name="connsiteY5" fmla="*/ 3530 h 681136"/>
              <a:gd name="connsiteX6" fmla="*/ 303070 w 952870"/>
              <a:gd name="connsiteY6" fmla="*/ 100443 h 681136"/>
              <a:gd name="connsiteX7" fmla="*/ 9575 w 952870"/>
              <a:gd name="connsiteY7" fmla="*/ 322592 h 681136"/>
              <a:gd name="connsiteX8" fmla="*/ 269218 w 952870"/>
              <a:gd name="connsiteY8" fmla="*/ 620649 h 681136"/>
              <a:gd name="connsiteX9" fmla="*/ 292743 w 952870"/>
              <a:gd name="connsiteY9" fmla="*/ 681136 h 681136"/>
              <a:gd name="connsiteX0" fmla="*/ 343207 w 1003334"/>
              <a:gd name="connsiteY0" fmla="*/ 681258 h 681258"/>
              <a:gd name="connsiteX1" fmla="*/ 438822 w 1003334"/>
              <a:gd name="connsiteY1" fmla="*/ 628091 h 681258"/>
              <a:gd name="connsiteX2" fmla="*/ 671692 w 1003334"/>
              <a:gd name="connsiteY2" fmla="*/ 588991 h 681258"/>
              <a:gd name="connsiteX3" fmla="*/ 913401 w 1003334"/>
              <a:gd name="connsiteY3" fmla="*/ 433845 h 681258"/>
              <a:gd name="connsiteX4" fmla="*/ 999635 w 1003334"/>
              <a:gd name="connsiteY4" fmla="*/ 215768 h 681258"/>
              <a:gd name="connsiteX5" fmla="*/ 806542 w 1003334"/>
              <a:gd name="connsiteY5" fmla="*/ 3652 h 681258"/>
              <a:gd name="connsiteX6" fmla="*/ 353534 w 1003334"/>
              <a:gd name="connsiteY6" fmla="*/ 100565 h 681258"/>
              <a:gd name="connsiteX7" fmla="*/ 6657 w 1003334"/>
              <a:gd name="connsiteY7" fmla="*/ 339990 h 681258"/>
              <a:gd name="connsiteX8" fmla="*/ 319682 w 1003334"/>
              <a:gd name="connsiteY8" fmla="*/ 620771 h 681258"/>
              <a:gd name="connsiteX9" fmla="*/ 343207 w 1003334"/>
              <a:gd name="connsiteY9" fmla="*/ 681258 h 681258"/>
              <a:gd name="connsiteX0" fmla="*/ 347290 w 1007417"/>
              <a:gd name="connsiteY0" fmla="*/ 681258 h 681258"/>
              <a:gd name="connsiteX1" fmla="*/ 442905 w 1007417"/>
              <a:gd name="connsiteY1" fmla="*/ 628091 h 681258"/>
              <a:gd name="connsiteX2" fmla="*/ 675775 w 1007417"/>
              <a:gd name="connsiteY2" fmla="*/ 588991 h 681258"/>
              <a:gd name="connsiteX3" fmla="*/ 917484 w 1007417"/>
              <a:gd name="connsiteY3" fmla="*/ 433845 h 681258"/>
              <a:gd name="connsiteX4" fmla="*/ 1003718 w 1007417"/>
              <a:gd name="connsiteY4" fmla="*/ 215768 h 681258"/>
              <a:gd name="connsiteX5" fmla="*/ 810625 w 1007417"/>
              <a:gd name="connsiteY5" fmla="*/ 3652 h 681258"/>
              <a:gd name="connsiteX6" fmla="*/ 357617 w 1007417"/>
              <a:gd name="connsiteY6" fmla="*/ 100565 h 681258"/>
              <a:gd name="connsiteX7" fmla="*/ 10740 w 1007417"/>
              <a:gd name="connsiteY7" fmla="*/ 339990 h 681258"/>
              <a:gd name="connsiteX8" fmla="*/ 323765 w 1007417"/>
              <a:gd name="connsiteY8" fmla="*/ 620771 h 681258"/>
              <a:gd name="connsiteX9" fmla="*/ 347290 w 1007417"/>
              <a:gd name="connsiteY9" fmla="*/ 681258 h 681258"/>
              <a:gd name="connsiteX0" fmla="*/ 345750 w 1005877"/>
              <a:gd name="connsiteY0" fmla="*/ 681258 h 681258"/>
              <a:gd name="connsiteX1" fmla="*/ 441365 w 1005877"/>
              <a:gd name="connsiteY1" fmla="*/ 628091 h 681258"/>
              <a:gd name="connsiteX2" fmla="*/ 674235 w 1005877"/>
              <a:gd name="connsiteY2" fmla="*/ 588991 h 681258"/>
              <a:gd name="connsiteX3" fmla="*/ 915944 w 1005877"/>
              <a:gd name="connsiteY3" fmla="*/ 433845 h 681258"/>
              <a:gd name="connsiteX4" fmla="*/ 1002178 w 1005877"/>
              <a:gd name="connsiteY4" fmla="*/ 215768 h 681258"/>
              <a:gd name="connsiteX5" fmla="*/ 809085 w 1005877"/>
              <a:gd name="connsiteY5" fmla="*/ 3652 h 681258"/>
              <a:gd name="connsiteX6" fmla="*/ 356077 w 1005877"/>
              <a:gd name="connsiteY6" fmla="*/ 100565 h 681258"/>
              <a:gd name="connsiteX7" fmla="*/ 9200 w 1005877"/>
              <a:gd name="connsiteY7" fmla="*/ 339990 h 681258"/>
              <a:gd name="connsiteX8" fmla="*/ 66261 w 1005877"/>
              <a:gd name="connsiteY8" fmla="*/ 563803 h 681258"/>
              <a:gd name="connsiteX9" fmla="*/ 322225 w 1005877"/>
              <a:gd name="connsiteY9" fmla="*/ 620771 h 681258"/>
              <a:gd name="connsiteX10" fmla="*/ 345750 w 1005877"/>
              <a:gd name="connsiteY10" fmla="*/ 681258 h 681258"/>
              <a:gd name="connsiteX0" fmla="*/ 345750 w 1005877"/>
              <a:gd name="connsiteY0" fmla="*/ 681258 h 681258"/>
              <a:gd name="connsiteX1" fmla="*/ 441365 w 1005877"/>
              <a:gd name="connsiteY1" fmla="*/ 628091 h 681258"/>
              <a:gd name="connsiteX2" fmla="*/ 674235 w 1005877"/>
              <a:gd name="connsiteY2" fmla="*/ 588991 h 681258"/>
              <a:gd name="connsiteX3" fmla="*/ 915944 w 1005877"/>
              <a:gd name="connsiteY3" fmla="*/ 433845 h 681258"/>
              <a:gd name="connsiteX4" fmla="*/ 1002178 w 1005877"/>
              <a:gd name="connsiteY4" fmla="*/ 215768 h 681258"/>
              <a:gd name="connsiteX5" fmla="*/ 809085 w 1005877"/>
              <a:gd name="connsiteY5" fmla="*/ 3652 h 681258"/>
              <a:gd name="connsiteX6" fmla="*/ 356077 w 1005877"/>
              <a:gd name="connsiteY6" fmla="*/ 100565 h 681258"/>
              <a:gd name="connsiteX7" fmla="*/ 9200 w 1005877"/>
              <a:gd name="connsiteY7" fmla="*/ 339990 h 681258"/>
              <a:gd name="connsiteX8" fmla="*/ 66261 w 1005877"/>
              <a:gd name="connsiteY8" fmla="*/ 563803 h 681258"/>
              <a:gd name="connsiteX9" fmla="*/ 322225 w 1005877"/>
              <a:gd name="connsiteY9" fmla="*/ 620771 h 681258"/>
              <a:gd name="connsiteX10" fmla="*/ 345750 w 1005877"/>
              <a:gd name="connsiteY10" fmla="*/ 681258 h 681258"/>
              <a:gd name="connsiteX0" fmla="*/ 343713 w 1003840"/>
              <a:gd name="connsiteY0" fmla="*/ 681258 h 681258"/>
              <a:gd name="connsiteX1" fmla="*/ 439328 w 1003840"/>
              <a:gd name="connsiteY1" fmla="*/ 628091 h 681258"/>
              <a:gd name="connsiteX2" fmla="*/ 672198 w 1003840"/>
              <a:gd name="connsiteY2" fmla="*/ 588991 h 681258"/>
              <a:gd name="connsiteX3" fmla="*/ 913907 w 1003840"/>
              <a:gd name="connsiteY3" fmla="*/ 433845 h 681258"/>
              <a:gd name="connsiteX4" fmla="*/ 1000141 w 1003840"/>
              <a:gd name="connsiteY4" fmla="*/ 215768 h 681258"/>
              <a:gd name="connsiteX5" fmla="*/ 807048 w 1003840"/>
              <a:gd name="connsiteY5" fmla="*/ 3652 h 681258"/>
              <a:gd name="connsiteX6" fmla="*/ 354040 w 1003840"/>
              <a:gd name="connsiteY6" fmla="*/ 100565 h 681258"/>
              <a:gd name="connsiteX7" fmla="*/ 7163 w 1003840"/>
              <a:gd name="connsiteY7" fmla="*/ 339990 h 681258"/>
              <a:gd name="connsiteX8" fmla="*/ 80856 w 1003840"/>
              <a:gd name="connsiteY8" fmla="*/ 577048 h 681258"/>
              <a:gd name="connsiteX9" fmla="*/ 320188 w 1003840"/>
              <a:gd name="connsiteY9" fmla="*/ 620771 h 681258"/>
              <a:gd name="connsiteX10" fmla="*/ 343713 w 1003840"/>
              <a:gd name="connsiteY10" fmla="*/ 681258 h 681258"/>
              <a:gd name="connsiteX0" fmla="*/ 343078 w 1003205"/>
              <a:gd name="connsiteY0" fmla="*/ 681258 h 681258"/>
              <a:gd name="connsiteX1" fmla="*/ 438693 w 1003205"/>
              <a:gd name="connsiteY1" fmla="*/ 628091 h 681258"/>
              <a:gd name="connsiteX2" fmla="*/ 671563 w 1003205"/>
              <a:gd name="connsiteY2" fmla="*/ 588991 h 681258"/>
              <a:gd name="connsiteX3" fmla="*/ 913272 w 1003205"/>
              <a:gd name="connsiteY3" fmla="*/ 433845 h 681258"/>
              <a:gd name="connsiteX4" fmla="*/ 999506 w 1003205"/>
              <a:gd name="connsiteY4" fmla="*/ 215768 h 681258"/>
              <a:gd name="connsiteX5" fmla="*/ 806413 w 1003205"/>
              <a:gd name="connsiteY5" fmla="*/ 3652 h 681258"/>
              <a:gd name="connsiteX6" fmla="*/ 353405 w 1003205"/>
              <a:gd name="connsiteY6" fmla="*/ 100565 h 681258"/>
              <a:gd name="connsiteX7" fmla="*/ 6528 w 1003205"/>
              <a:gd name="connsiteY7" fmla="*/ 339990 h 681258"/>
              <a:gd name="connsiteX8" fmla="*/ 87299 w 1003205"/>
              <a:gd name="connsiteY8" fmla="*/ 576859 h 681258"/>
              <a:gd name="connsiteX9" fmla="*/ 319553 w 1003205"/>
              <a:gd name="connsiteY9" fmla="*/ 620771 h 681258"/>
              <a:gd name="connsiteX10" fmla="*/ 343078 w 1003205"/>
              <a:gd name="connsiteY10" fmla="*/ 681258 h 681258"/>
              <a:gd name="connsiteX0" fmla="*/ 342542 w 1002669"/>
              <a:gd name="connsiteY0" fmla="*/ 681258 h 681258"/>
              <a:gd name="connsiteX1" fmla="*/ 438157 w 1002669"/>
              <a:gd name="connsiteY1" fmla="*/ 628091 h 681258"/>
              <a:gd name="connsiteX2" fmla="*/ 671027 w 1002669"/>
              <a:gd name="connsiteY2" fmla="*/ 588991 h 681258"/>
              <a:gd name="connsiteX3" fmla="*/ 912736 w 1002669"/>
              <a:gd name="connsiteY3" fmla="*/ 433845 h 681258"/>
              <a:gd name="connsiteX4" fmla="*/ 998970 w 1002669"/>
              <a:gd name="connsiteY4" fmla="*/ 215768 h 681258"/>
              <a:gd name="connsiteX5" fmla="*/ 805877 w 1002669"/>
              <a:gd name="connsiteY5" fmla="*/ 3652 h 681258"/>
              <a:gd name="connsiteX6" fmla="*/ 352869 w 1002669"/>
              <a:gd name="connsiteY6" fmla="*/ 100565 h 681258"/>
              <a:gd name="connsiteX7" fmla="*/ 5992 w 1002669"/>
              <a:gd name="connsiteY7" fmla="*/ 339990 h 681258"/>
              <a:gd name="connsiteX8" fmla="*/ 93841 w 1002669"/>
              <a:gd name="connsiteY8" fmla="*/ 576670 h 681258"/>
              <a:gd name="connsiteX9" fmla="*/ 319017 w 1002669"/>
              <a:gd name="connsiteY9" fmla="*/ 620771 h 681258"/>
              <a:gd name="connsiteX10" fmla="*/ 342542 w 1002669"/>
              <a:gd name="connsiteY10" fmla="*/ 681258 h 681258"/>
              <a:gd name="connsiteX0" fmla="*/ 330247 w 990374"/>
              <a:gd name="connsiteY0" fmla="*/ 681241 h 681241"/>
              <a:gd name="connsiteX1" fmla="*/ 425862 w 990374"/>
              <a:gd name="connsiteY1" fmla="*/ 628074 h 681241"/>
              <a:gd name="connsiteX2" fmla="*/ 658732 w 990374"/>
              <a:gd name="connsiteY2" fmla="*/ 588974 h 681241"/>
              <a:gd name="connsiteX3" fmla="*/ 900441 w 990374"/>
              <a:gd name="connsiteY3" fmla="*/ 433828 h 681241"/>
              <a:gd name="connsiteX4" fmla="*/ 986675 w 990374"/>
              <a:gd name="connsiteY4" fmla="*/ 215751 h 681241"/>
              <a:gd name="connsiteX5" fmla="*/ 793582 w 990374"/>
              <a:gd name="connsiteY5" fmla="*/ 3635 h 681241"/>
              <a:gd name="connsiteX6" fmla="*/ 340574 w 990374"/>
              <a:gd name="connsiteY6" fmla="*/ 100548 h 681241"/>
              <a:gd name="connsiteX7" fmla="*/ 7089 w 990374"/>
              <a:gd name="connsiteY7" fmla="*/ 337454 h 681241"/>
              <a:gd name="connsiteX8" fmla="*/ 81546 w 990374"/>
              <a:gd name="connsiteY8" fmla="*/ 576653 h 681241"/>
              <a:gd name="connsiteX9" fmla="*/ 306722 w 990374"/>
              <a:gd name="connsiteY9" fmla="*/ 620754 h 681241"/>
              <a:gd name="connsiteX10" fmla="*/ 330247 w 990374"/>
              <a:gd name="connsiteY10" fmla="*/ 681241 h 68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374" h="681241">
                <a:moveTo>
                  <a:pt x="330247" y="681241"/>
                </a:moveTo>
                <a:cubicBezTo>
                  <a:pt x="338783" y="680476"/>
                  <a:pt x="371115" y="643452"/>
                  <a:pt x="425862" y="628074"/>
                </a:cubicBezTo>
                <a:cubicBezTo>
                  <a:pt x="480609" y="612696"/>
                  <a:pt x="579636" y="621348"/>
                  <a:pt x="658732" y="588974"/>
                </a:cubicBezTo>
                <a:cubicBezTo>
                  <a:pt x="737829" y="556600"/>
                  <a:pt x="845784" y="496032"/>
                  <a:pt x="900441" y="433828"/>
                </a:cubicBezTo>
                <a:cubicBezTo>
                  <a:pt x="955098" y="371624"/>
                  <a:pt x="1004485" y="287450"/>
                  <a:pt x="986675" y="215751"/>
                </a:cubicBezTo>
                <a:cubicBezTo>
                  <a:pt x="968865" y="144052"/>
                  <a:pt x="901266" y="22836"/>
                  <a:pt x="793582" y="3635"/>
                </a:cubicBezTo>
                <a:cubicBezTo>
                  <a:pt x="685899" y="-15566"/>
                  <a:pt x="471656" y="44912"/>
                  <a:pt x="340574" y="100548"/>
                </a:cubicBezTo>
                <a:cubicBezTo>
                  <a:pt x="209492" y="156184"/>
                  <a:pt x="32635" y="252090"/>
                  <a:pt x="7089" y="337454"/>
                </a:cubicBezTo>
                <a:cubicBezTo>
                  <a:pt x="-18457" y="422818"/>
                  <a:pt x="29375" y="529856"/>
                  <a:pt x="81546" y="576653"/>
                </a:cubicBezTo>
                <a:cubicBezTo>
                  <a:pt x="133717" y="623450"/>
                  <a:pt x="226482" y="591390"/>
                  <a:pt x="306722" y="620754"/>
                </a:cubicBezTo>
                <a:cubicBezTo>
                  <a:pt x="334493" y="634212"/>
                  <a:pt x="330247" y="681241"/>
                  <a:pt x="330247" y="681241"/>
                </a:cubicBezTo>
                <a:close/>
              </a:path>
            </a:pathLst>
          </a:custGeom>
          <a:noFill/>
          <a:ln w="19050" cap="flat">
            <a:solidFill>
              <a:schemeClr val="tx1"/>
            </a:solidFill>
            <a:prstDash val="solid"/>
            <a:miter/>
          </a:ln>
        </p:spPr>
        <p:txBody>
          <a:bodyPr rtlCol="0" anchor="ctr"/>
          <a:lstStyle/>
          <a:p>
            <a:endParaRPr lang="en-US">
              <a:solidFill>
                <a:srgbClr val="000000"/>
              </a:solidFill>
            </a:endParaRPr>
          </a:p>
        </p:txBody>
      </p:sp>
      <p:pic>
        <p:nvPicPr>
          <p:cNvPr id="20" name="Picture 19" descr="A picture containing text&#10;&#10;Description automatically generated">
            <a:extLst>
              <a:ext uri="{FF2B5EF4-FFF2-40B4-BE49-F238E27FC236}">
                <a16:creationId xmlns:a16="http://schemas.microsoft.com/office/drawing/2014/main" id="{37C108CD-6DDE-477F-A169-E884652CDF89}"/>
              </a:ext>
            </a:extLst>
          </p:cNvPr>
          <p:cNvPicPr>
            <a:picLocks noChangeAspect="1"/>
          </p:cNvPicPr>
          <p:nvPr/>
        </p:nvPicPr>
        <p:blipFill rotWithShape="1">
          <a:blip r:embed="rId3">
            <a:extLst>
              <a:ext uri="{28A0092B-C50C-407E-A947-70E740481C1C}">
                <a14:useLocalDpi xmlns:a14="http://schemas.microsoft.com/office/drawing/2010/main" val="0"/>
              </a:ext>
            </a:extLst>
          </a:blip>
          <a:srcRect r="9" b="5434"/>
          <a:stretch/>
        </p:blipFill>
        <p:spPr>
          <a:xfrm>
            <a:off x="8153399" y="4175785"/>
            <a:ext cx="2161002" cy="2043767"/>
          </a:xfrm>
          <a:custGeom>
            <a:avLst/>
            <a:gdLst/>
            <a:ahLst/>
            <a:cxnLst/>
            <a:rect l="l" t="t" r="r" b="b"/>
            <a:pathLst>
              <a:path w="2327460" h="2201195">
                <a:moveTo>
                  <a:pt x="1090664" y="192"/>
                </a:moveTo>
                <a:cubicBezTo>
                  <a:pt x="1938205" y="-11252"/>
                  <a:pt x="2327460" y="492841"/>
                  <a:pt x="2327460" y="1100556"/>
                </a:cubicBezTo>
                <a:cubicBezTo>
                  <a:pt x="2327460" y="2074461"/>
                  <a:pt x="1570042" y="2189476"/>
                  <a:pt x="1182704" y="2200920"/>
                </a:cubicBezTo>
                <a:cubicBezTo>
                  <a:pt x="795366" y="2212363"/>
                  <a:pt x="41781" y="1867865"/>
                  <a:pt x="3432" y="1169217"/>
                </a:cubicBezTo>
                <a:cubicBezTo>
                  <a:pt x="-34918" y="470569"/>
                  <a:pt x="243122" y="11636"/>
                  <a:pt x="1090664" y="192"/>
                </a:cubicBezTo>
                <a:close/>
              </a:path>
            </a:pathLst>
          </a:custGeom>
        </p:spPr>
      </p:pic>
      <p:sp>
        <p:nvSpPr>
          <p:cNvPr id="120" name="Oval 5">
            <a:extLst>
              <a:ext uri="{FF2B5EF4-FFF2-40B4-BE49-F238E27FC236}">
                <a16:creationId xmlns:a16="http://schemas.microsoft.com/office/drawing/2014/main" id="{266CA71F-8AD7-487D-9434-3A60A7AC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1777" y="4184073"/>
            <a:ext cx="2161002" cy="2043766"/>
          </a:xfrm>
          <a:custGeom>
            <a:avLst/>
            <a:gdLst>
              <a:gd name="connsiteX0" fmla="*/ 0 w 3164619"/>
              <a:gd name="connsiteY0" fmla="*/ 1529142 h 3058283"/>
              <a:gd name="connsiteX1" fmla="*/ 1582310 w 3164619"/>
              <a:gd name="connsiteY1" fmla="*/ 0 h 3058283"/>
              <a:gd name="connsiteX2" fmla="*/ 3164620 w 3164619"/>
              <a:gd name="connsiteY2" fmla="*/ 1529142 h 3058283"/>
              <a:gd name="connsiteX3" fmla="*/ 1582310 w 3164619"/>
              <a:gd name="connsiteY3" fmla="*/ 3058284 h 3058283"/>
              <a:gd name="connsiteX4" fmla="*/ 0 w 3164619"/>
              <a:gd name="connsiteY4" fmla="*/ 1529142 h 3058283"/>
              <a:gd name="connsiteX0" fmla="*/ 294 w 3164914"/>
              <a:gd name="connsiteY0" fmla="*/ 1529142 h 3058284"/>
              <a:gd name="connsiteX1" fmla="*/ 1487189 w 3164914"/>
              <a:gd name="connsiteY1" fmla="*/ 0 h 3058284"/>
              <a:gd name="connsiteX2" fmla="*/ 3164914 w 3164914"/>
              <a:gd name="connsiteY2" fmla="*/ 1529142 h 3058284"/>
              <a:gd name="connsiteX3" fmla="*/ 1582604 w 3164914"/>
              <a:gd name="connsiteY3" fmla="*/ 3058284 h 3058284"/>
              <a:gd name="connsiteX4" fmla="*/ 294 w 3164914"/>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84 w 3212512"/>
              <a:gd name="connsiteY0" fmla="*/ 1624823 h 3061381"/>
              <a:gd name="connsiteX1" fmla="*/ 1534787 w 3212512"/>
              <a:gd name="connsiteY1" fmla="*/ 265 h 3061381"/>
              <a:gd name="connsiteX2" fmla="*/ 3212512 w 3212512"/>
              <a:gd name="connsiteY2" fmla="*/ 1529407 h 3061381"/>
              <a:gd name="connsiteX3" fmla="*/ 1630202 w 3212512"/>
              <a:gd name="connsiteY3" fmla="*/ 3058549 h 3061381"/>
              <a:gd name="connsiteX4" fmla="*/ 184 w 3212512"/>
              <a:gd name="connsiteY4" fmla="*/ 1624823 h 3061381"/>
              <a:gd name="connsiteX0" fmla="*/ 335 w 3212663"/>
              <a:gd name="connsiteY0" fmla="*/ 1624823 h 3058748"/>
              <a:gd name="connsiteX1" fmla="*/ 1503133 w 3212663"/>
              <a:gd name="connsiteY1" fmla="*/ 265 h 3058748"/>
              <a:gd name="connsiteX2" fmla="*/ 3212663 w 3212663"/>
              <a:gd name="connsiteY2" fmla="*/ 1529407 h 3058748"/>
              <a:gd name="connsiteX3" fmla="*/ 1630353 w 3212663"/>
              <a:gd name="connsiteY3" fmla="*/ 3058549 h 3058748"/>
              <a:gd name="connsiteX4" fmla="*/ 335 w 3212663"/>
              <a:gd name="connsiteY4" fmla="*/ 1624823 h 3058748"/>
              <a:gd name="connsiteX0" fmla="*/ 892 w 3213220"/>
              <a:gd name="connsiteY0" fmla="*/ 1624823 h 3058748"/>
              <a:gd name="connsiteX1" fmla="*/ 1503690 w 3213220"/>
              <a:gd name="connsiteY1" fmla="*/ 265 h 3058748"/>
              <a:gd name="connsiteX2" fmla="*/ 3213220 w 3213220"/>
              <a:gd name="connsiteY2" fmla="*/ 1529407 h 3058748"/>
              <a:gd name="connsiteX3" fmla="*/ 1630910 w 3213220"/>
              <a:gd name="connsiteY3" fmla="*/ 3058549 h 3058748"/>
              <a:gd name="connsiteX4" fmla="*/ 892 w 3213220"/>
              <a:gd name="connsiteY4" fmla="*/ 1624823 h 3058748"/>
              <a:gd name="connsiteX0" fmla="*/ 4743 w 3217071"/>
              <a:gd name="connsiteY0" fmla="*/ 1624823 h 3058932"/>
              <a:gd name="connsiteX1" fmla="*/ 1507541 w 3217071"/>
              <a:gd name="connsiteY1" fmla="*/ 265 h 3058932"/>
              <a:gd name="connsiteX2" fmla="*/ 3217071 w 3217071"/>
              <a:gd name="connsiteY2" fmla="*/ 1529407 h 3058932"/>
              <a:gd name="connsiteX3" fmla="*/ 1634761 w 3217071"/>
              <a:gd name="connsiteY3" fmla="*/ 3058549 h 3058932"/>
              <a:gd name="connsiteX4" fmla="*/ 4743 w 3217071"/>
              <a:gd name="connsiteY4" fmla="*/ 1624823 h 3058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071" h="3058932">
                <a:moveTo>
                  <a:pt x="4743" y="1624823"/>
                </a:moveTo>
                <a:cubicBezTo>
                  <a:pt x="-48265" y="653933"/>
                  <a:pt x="336049" y="16168"/>
                  <a:pt x="1507541" y="265"/>
                </a:cubicBezTo>
                <a:cubicBezTo>
                  <a:pt x="2679033" y="-15638"/>
                  <a:pt x="3217071" y="684885"/>
                  <a:pt x="3217071" y="1529407"/>
                </a:cubicBezTo>
                <a:cubicBezTo>
                  <a:pt x="3217071" y="2882813"/>
                  <a:pt x="2170149" y="3042646"/>
                  <a:pt x="1634761" y="3058549"/>
                </a:cubicBezTo>
                <a:cubicBezTo>
                  <a:pt x="1099373" y="3074452"/>
                  <a:pt x="57751" y="2595713"/>
                  <a:pt x="4743" y="162482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80D3CC7B-2176-4C9D-90EF-C0C217A8DFEB}"/>
              </a:ext>
            </a:extLst>
          </p:cNvPr>
          <p:cNvPicPr>
            <a:picLocks noChangeAspect="1"/>
          </p:cNvPicPr>
          <p:nvPr/>
        </p:nvPicPr>
        <p:blipFill rotWithShape="1">
          <a:blip r:embed="rId4"/>
          <a:srcRect r="63265" b="1200"/>
          <a:stretch/>
        </p:blipFill>
        <p:spPr>
          <a:xfrm>
            <a:off x="11262049" y="-4021"/>
            <a:ext cx="891029" cy="981761"/>
          </a:xfrm>
          <a:prstGeom prst="rect">
            <a:avLst/>
          </a:prstGeom>
        </p:spPr>
      </p:pic>
    </p:spTree>
    <p:extLst>
      <p:ext uri="{BB962C8B-B14F-4D97-AF65-F5344CB8AC3E}">
        <p14:creationId xmlns:p14="http://schemas.microsoft.com/office/powerpoint/2010/main" val="177647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0DF01A-DAD0-4D16-BEDE-ED085CCC3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F7FF329-CA33-4304-B33D-1E52A8B67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8179" flipH="1">
            <a:off x="521311" y="500515"/>
            <a:ext cx="7414380" cy="5844178"/>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 name="connsiteX0" fmla="*/ 0 w 822918"/>
              <a:gd name="connsiteY0" fmla="*/ 732965 h 778427"/>
              <a:gd name="connsiteX1" fmla="*/ 166906 w 822918"/>
              <a:gd name="connsiteY1" fmla="*/ 738136 h 778427"/>
              <a:gd name="connsiteX2" fmla="*/ 391312 w 822918"/>
              <a:gd name="connsiteY2" fmla="*/ 778241 h 778427"/>
              <a:gd name="connsiteX3" fmla="*/ 683508 w 822918"/>
              <a:gd name="connsiteY3" fmla="*/ 718916 h 778427"/>
              <a:gd name="connsiteX4" fmla="*/ 820887 w 822918"/>
              <a:gd name="connsiteY4" fmla="*/ 469955 h 778427"/>
              <a:gd name="connsiteX5" fmla="*/ 588282 w 822918"/>
              <a:gd name="connsiteY5" fmla="*/ 4600 h 778427"/>
              <a:gd name="connsiteX6" fmla="*/ 31572 w 822918"/>
              <a:gd name="connsiteY6" fmla="*/ 311368 h 778427"/>
              <a:gd name="connsiteX7" fmla="*/ 51617 w 822918"/>
              <a:gd name="connsiteY7" fmla="*/ 628415 h 778427"/>
              <a:gd name="connsiteX8" fmla="*/ 0 w 822918"/>
              <a:gd name="connsiteY8" fmla="*/ 732965 h 778427"/>
              <a:gd name="connsiteX0" fmla="*/ 0 w 816045"/>
              <a:gd name="connsiteY0" fmla="*/ 732965 h 778427"/>
              <a:gd name="connsiteX1" fmla="*/ 166906 w 816045"/>
              <a:gd name="connsiteY1" fmla="*/ 738136 h 778427"/>
              <a:gd name="connsiteX2" fmla="*/ 391312 w 816045"/>
              <a:gd name="connsiteY2" fmla="*/ 778241 h 778427"/>
              <a:gd name="connsiteX3" fmla="*/ 683508 w 816045"/>
              <a:gd name="connsiteY3" fmla="*/ 718916 h 778427"/>
              <a:gd name="connsiteX4" fmla="*/ 813918 w 816045"/>
              <a:gd name="connsiteY4" fmla="*/ 433548 h 778427"/>
              <a:gd name="connsiteX5" fmla="*/ 588282 w 816045"/>
              <a:gd name="connsiteY5" fmla="*/ 4600 h 778427"/>
              <a:gd name="connsiteX6" fmla="*/ 31572 w 816045"/>
              <a:gd name="connsiteY6" fmla="*/ 311368 h 778427"/>
              <a:gd name="connsiteX7" fmla="*/ 51617 w 816045"/>
              <a:gd name="connsiteY7" fmla="*/ 628415 h 778427"/>
              <a:gd name="connsiteX8" fmla="*/ 0 w 816045"/>
              <a:gd name="connsiteY8" fmla="*/ 732965 h 778427"/>
              <a:gd name="connsiteX0" fmla="*/ 0 w 816045"/>
              <a:gd name="connsiteY0" fmla="*/ 732965 h 778315"/>
              <a:gd name="connsiteX1" fmla="*/ 166906 w 816045"/>
              <a:gd name="connsiteY1" fmla="*/ 738136 h 778315"/>
              <a:gd name="connsiteX2" fmla="*/ 391312 w 816045"/>
              <a:gd name="connsiteY2" fmla="*/ 778241 h 778315"/>
              <a:gd name="connsiteX3" fmla="*/ 683508 w 816045"/>
              <a:gd name="connsiteY3" fmla="*/ 718916 h 778315"/>
              <a:gd name="connsiteX4" fmla="*/ 813918 w 816045"/>
              <a:gd name="connsiteY4" fmla="*/ 433548 h 778315"/>
              <a:gd name="connsiteX5" fmla="*/ 588282 w 816045"/>
              <a:gd name="connsiteY5" fmla="*/ 4600 h 778315"/>
              <a:gd name="connsiteX6" fmla="*/ 31572 w 816045"/>
              <a:gd name="connsiteY6" fmla="*/ 311368 h 778315"/>
              <a:gd name="connsiteX7" fmla="*/ 51617 w 816045"/>
              <a:gd name="connsiteY7" fmla="*/ 628415 h 778315"/>
              <a:gd name="connsiteX8" fmla="*/ 0 w 816045"/>
              <a:gd name="connsiteY8" fmla="*/ 732965 h 778315"/>
              <a:gd name="connsiteX0" fmla="*/ 0 w 815960"/>
              <a:gd name="connsiteY0" fmla="*/ 732965 h 778637"/>
              <a:gd name="connsiteX1" fmla="*/ 166906 w 815960"/>
              <a:gd name="connsiteY1" fmla="*/ 738136 h 778637"/>
              <a:gd name="connsiteX2" fmla="*/ 391312 w 815960"/>
              <a:gd name="connsiteY2" fmla="*/ 778241 h 778637"/>
              <a:gd name="connsiteX3" fmla="*/ 682095 w 815960"/>
              <a:gd name="connsiteY3" fmla="*/ 709245 h 778637"/>
              <a:gd name="connsiteX4" fmla="*/ 813918 w 815960"/>
              <a:gd name="connsiteY4" fmla="*/ 433548 h 778637"/>
              <a:gd name="connsiteX5" fmla="*/ 588282 w 815960"/>
              <a:gd name="connsiteY5" fmla="*/ 4600 h 778637"/>
              <a:gd name="connsiteX6" fmla="*/ 31572 w 815960"/>
              <a:gd name="connsiteY6" fmla="*/ 311368 h 778637"/>
              <a:gd name="connsiteX7" fmla="*/ 51617 w 815960"/>
              <a:gd name="connsiteY7" fmla="*/ 628415 h 778637"/>
              <a:gd name="connsiteX8" fmla="*/ 0 w 815960"/>
              <a:gd name="connsiteY8" fmla="*/ 732965 h 778637"/>
              <a:gd name="connsiteX0" fmla="*/ 0 w 815960"/>
              <a:gd name="connsiteY0" fmla="*/ 732965 h 778331"/>
              <a:gd name="connsiteX1" fmla="*/ 166906 w 815960"/>
              <a:gd name="connsiteY1" fmla="*/ 738136 h 778331"/>
              <a:gd name="connsiteX2" fmla="*/ 391312 w 815960"/>
              <a:gd name="connsiteY2" fmla="*/ 778241 h 778331"/>
              <a:gd name="connsiteX3" fmla="*/ 682095 w 815960"/>
              <a:gd name="connsiteY3" fmla="*/ 709245 h 778331"/>
              <a:gd name="connsiteX4" fmla="*/ 813918 w 815960"/>
              <a:gd name="connsiteY4" fmla="*/ 433548 h 778331"/>
              <a:gd name="connsiteX5" fmla="*/ 588282 w 815960"/>
              <a:gd name="connsiteY5" fmla="*/ 4600 h 778331"/>
              <a:gd name="connsiteX6" fmla="*/ 31572 w 815960"/>
              <a:gd name="connsiteY6" fmla="*/ 311368 h 778331"/>
              <a:gd name="connsiteX7" fmla="*/ 51617 w 815960"/>
              <a:gd name="connsiteY7" fmla="*/ 628415 h 778331"/>
              <a:gd name="connsiteX8" fmla="*/ 0 w 815960"/>
              <a:gd name="connsiteY8" fmla="*/ 732965 h 77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5960" h="778331">
                <a:moveTo>
                  <a:pt x="0" y="732965"/>
                </a:moveTo>
                <a:cubicBezTo>
                  <a:pt x="17853" y="736493"/>
                  <a:pt x="104616" y="733812"/>
                  <a:pt x="166906" y="738136"/>
                </a:cubicBezTo>
                <a:cubicBezTo>
                  <a:pt x="229196" y="742460"/>
                  <a:pt x="306197" y="776911"/>
                  <a:pt x="391312" y="778241"/>
                </a:cubicBezTo>
                <a:cubicBezTo>
                  <a:pt x="476427" y="779571"/>
                  <a:pt x="611661" y="766694"/>
                  <a:pt x="682095" y="709245"/>
                </a:cubicBezTo>
                <a:cubicBezTo>
                  <a:pt x="752529" y="651796"/>
                  <a:pt x="829553" y="550989"/>
                  <a:pt x="813918" y="433548"/>
                </a:cubicBezTo>
                <a:cubicBezTo>
                  <a:pt x="798283" y="316107"/>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F34CDE0-47DF-48A9-B9C6-664CB9DC29E8}"/>
              </a:ext>
            </a:extLst>
          </p:cNvPr>
          <p:cNvSpPr>
            <a:spLocks noGrp="1"/>
          </p:cNvSpPr>
          <p:nvPr>
            <p:ph type="title"/>
          </p:nvPr>
        </p:nvSpPr>
        <p:spPr>
          <a:xfrm>
            <a:off x="1409949" y="1376627"/>
            <a:ext cx="5467001" cy="1606536"/>
          </a:xfrm>
        </p:spPr>
        <p:txBody>
          <a:bodyPr>
            <a:normAutofit/>
          </a:bodyPr>
          <a:lstStyle/>
          <a:p>
            <a:pPr algn="ctr"/>
            <a:r>
              <a:rPr lang="en-US"/>
              <a:t>Reverse indexing</a:t>
            </a:r>
          </a:p>
        </p:txBody>
      </p:sp>
      <p:sp>
        <p:nvSpPr>
          <p:cNvPr id="3" name="Content Placeholder 2">
            <a:extLst>
              <a:ext uri="{FF2B5EF4-FFF2-40B4-BE49-F238E27FC236}">
                <a16:creationId xmlns:a16="http://schemas.microsoft.com/office/drawing/2014/main" id="{1CBDA6E0-56AE-46EB-8501-FB4BCE98CB23}"/>
              </a:ext>
            </a:extLst>
          </p:cNvPr>
          <p:cNvSpPr>
            <a:spLocks noGrp="1"/>
          </p:cNvSpPr>
          <p:nvPr>
            <p:ph idx="1"/>
          </p:nvPr>
        </p:nvSpPr>
        <p:spPr>
          <a:xfrm>
            <a:off x="1515808" y="3005226"/>
            <a:ext cx="5361142" cy="2768768"/>
          </a:xfrm>
        </p:spPr>
        <p:txBody>
          <a:bodyPr vert="horz" lIns="91440" tIns="45720" rIns="91440" bIns="45720" rtlCol="0">
            <a:normAutofit/>
          </a:bodyPr>
          <a:lstStyle/>
          <a:p>
            <a:pPr marL="457200" indent="-457200" algn="ctr">
              <a:lnSpc>
                <a:spcPct val="90000"/>
              </a:lnSpc>
              <a:buFont typeface="Arial"/>
              <a:buChar char="•"/>
            </a:pPr>
            <a:r>
              <a:rPr lang="en-US"/>
              <a:t>Hashmap to store the words and their URLs</a:t>
            </a:r>
          </a:p>
          <a:p>
            <a:pPr marL="457200" indent="-457200" algn="ctr">
              <a:lnSpc>
                <a:spcPct val="90000"/>
              </a:lnSpc>
              <a:buFont typeface="Arial"/>
              <a:buChar char="•"/>
            </a:pPr>
            <a:r>
              <a:rPr lang="en-US"/>
              <a:t>Reads the text file and extract words from the text file</a:t>
            </a:r>
          </a:p>
          <a:p>
            <a:pPr marL="457200" indent="-457200" algn="ctr">
              <a:lnSpc>
                <a:spcPct val="90000"/>
              </a:lnSpc>
              <a:buFont typeface="Arial"/>
              <a:buChar char="•"/>
            </a:pPr>
            <a:r>
              <a:rPr lang="en-US"/>
              <a:t>It gives the respective list of URLs of the word searched by the user</a:t>
            </a:r>
          </a:p>
        </p:txBody>
      </p:sp>
      <p:pic>
        <p:nvPicPr>
          <p:cNvPr id="4" name="Picture 5" descr="Text&#10;&#10;Description automatically generated">
            <a:extLst>
              <a:ext uri="{FF2B5EF4-FFF2-40B4-BE49-F238E27FC236}">
                <a16:creationId xmlns:a16="http://schemas.microsoft.com/office/drawing/2014/main" id="{568E3B6F-798A-4970-80DB-94C6D41A604F}"/>
              </a:ext>
            </a:extLst>
          </p:cNvPr>
          <p:cNvPicPr>
            <a:picLocks noChangeAspect="1"/>
          </p:cNvPicPr>
          <p:nvPr/>
        </p:nvPicPr>
        <p:blipFill>
          <a:blip r:embed="rId2"/>
          <a:stretch>
            <a:fillRect/>
          </a:stretch>
        </p:blipFill>
        <p:spPr>
          <a:xfrm>
            <a:off x="8529855" y="1849767"/>
            <a:ext cx="3114204" cy="4346055"/>
          </a:xfrm>
          <a:prstGeom prst="rect">
            <a:avLst/>
          </a:prstGeom>
        </p:spPr>
      </p:pic>
      <p:pic>
        <p:nvPicPr>
          <p:cNvPr id="5" name="Picture 5" descr="Logo, company name&#10;&#10;Description automatically generated">
            <a:extLst>
              <a:ext uri="{FF2B5EF4-FFF2-40B4-BE49-F238E27FC236}">
                <a16:creationId xmlns:a16="http://schemas.microsoft.com/office/drawing/2014/main" id="{A532E564-6749-443D-9585-2CD3AD114178}"/>
              </a:ext>
            </a:extLst>
          </p:cNvPr>
          <p:cNvPicPr>
            <a:picLocks noChangeAspect="1"/>
          </p:cNvPicPr>
          <p:nvPr/>
        </p:nvPicPr>
        <p:blipFill rotWithShape="1">
          <a:blip r:embed="rId3"/>
          <a:srcRect r="63265" b="1200"/>
          <a:stretch/>
        </p:blipFill>
        <p:spPr>
          <a:xfrm>
            <a:off x="11192384" y="98928"/>
            <a:ext cx="904381" cy="1006704"/>
          </a:xfrm>
          <a:prstGeom prst="rect">
            <a:avLst/>
          </a:prstGeom>
        </p:spPr>
      </p:pic>
      <p:sp>
        <p:nvSpPr>
          <p:cNvPr id="14" name="Freeform: Shape 13">
            <a:extLst>
              <a:ext uri="{FF2B5EF4-FFF2-40B4-BE49-F238E27FC236}">
                <a16:creationId xmlns:a16="http://schemas.microsoft.com/office/drawing/2014/main" id="{51C5BA47-AC72-466B-8AB1-0D0991EC70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8179" flipH="1">
            <a:off x="436258" y="412804"/>
            <a:ext cx="7414380" cy="5844178"/>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 name="connsiteX0" fmla="*/ 0 w 822918"/>
              <a:gd name="connsiteY0" fmla="*/ 732965 h 778427"/>
              <a:gd name="connsiteX1" fmla="*/ 166906 w 822918"/>
              <a:gd name="connsiteY1" fmla="*/ 738136 h 778427"/>
              <a:gd name="connsiteX2" fmla="*/ 391312 w 822918"/>
              <a:gd name="connsiteY2" fmla="*/ 778241 h 778427"/>
              <a:gd name="connsiteX3" fmla="*/ 683508 w 822918"/>
              <a:gd name="connsiteY3" fmla="*/ 718916 h 778427"/>
              <a:gd name="connsiteX4" fmla="*/ 820887 w 822918"/>
              <a:gd name="connsiteY4" fmla="*/ 469955 h 778427"/>
              <a:gd name="connsiteX5" fmla="*/ 588282 w 822918"/>
              <a:gd name="connsiteY5" fmla="*/ 4600 h 778427"/>
              <a:gd name="connsiteX6" fmla="*/ 31572 w 822918"/>
              <a:gd name="connsiteY6" fmla="*/ 311368 h 778427"/>
              <a:gd name="connsiteX7" fmla="*/ 51617 w 822918"/>
              <a:gd name="connsiteY7" fmla="*/ 628415 h 778427"/>
              <a:gd name="connsiteX8" fmla="*/ 0 w 822918"/>
              <a:gd name="connsiteY8" fmla="*/ 732965 h 778427"/>
              <a:gd name="connsiteX0" fmla="*/ 0 w 816045"/>
              <a:gd name="connsiteY0" fmla="*/ 732965 h 778427"/>
              <a:gd name="connsiteX1" fmla="*/ 166906 w 816045"/>
              <a:gd name="connsiteY1" fmla="*/ 738136 h 778427"/>
              <a:gd name="connsiteX2" fmla="*/ 391312 w 816045"/>
              <a:gd name="connsiteY2" fmla="*/ 778241 h 778427"/>
              <a:gd name="connsiteX3" fmla="*/ 683508 w 816045"/>
              <a:gd name="connsiteY3" fmla="*/ 718916 h 778427"/>
              <a:gd name="connsiteX4" fmla="*/ 813918 w 816045"/>
              <a:gd name="connsiteY4" fmla="*/ 433548 h 778427"/>
              <a:gd name="connsiteX5" fmla="*/ 588282 w 816045"/>
              <a:gd name="connsiteY5" fmla="*/ 4600 h 778427"/>
              <a:gd name="connsiteX6" fmla="*/ 31572 w 816045"/>
              <a:gd name="connsiteY6" fmla="*/ 311368 h 778427"/>
              <a:gd name="connsiteX7" fmla="*/ 51617 w 816045"/>
              <a:gd name="connsiteY7" fmla="*/ 628415 h 778427"/>
              <a:gd name="connsiteX8" fmla="*/ 0 w 816045"/>
              <a:gd name="connsiteY8" fmla="*/ 732965 h 778427"/>
              <a:gd name="connsiteX0" fmla="*/ 0 w 816045"/>
              <a:gd name="connsiteY0" fmla="*/ 732965 h 778315"/>
              <a:gd name="connsiteX1" fmla="*/ 166906 w 816045"/>
              <a:gd name="connsiteY1" fmla="*/ 738136 h 778315"/>
              <a:gd name="connsiteX2" fmla="*/ 391312 w 816045"/>
              <a:gd name="connsiteY2" fmla="*/ 778241 h 778315"/>
              <a:gd name="connsiteX3" fmla="*/ 683508 w 816045"/>
              <a:gd name="connsiteY3" fmla="*/ 718916 h 778315"/>
              <a:gd name="connsiteX4" fmla="*/ 813918 w 816045"/>
              <a:gd name="connsiteY4" fmla="*/ 433548 h 778315"/>
              <a:gd name="connsiteX5" fmla="*/ 588282 w 816045"/>
              <a:gd name="connsiteY5" fmla="*/ 4600 h 778315"/>
              <a:gd name="connsiteX6" fmla="*/ 31572 w 816045"/>
              <a:gd name="connsiteY6" fmla="*/ 311368 h 778315"/>
              <a:gd name="connsiteX7" fmla="*/ 51617 w 816045"/>
              <a:gd name="connsiteY7" fmla="*/ 628415 h 778315"/>
              <a:gd name="connsiteX8" fmla="*/ 0 w 816045"/>
              <a:gd name="connsiteY8" fmla="*/ 732965 h 778315"/>
              <a:gd name="connsiteX0" fmla="*/ 0 w 815960"/>
              <a:gd name="connsiteY0" fmla="*/ 732965 h 778637"/>
              <a:gd name="connsiteX1" fmla="*/ 166906 w 815960"/>
              <a:gd name="connsiteY1" fmla="*/ 738136 h 778637"/>
              <a:gd name="connsiteX2" fmla="*/ 391312 w 815960"/>
              <a:gd name="connsiteY2" fmla="*/ 778241 h 778637"/>
              <a:gd name="connsiteX3" fmla="*/ 682095 w 815960"/>
              <a:gd name="connsiteY3" fmla="*/ 709245 h 778637"/>
              <a:gd name="connsiteX4" fmla="*/ 813918 w 815960"/>
              <a:gd name="connsiteY4" fmla="*/ 433548 h 778637"/>
              <a:gd name="connsiteX5" fmla="*/ 588282 w 815960"/>
              <a:gd name="connsiteY5" fmla="*/ 4600 h 778637"/>
              <a:gd name="connsiteX6" fmla="*/ 31572 w 815960"/>
              <a:gd name="connsiteY6" fmla="*/ 311368 h 778637"/>
              <a:gd name="connsiteX7" fmla="*/ 51617 w 815960"/>
              <a:gd name="connsiteY7" fmla="*/ 628415 h 778637"/>
              <a:gd name="connsiteX8" fmla="*/ 0 w 815960"/>
              <a:gd name="connsiteY8" fmla="*/ 732965 h 778637"/>
              <a:gd name="connsiteX0" fmla="*/ 0 w 815960"/>
              <a:gd name="connsiteY0" fmla="*/ 732965 h 778331"/>
              <a:gd name="connsiteX1" fmla="*/ 166906 w 815960"/>
              <a:gd name="connsiteY1" fmla="*/ 738136 h 778331"/>
              <a:gd name="connsiteX2" fmla="*/ 391312 w 815960"/>
              <a:gd name="connsiteY2" fmla="*/ 778241 h 778331"/>
              <a:gd name="connsiteX3" fmla="*/ 682095 w 815960"/>
              <a:gd name="connsiteY3" fmla="*/ 709245 h 778331"/>
              <a:gd name="connsiteX4" fmla="*/ 813918 w 815960"/>
              <a:gd name="connsiteY4" fmla="*/ 433548 h 778331"/>
              <a:gd name="connsiteX5" fmla="*/ 588282 w 815960"/>
              <a:gd name="connsiteY5" fmla="*/ 4600 h 778331"/>
              <a:gd name="connsiteX6" fmla="*/ 31572 w 815960"/>
              <a:gd name="connsiteY6" fmla="*/ 311368 h 778331"/>
              <a:gd name="connsiteX7" fmla="*/ 51617 w 815960"/>
              <a:gd name="connsiteY7" fmla="*/ 628415 h 778331"/>
              <a:gd name="connsiteX8" fmla="*/ 0 w 815960"/>
              <a:gd name="connsiteY8" fmla="*/ 732965 h 77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5960" h="778331">
                <a:moveTo>
                  <a:pt x="0" y="732965"/>
                </a:moveTo>
                <a:cubicBezTo>
                  <a:pt x="17853" y="736493"/>
                  <a:pt x="104616" y="733812"/>
                  <a:pt x="166906" y="738136"/>
                </a:cubicBezTo>
                <a:cubicBezTo>
                  <a:pt x="229196" y="742460"/>
                  <a:pt x="306197" y="776911"/>
                  <a:pt x="391312" y="778241"/>
                </a:cubicBezTo>
                <a:cubicBezTo>
                  <a:pt x="476427" y="779571"/>
                  <a:pt x="611661" y="766694"/>
                  <a:pt x="682095" y="709245"/>
                </a:cubicBezTo>
                <a:cubicBezTo>
                  <a:pt x="752529" y="651796"/>
                  <a:pt x="829553" y="550989"/>
                  <a:pt x="813918" y="433548"/>
                </a:cubicBezTo>
                <a:cubicBezTo>
                  <a:pt x="798283" y="316107"/>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47775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B99F-8ED3-41A1-AC2A-29C8ECA21AE4}"/>
              </a:ext>
            </a:extLst>
          </p:cNvPr>
          <p:cNvSpPr>
            <a:spLocks noGrp="1"/>
          </p:cNvSpPr>
          <p:nvPr>
            <p:ph type="title"/>
          </p:nvPr>
        </p:nvSpPr>
        <p:spPr/>
        <p:txBody>
          <a:bodyPr/>
          <a:lstStyle/>
          <a:p>
            <a:pPr algn="ctr"/>
            <a:r>
              <a:rPr lang="en-US"/>
              <a:t>Tries </a:t>
            </a:r>
          </a:p>
        </p:txBody>
      </p:sp>
      <p:sp>
        <p:nvSpPr>
          <p:cNvPr id="3" name="Content Placeholder 2">
            <a:extLst>
              <a:ext uri="{FF2B5EF4-FFF2-40B4-BE49-F238E27FC236}">
                <a16:creationId xmlns:a16="http://schemas.microsoft.com/office/drawing/2014/main" id="{164C68AE-17FE-41BE-9BAA-F44561AF6AF6}"/>
              </a:ext>
            </a:extLst>
          </p:cNvPr>
          <p:cNvSpPr>
            <a:spLocks noGrp="1"/>
          </p:cNvSpPr>
          <p:nvPr>
            <p:ph idx="1"/>
          </p:nvPr>
        </p:nvSpPr>
        <p:spPr/>
        <p:txBody>
          <a:bodyPr vert="horz" lIns="91440" tIns="45720" rIns="91440" bIns="45720" rtlCol="0" anchor="t">
            <a:normAutofit/>
          </a:bodyPr>
          <a:lstStyle/>
          <a:p>
            <a:r>
              <a:rPr lang="en-US">
                <a:ea typeface="+mn-lt"/>
                <a:cs typeface="+mn-lt"/>
              </a:rPr>
              <a:t>A trie (pronounced “try”) is a tree-based data structure for storing strings in</a:t>
            </a:r>
            <a:endParaRPr lang="en-US"/>
          </a:p>
          <a:p>
            <a:r>
              <a:rPr lang="en-US">
                <a:ea typeface="+mn-lt"/>
                <a:cs typeface="+mn-lt"/>
              </a:rPr>
              <a:t>order to support fast pattern matching. The main application for tries is in information</a:t>
            </a:r>
            <a:endParaRPr lang="en-US"/>
          </a:p>
          <a:p>
            <a:r>
              <a:rPr lang="en-US">
                <a:ea typeface="+mn-lt"/>
                <a:cs typeface="+mn-lt"/>
              </a:rPr>
              <a:t>Retrieval</a:t>
            </a:r>
          </a:p>
          <a:p>
            <a:r>
              <a:rPr lang="en-US">
                <a:ea typeface="+mn-lt"/>
                <a:cs typeface="+mn-lt"/>
              </a:rPr>
              <a:t>String searching algorithms preprocess the text, rather than the pattern</a:t>
            </a:r>
          </a:p>
          <a:p>
            <a:endParaRPr lang="en-US">
              <a:ea typeface="+mn-lt"/>
              <a:cs typeface="+mn-lt"/>
            </a:endParaRPr>
          </a:p>
          <a:p>
            <a:endParaRPr lang="en-US">
              <a:ea typeface="+mn-lt"/>
              <a:cs typeface="+mn-lt"/>
            </a:endParaRPr>
          </a:p>
        </p:txBody>
      </p:sp>
      <p:pic>
        <p:nvPicPr>
          <p:cNvPr id="5" name="Picture 5" descr="Logo, company name&#10;&#10;Description automatically generated">
            <a:extLst>
              <a:ext uri="{FF2B5EF4-FFF2-40B4-BE49-F238E27FC236}">
                <a16:creationId xmlns:a16="http://schemas.microsoft.com/office/drawing/2014/main" id="{60C9B52C-CD06-4F2A-A253-26D9BB2C1602}"/>
              </a:ext>
            </a:extLst>
          </p:cNvPr>
          <p:cNvPicPr>
            <a:picLocks noChangeAspect="1"/>
          </p:cNvPicPr>
          <p:nvPr/>
        </p:nvPicPr>
        <p:blipFill rotWithShape="1">
          <a:blip r:embed="rId2"/>
          <a:srcRect r="63265" b="1200"/>
          <a:stretch/>
        </p:blipFill>
        <p:spPr>
          <a:xfrm>
            <a:off x="10809193" y="556273"/>
            <a:ext cx="1030120" cy="1126295"/>
          </a:xfrm>
          <a:prstGeom prst="rect">
            <a:avLst/>
          </a:prstGeom>
        </p:spPr>
      </p:pic>
    </p:spTree>
    <p:extLst>
      <p:ext uri="{BB962C8B-B14F-4D97-AF65-F5344CB8AC3E}">
        <p14:creationId xmlns:p14="http://schemas.microsoft.com/office/powerpoint/2010/main" val="265038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E5EBCCB1-FE9F-40B3-9C96-8A43FDD0D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031BAE0C-626B-4D94-AE67-8C0B2177E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640" y="0"/>
            <a:ext cx="7419381" cy="6069620"/>
          </a:xfrm>
          <a:custGeom>
            <a:avLst/>
            <a:gdLst>
              <a:gd name="connsiteX0" fmla="*/ 992398 w 7742796"/>
              <a:gd name="connsiteY0" fmla="*/ 0 h 6069620"/>
              <a:gd name="connsiteX1" fmla="*/ 5828986 w 7742796"/>
              <a:gd name="connsiteY1" fmla="*/ 0 h 6069620"/>
              <a:gd name="connsiteX2" fmla="*/ 5982520 w 7742796"/>
              <a:gd name="connsiteY2" fmla="*/ 97753 h 6069620"/>
              <a:gd name="connsiteX3" fmla="*/ 7060123 w 7742796"/>
              <a:gd name="connsiteY3" fmla="*/ 1815174 h 6069620"/>
              <a:gd name="connsiteX4" fmla="*/ 7288953 w 7742796"/>
              <a:gd name="connsiteY4" fmla="*/ 4402231 h 6069620"/>
              <a:gd name="connsiteX5" fmla="*/ 7742796 w 7742796"/>
              <a:gd name="connsiteY5" fmla="*/ 5212917 h 6069620"/>
              <a:gd name="connsiteX6" fmla="*/ 7043647 w 7742796"/>
              <a:gd name="connsiteY6" fmla="*/ 5316576 h 6069620"/>
              <a:gd name="connsiteX7" fmla="*/ 4325435 w 7742796"/>
              <a:gd name="connsiteY7" fmla="*/ 6069523 h 6069620"/>
              <a:gd name="connsiteX8" fmla="*/ 1471554 w 7742796"/>
              <a:gd name="connsiteY8" fmla="*/ 5359232 h 6069620"/>
              <a:gd name="connsiteX9" fmla="*/ 211506 w 7742796"/>
              <a:gd name="connsiteY9" fmla="*/ 3674281 h 6069620"/>
              <a:gd name="connsiteX10" fmla="*/ 890654 w 7742796"/>
              <a:gd name="connsiteY10" fmla="*/ 78610 h 60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42796" h="6069620">
                <a:moveTo>
                  <a:pt x="992398" y="0"/>
                </a:moveTo>
                <a:lnTo>
                  <a:pt x="5828986" y="0"/>
                </a:lnTo>
                <a:lnTo>
                  <a:pt x="5982520" y="97753"/>
                </a:lnTo>
                <a:cubicBezTo>
                  <a:pt x="6501733" y="456452"/>
                  <a:pt x="6904981" y="1000692"/>
                  <a:pt x="7060123" y="1815174"/>
                </a:cubicBezTo>
                <a:cubicBezTo>
                  <a:pt x="7279465" y="2710667"/>
                  <a:pt x="7247395" y="3874915"/>
                  <a:pt x="7288953" y="4402231"/>
                </a:cubicBezTo>
                <a:cubicBezTo>
                  <a:pt x="7331576" y="4999677"/>
                  <a:pt x="7742796" y="5212917"/>
                  <a:pt x="7742796" y="5212917"/>
                </a:cubicBezTo>
                <a:cubicBezTo>
                  <a:pt x="7639865" y="5240304"/>
                  <a:pt x="7619811" y="5234948"/>
                  <a:pt x="7043647" y="5316576"/>
                </a:cubicBezTo>
                <a:cubicBezTo>
                  <a:pt x="6467484" y="5398205"/>
                  <a:pt x="5254120" y="6062409"/>
                  <a:pt x="4325435" y="6069523"/>
                </a:cubicBezTo>
                <a:cubicBezTo>
                  <a:pt x="3396751" y="6076637"/>
                  <a:pt x="2151941" y="5691594"/>
                  <a:pt x="1471554" y="5359232"/>
                </a:cubicBezTo>
                <a:cubicBezTo>
                  <a:pt x="791167" y="5026870"/>
                  <a:pt x="538266" y="4596224"/>
                  <a:pt x="211506" y="3674281"/>
                </a:cubicBezTo>
                <a:cubicBezTo>
                  <a:pt x="-53986" y="2925203"/>
                  <a:pt x="-274570" y="1055882"/>
                  <a:pt x="890654" y="7861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66563FE2-8180-41EE-8D0A-AFEDC1CD0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29631" flipH="1">
            <a:off x="4390027" y="-210425"/>
            <a:ext cx="7205018" cy="625042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8286"/>
              <a:gd name="connsiteY0" fmla="*/ 731902 h 772169"/>
              <a:gd name="connsiteX1" fmla="*/ 90528 w 828286"/>
              <a:gd name="connsiteY1" fmla="*/ 735868 h 772169"/>
              <a:gd name="connsiteX2" fmla="*/ 373741 w 828286"/>
              <a:gd name="connsiteY2" fmla="*/ 757848 h 772169"/>
              <a:gd name="connsiteX3" fmla="*/ 812900 w 828286"/>
              <a:gd name="connsiteY3" fmla="*/ 492088 h 772169"/>
              <a:gd name="connsiteX4" fmla="*/ 588282 w 828286"/>
              <a:gd name="connsiteY4" fmla="*/ 3537 h 772169"/>
              <a:gd name="connsiteX5" fmla="*/ 59263 w 828286"/>
              <a:gd name="connsiteY5" fmla="*/ 319863 h 772169"/>
              <a:gd name="connsiteX6" fmla="*/ 56596 w 828286"/>
              <a:gd name="connsiteY6" fmla="*/ 630854 h 772169"/>
              <a:gd name="connsiteX7" fmla="*/ 0 w 828286"/>
              <a:gd name="connsiteY7" fmla="*/ 731902 h 772169"/>
              <a:gd name="connsiteX0" fmla="*/ 0 w 828286"/>
              <a:gd name="connsiteY0" fmla="*/ 731902 h 772169"/>
              <a:gd name="connsiteX1" fmla="*/ 90528 w 828286"/>
              <a:gd name="connsiteY1" fmla="*/ 735868 h 772169"/>
              <a:gd name="connsiteX2" fmla="*/ 373741 w 828286"/>
              <a:gd name="connsiteY2" fmla="*/ 757848 h 772169"/>
              <a:gd name="connsiteX3" fmla="*/ 812900 w 828286"/>
              <a:gd name="connsiteY3" fmla="*/ 492088 h 772169"/>
              <a:gd name="connsiteX4" fmla="*/ 588282 w 828286"/>
              <a:gd name="connsiteY4" fmla="*/ 3537 h 772169"/>
              <a:gd name="connsiteX5" fmla="*/ 59263 w 828286"/>
              <a:gd name="connsiteY5" fmla="*/ 319863 h 772169"/>
              <a:gd name="connsiteX6" fmla="*/ 56596 w 828286"/>
              <a:gd name="connsiteY6" fmla="*/ 630854 h 772169"/>
              <a:gd name="connsiteX7" fmla="*/ 0 w 828286"/>
              <a:gd name="connsiteY7" fmla="*/ 731902 h 772169"/>
              <a:gd name="connsiteX0" fmla="*/ 0 w 828286"/>
              <a:gd name="connsiteY0" fmla="*/ 731902 h 773143"/>
              <a:gd name="connsiteX1" fmla="*/ 90528 w 828286"/>
              <a:gd name="connsiteY1" fmla="*/ 739883 h 773143"/>
              <a:gd name="connsiteX2" fmla="*/ 373741 w 828286"/>
              <a:gd name="connsiteY2" fmla="*/ 757848 h 773143"/>
              <a:gd name="connsiteX3" fmla="*/ 812900 w 828286"/>
              <a:gd name="connsiteY3" fmla="*/ 492088 h 773143"/>
              <a:gd name="connsiteX4" fmla="*/ 588282 w 828286"/>
              <a:gd name="connsiteY4" fmla="*/ 3537 h 773143"/>
              <a:gd name="connsiteX5" fmla="*/ 59263 w 828286"/>
              <a:gd name="connsiteY5" fmla="*/ 319863 h 773143"/>
              <a:gd name="connsiteX6" fmla="*/ 56596 w 828286"/>
              <a:gd name="connsiteY6" fmla="*/ 630854 h 773143"/>
              <a:gd name="connsiteX7" fmla="*/ 0 w 828286"/>
              <a:gd name="connsiteY7" fmla="*/ 731902 h 773143"/>
              <a:gd name="connsiteX0" fmla="*/ 0 w 828367"/>
              <a:gd name="connsiteY0" fmla="*/ 731902 h 776468"/>
              <a:gd name="connsiteX1" fmla="*/ 90528 w 828367"/>
              <a:gd name="connsiteY1" fmla="*/ 739883 h 776468"/>
              <a:gd name="connsiteX2" fmla="*/ 372595 w 828367"/>
              <a:gd name="connsiteY2" fmla="*/ 761863 h 776468"/>
              <a:gd name="connsiteX3" fmla="*/ 812900 w 828367"/>
              <a:gd name="connsiteY3" fmla="*/ 492088 h 776468"/>
              <a:gd name="connsiteX4" fmla="*/ 588282 w 828367"/>
              <a:gd name="connsiteY4" fmla="*/ 3537 h 776468"/>
              <a:gd name="connsiteX5" fmla="*/ 59263 w 828367"/>
              <a:gd name="connsiteY5" fmla="*/ 319863 h 776468"/>
              <a:gd name="connsiteX6" fmla="*/ 56596 w 828367"/>
              <a:gd name="connsiteY6" fmla="*/ 630854 h 776468"/>
              <a:gd name="connsiteX7" fmla="*/ 0 w 828367"/>
              <a:gd name="connsiteY7" fmla="*/ 731902 h 776468"/>
              <a:gd name="connsiteX0" fmla="*/ 0 w 828367"/>
              <a:gd name="connsiteY0" fmla="*/ 731902 h 776468"/>
              <a:gd name="connsiteX1" fmla="*/ 90528 w 828367"/>
              <a:gd name="connsiteY1" fmla="*/ 739883 h 776468"/>
              <a:gd name="connsiteX2" fmla="*/ 372595 w 828367"/>
              <a:gd name="connsiteY2" fmla="*/ 761863 h 776468"/>
              <a:gd name="connsiteX3" fmla="*/ 812900 w 828367"/>
              <a:gd name="connsiteY3" fmla="*/ 492088 h 776468"/>
              <a:gd name="connsiteX4" fmla="*/ 588282 w 828367"/>
              <a:gd name="connsiteY4" fmla="*/ 3537 h 776468"/>
              <a:gd name="connsiteX5" fmla="*/ 59263 w 828367"/>
              <a:gd name="connsiteY5" fmla="*/ 319863 h 776468"/>
              <a:gd name="connsiteX6" fmla="*/ 56596 w 828367"/>
              <a:gd name="connsiteY6" fmla="*/ 630854 h 776468"/>
              <a:gd name="connsiteX7" fmla="*/ 0 w 828367"/>
              <a:gd name="connsiteY7" fmla="*/ 731902 h 776468"/>
              <a:gd name="connsiteX0" fmla="*/ 0 w 824972"/>
              <a:gd name="connsiteY0" fmla="*/ 731902 h 776468"/>
              <a:gd name="connsiteX1" fmla="*/ 90528 w 824972"/>
              <a:gd name="connsiteY1" fmla="*/ 739883 h 776468"/>
              <a:gd name="connsiteX2" fmla="*/ 372595 w 824972"/>
              <a:gd name="connsiteY2" fmla="*/ 761863 h 776468"/>
              <a:gd name="connsiteX3" fmla="*/ 812900 w 824972"/>
              <a:gd name="connsiteY3" fmla="*/ 492088 h 776468"/>
              <a:gd name="connsiteX4" fmla="*/ 588282 w 824972"/>
              <a:gd name="connsiteY4" fmla="*/ 3537 h 776468"/>
              <a:gd name="connsiteX5" fmla="*/ 59263 w 824972"/>
              <a:gd name="connsiteY5" fmla="*/ 319863 h 776468"/>
              <a:gd name="connsiteX6" fmla="*/ 56596 w 824972"/>
              <a:gd name="connsiteY6" fmla="*/ 630854 h 776468"/>
              <a:gd name="connsiteX7" fmla="*/ 0 w 824972"/>
              <a:gd name="connsiteY7" fmla="*/ 731902 h 776468"/>
              <a:gd name="connsiteX0" fmla="*/ 0 w 820164"/>
              <a:gd name="connsiteY0" fmla="*/ 731902 h 774107"/>
              <a:gd name="connsiteX1" fmla="*/ 90528 w 820164"/>
              <a:gd name="connsiteY1" fmla="*/ 739883 h 774107"/>
              <a:gd name="connsiteX2" fmla="*/ 372595 w 820164"/>
              <a:gd name="connsiteY2" fmla="*/ 761863 h 774107"/>
              <a:gd name="connsiteX3" fmla="*/ 807168 w 820164"/>
              <a:gd name="connsiteY3" fmla="*/ 525544 h 774107"/>
              <a:gd name="connsiteX4" fmla="*/ 588282 w 820164"/>
              <a:gd name="connsiteY4" fmla="*/ 3537 h 774107"/>
              <a:gd name="connsiteX5" fmla="*/ 59263 w 820164"/>
              <a:gd name="connsiteY5" fmla="*/ 319863 h 774107"/>
              <a:gd name="connsiteX6" fmla="*/ 56596 w 820164"/>
              <a:gd name="connsiteY6" fmla="*/ 630854 h 774107"/>
              <a:gd name="connsiteX7" fmla="*/ 0 w 820164"/>
              <a:gd name="connsiteY7" fmla="*/ 731902 h 774107"/>
              <a:gd name="connsiteX0" fmla="*/ 0 w 822786"/>
              <a:gd name="connsiteY0" fmla="*/ 731902 h 792910"/>
              <a:gd name="connsiteX1" fmla="*/ 90528 w 822786"/>
              <a:gd name="connsiteY1" fmla="*/ 739883 h 792910"/>
              <a:gd name="connsiteX2" fmla="*/ 384059 w 822786"/>
              <a:gd name="connsiteY2" fmla="*/ 783275 h 792910"/>
              <a:gd name="connsiteX3" fmla="*/ 807168 w 822786"/>
              <a:gd name="connsiteY3" fmla="*/ 525544 h 792910"/>
              <a:gd name="connsiteX4" fmla="*/ 588282 w 822786"/>
              <a:gd name="connsiteY4" fmla="*/ 3537 h 792910"/>
              <a:gd name="connsiteX5" fmla="*/ 59263 w 822786"/>
              <a:gd name="connsiteY5" fmla="*/ 319863 h 792910"/>
              <a:gd name="connsiteX6" fmla="*/ 56596 w 822786"/>
              <a:gd name="connsiteY6" fmla="*/ 630854 h 792910"/>
              <a:gd name="connsiteX7" fmla="*/ 0 w 822786"/>
              <a:gd name="connsiteY7" fmla="*/ 731902 h 792910"/>
              <a:gd name="connsiteX0" fmla="*/ 0 w 822786"/>
              <a:gd name="connsiteY0" fmla="*/ 731902 h 787053"/>
              <a:gd name="connsiteX1" fmla="*/ 90528 w 822786"/>
              <a:gd name="connsiteY1" fmla="*/ 739883 h 787053"/>
              <a:gd name="connsiteX2" fmla="*/ 384059 w 822786"/>
              <a:gd name="connsiteY2" fmla="*/ 783275 h 787053"/>
              <a:gd name="connsiteX3" fmla="*/ 807168 w 822786"/>
              <a:gd name="connsiteY3" fmla="*/ 525544 h 787053"/>
              <a:gd name="connsiteX4" fmla="*/ 588282 w 822786"/>
              <a:gd name="connsiteY4" fmla="*/ 3537 h 787053"/>
              <a:gd name="connsiteX5" fmla="*/ 59263 w 822786"/>
              <a:gd name="connsiteY5" fmla="*/ 319863 h 787053"/>
              <a:gd name="connsiteX6" fmla="*/ 56596 w 822786"/>
              <a:gd name="connsiteY6" fmla="*/ 630854 h 787053"/>
              <a:gd name="connsiteX7" fmla="*/ 0 w 822786"/>
              <a:gd name="connsiteY7" fmla="*/ 731902 h 787053"/>
              <a:gd name="connsiteX0" fmla="*/ 0 w 807883"/>
              <a:gd name="connsiteY0" fmla="*/ 731902 h 787053"/>
              <a:gd name="connsiteX1" fmla="*/ 75625 w 807883"/>
              <a:gd name="connsiteY1" fmla="*/ 739883 h 787053"/>
              <a:gd name="connsiteX2" fmla="*/ 369156 w 807883"/>
              <a:gd name="connsiteY2" fmla="*/ 783275 h 787053"/>
              <a:gd name="connsiteX3" fmla="*/ 792265 w 807883"/>
              <a:gd name="connsiteY3" fmla="*/ 525544 h 787053"/>
              <a:gd name="connsiteX4" fmla="*/ 573379 w 807883"/>
              <a:gd name="connsiteY4" fmla="*/ 3537 h 787053"/>
              <a:gd name="connsiteX5" fmla="*/ 44360 w 807883"/>
              <a:gd name="connsiteY5" fmla="*/ 319863 h 787053"/>
              <a:gd name="connsiteX6" fmla="*/ 41693 w 807883"/>
              <a:gd name="connsiteY6" fmla="*/ 630854 h 787053"/>
              <a:gd name="connsiteX7" fmla="*/ 0 w 807883"/>
              <a:gd name="connsiteY7" fmla="*/ 731902 h 787053"/>
              <a:gd name="connsiteX0" fmla="*/ 0 w 813330"/>
              <a:gd name="connsiteY0" fmla="*/ 731902 h 787053"/>
              <a:gd name="connsiteX1" fmla="*/ 75625 w 813330"/>
              <a:gd name="connsiteY1" fmla="*/ 739883 h 787053"/>
              <a:gd name="connsiteX2" fmla="*/ 369156 w 813330"/>
              <a:gd name="connsiteY2" fmla="*/ 783275 h 787053"/>
              <a:gd name="connsiteX3" fmla="*/ 792265 w 813330"/>
              <a:gd name="connsiteY3" fmla="*/ 525544 h 787053"/>
              <a:gd name="connsiteX4" fmla="*/ 573379 w 813330"/>
              <a:gd name="connsiteY4" fmla="*/ 3537 h 787053"/>
              <a:gd name="connsiteX5" fmla="*/ 44360 w 813330"/>
              <a:gd name="connsiteY5" fmla="*/ 319863 h 787053"/>
              <a:gd name="connsiteX6" fmla="*/ 41693 w 813330"/>
              <a:gd name="connsiteY6" fmla="*/ 630854 h 787053"/>
              <a:gd name="connsiteX7" fmla="*/ 0 w 813330"/>
              <a:gd name="connsiteY7" fmla="*/ 731902 h 787053"/>
              <a:gd name="connsiteX0" fmla="*/ 0 w 807637"/>
              <a:gd name="connsiteY0" fmla="*/ 731902 h 805003"/>
              <a:gd name="connsiteX1" fmla="*/ 75625 w 807637"/>
              <a:gd name="connsiteY1" fmla="*/ 739883 h 805003"/>
              <a:gd name="connsiteX2" fmla="*/ 372595 w 807637"/>
              <a:gd name="connsiteY2" fmla="*/ 802011 h 805003"/>
              <a:gd name="connsiteX3" fmla="*/ 792265 w 807637"/>
              <a:gd name="connsiteY3" fmla="*/ 525544 h 805003"/>
              <a:gd name="connsiteX4" fmla="*/ 573379 w 807637"/>
              <a:gd name="connsiteY4" fmla="*/ 3537 h 805003"/>
              <a:gd name="connsiteX5" fmla="*/ 44360 w 807637"/>
              <a:gd name="connsiteY5" fmla="*/ 319863 h 805003"/>
              <a:gd name="connsiteX6" fmla="*/ 41693 w 807637"/>
              <a:gd name="connsiteY6" fmla="*/ 630854 h 805003"/>
              <a:gd name="connsiteX7" fmla="*/ 0 w 807637"/>
              <a:gd name="connsiteY7" fmla="*/ 731902 h 805003"/>
              <a:gd name="connsiteX0" fmla="*/ 0 w 807637"/>
              <a:gd name="connsiteY0" fmla="*/ 731902 h 802564"/>
              <a:gd name="connsiteX1" fmla="*/ 75625 w 807637"/>
              <a:gd name="connsiteY1" fmla="*/ 739883 h 802564"/>
              <a:gd name="connsiteX2" fmla="*/ 372595 w 807637"/>
              <a:gd name="connsiteY2" fmla="*/ 802011 h 802564"/>
              <a:gd name="connsiteX3" fmla="*/ 792265 w 807637"/>
              <a:gd name="connsiteY3" fmla="*/ 525544 h 802564"/>
              <a:gd name="connsiteX4" fmla="*/ 573379 w 807637"/>
              <a:gd name="connsiteY4" fmla="*/ 3537 h 802564"/>
              <a:gd name="connsiteX5" fmla="*/ 44360 w 807637"/>
              <a:gd name="connsiteY5" fmla="*/ 319863 h 802564"/>
              <a:gd name="connsiteX6" fmla="*/ 41693 w 807637"/>
              <a:gd name="connsiteY6" fmla="*/ 630854 h 802564"/>
              <a:gd name="connsiteX7" fmla="*/ 0 w 807637"/>
              <a:gd name="connsiteY7" fmla="*/ 731902 h 802564"/>
              <a:gd name="connsiteX0" fmla="*/ 0 w 807637"/>
              <a:gd name="connsiteY0" fmla="*/ 731902 h 809639"/>
              <a:gd name="connsiteX1" fmla="*/ 75625 w 807637"/>
              <a:gd name="connsiteY1" fmla="*/ 735868 h 809639"/>
              <a:gd name="connsiteX2" fmla="*/ 372595 w 807637"/>
              <a:gd name="connsiteY2" fmla="*/ 802011 h 809639"/>
              <a:gd name="connsiteX3" fmla="*/ 792265 w 807637"/>
              <a:gd name="connsiteY3" fmla="*/ 525544 h 809639"/>
              <a:gd name="connsiteX4" fmla="*/ 573379 w 807637"/>
              <a:gd name="connsiteY4" fmla="*/ 3537 h 809639"/>
              <a:gd name="connsiteX5" fmla="*/ 44360 w 807637"/>
              <a:gd name="connsiteY5" fmla="*/ 319863 h 809639"/>
              <a:gd name="connsiteX6" fmla="*/ 41693 w 807637"/>
              <a:gd name="connsiteY6" fmla="*/ 630854 h 809639"/>
              <a:gd name="connsiteX7" fmla="*/ 0 w 807637"/>
              <a:gd name="connsiteY7" fmla="*/ 731902 h 809639"/>
              <a:gd name="connsiteX0" fmla="*/ 0 w 807637"/>
              <a:gd name="connsiteY0" fmla="*/ 731902 h 804248"/>
              <a:gd name="connsiteX1" fmla="*/ 75625 w 807637"/>
              <a:gd name="connsiteY1" fmla="*/ 735868 h 804248"/>
              <a:gd name="connsiteX2" fmla="*/ 372595 w 807637"/>
              <a:gd name="connsiteY2" fmla="*/ 802011 h 804248"/>
              <a:gd name="connsiteX3" fmla="*/ 792265 w 807637"/>
              <a:gd name="connsiteY3" fmla="*/ 525544 h 804248"/>
              <a:gd name="connsiteX4" fmla="*/ 573379 w 807637"/>
              <a:gd name="connsiteY4" fmla="*/ 3537 h 804248"/>
              <a:gd name="connsiteX5" fmla="*/ 44360 w 807637"/>
              <a:gd name="connsiteY5" fmla="*/ 319863 h 804248"/>
              <a:gd name="connsiteX6" fmla="*/ 41693 w 807637"/>
              <a:gd name="connsiteY6" fmla="*/ 630854 h 804248"/>
              <a:gd name="connsiteX7" fmla="*/ 0 w 807637"/>
              <a:gd name="connsiteY7" fmla="*/ 731902 h 804248"/>
              <a:gd name="connsiteX0" fmla="*/ 0 w 794765"/>
              <a:gd name="connsiteY0" fmla="*/ 731902 h 802589"/>
              <a:gd name="connsiteX1" fmla="*/ 75625 w 794765"/>
              <a:gd name="connsiteY1" fmla="*/ 735868 h 802589"/>
              <a:gd name="connsiteX2" fmla="*/ 372595 w 794765"/>
              <a:gd name="connsiteY2" fmla="*/ 802011 h 802589"/>
              <a:gd name="connsiteX3" fmla="*/ 671741 w 794765"/>
              <a:gd name="connsiteY3" fmla="*/ 690368 h 802589"/>
              <a:gd name="connsiteX4" fmla="*/ 792265 w 794765"/>
              <a:gd name="connsiteY4" fmla="*/ 525544 h 802589"/>
              <a:gd name="connsiteX5" fmla="*/ 573379 w 794765"/>
              <a:gd name="connsiteY5" fmla="*/ 3537 h 802589"/>
              <a:gd name="connsiteX6" fmla="*/ 44360 w 794765"/>
              <a:gd name="connsiteY6" fmla="*/ 319863 h 802589"/>
              <a:gd name="connsiteX7" fmla="*/ 41693 w 794765"/>
              <a:gd name="connsiteY7" fmla="*/ 630854 h 802589"/>
              <a:gd name="connsiteX8" fmla="*/ 0 w 794765"/>
              <a:gd name="connsiteY8" fmla="*/ 731902 h 802589"/>
              <a:gd name="connsiteX0" fmla="*/ 0 w 792569"/>
              <a:gd name="connsiteY0" fmla="*/ 731902 h 802589"/>
              <a:gd name="connsiteX1" fmla="*/ 75625 w 792569"/>
              <a:gd name="connsiteY1" fmla="*/ 735868 h 802589"/>
              <a:gd name="connsiteX2" fmla="*/ 372595 w 792569"/>
              <a:gd name="connsiteY2" fmla="*/ 802011 h 802589"/>
              <a:gd name="connsiteX3" fmla="*/ 671741 w 792569"/>
              <a:gd name="connsiteY3" fmla="*/ 690368 h 802589"/>
              <a:gd name="connsiteX4" fmla="*/ 792265 w 792569"/>
              <a:gd name="connsiteY4" fmla="*/ 525544 h 802589"/>
              <a:gd name="connsiteX5" fmla="*/ 573379 w 792569"/>
              <a:gd name="connsiteY5" fmla="*/ 3537 h 802589"/>
              <a:gd name="connsiteX6" fmla="*/ 44360 w 792569"/>
              <a:gd name="connsiteY6" fmla="*/ 319863 h 802589"/>
              <a:gd name="connsiteX7" fmla="*/ 41693 w 792569"/>
              <a:gd name="connsiteY7" fmla="*/ 630854 h 802589"/>
              <a:gd name="connsiteX8" fmla="*/ 0 w 792569"/>
              <a:gd name="connsiteY8" fmla="*/ 731902 h 802589"/>
              <a:gd name="connsiteX0" fmla="*/ 0 w 792569"/>
              <a:gd name="connsiteY0" fmla="*/ 731902 h 802589"/>
              <a:gd name="connsiteX1" fmla="*/ 75625 w 792569"/>
              <a:gd name="connsiteY1" fmla="*/ 735868 h 802589"/>
              <a:gd name="connsiteX2" fmla="*/ 372595 w 792569"/>
              <a:gd name="connsiteY2" fmla="*/ 802011 h 802589"/>
              <a:gd name="connsiteX3" fmla="*/ 671741 w 792569"/>
              <a:gd name="connsiteY3" fmla="*/ 690368 h 802589"/>
              <a:gd name="connsiteX4" fmla="*/ 792265 w 792569"/>
              <a:gd name="connsiteY4" fmla="*/ 477367 h 802589"/>
              <a:gd name="connsiteX5" fmla="*/ 573379 w 792569"/>
              <a:gd name="connsiteY5" fmla="*/ 3537 h 802589"/>
              <a:gd name="connsiteX6" fmla="*/ 44360 w 792569"/>
              <a:gd name="connsiteY6" fmla="*/ 319863 h 802589"/>
              <a:gd name="connsiteX7" fmla="*/ 41693 w 792569"/>
              <a:gd name="connsiteY7" fmla="*/ 630854 h 802589"/>
              <a:gd name="connsiteX8" fmla="*/ 0 w 79256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589"/>
              <a:gd name="connsiteX1" fmla="*/ 75625 w 804939"/>
              <a:gd name="connsiteY1" fmla="*/ 735868 h 802589"/>
              <a:gd name="connsiteX2" fmla="*/ 372595 w 804939"/>
              <a:gd name="connsiteY2" fmla="*/ 802011 h 802589"/>
              <a:gd name="connsiteX3" fmla="*/ 671741 w 804939"/>
              <a:gd name="connsiteY3" fmla="*/ 690368 h 802589"/>
              <a:gd name="connsiteX4" fmla="*/ 792265 w 804939"/>
              <a:gd name="connsiteY4" fmla="*/ 477367 h 802589"/>
              <a:gd name="connsiteX5" fmla="*/ 573379 w 804939"/>
              <a:gd name="connsiteY5" fmla="*/ 3537 h 802589"/>
              <a:gd name="connsiteX6" fmla="*/ 44360 w 804939"/>
              <a:gd name="connsiteY6" fmla="*/ 319863 h 802589"/>
              <a:gd name="connsiteX7" fmla="*/ 41693 w 804939"/>
              <a:gd name="connsiteY7" fmla="*/ 630854 h 802589"/>
              <a:gd name="connsiteX8" fmla="*/ 0 w 804939"/>
              <a:gd name="connsiteY8" fmla="*/ 731902 h 802589"/>
              <a:gd name="connsiteX0" fmla="*/ 0 w 804939"/>
              <a:gd name="connsiteY0" fmla="*/ 731902 h 802648"/>
              <a:gd name="connsiteX1" fmla="*/ 75625 w 804939"/>
              <a:gd name="connsiteY1" fmla="*/ 737699 h 802648"/>
              <a:gd name="connsiteX2" fmla="*/ 372595 w 804939"/>
              <a:gd name="connsiteY2" fmla="*/ 802011 h 802648"/>
              <a:gd name="connsiteX3" fmla="*/ 671741 w 804939"/>
              <a:gd name="connsiteY3" fmla="*/ 690368 h 802648"/>
              <a:gd name="connsiteX4" fmla="*/ 792265 w 804939"/>
              <a:gd name="connsiteY4" fmla="*/ 477367 h 802648"/>
              <a:gd name="connsiteX5" fmla="*/ 573379 w 804939"/>
              <a:gd name="connsiteY5" fmla="*/ 3537 h 802648"/>
              <a:gd name="connsiteX6" fmla="*/ 44360 w 804939"/>
              <a:gd name="connsiteY6" fmla="*/ 319863 h 802648"/>
              <a:gd name="connsiteX7" fmla="*/ 41693 w 804939"/>
              <a:gd name="connsiteY7" fmla="*/ 630854 h 802648"/>
              <a:gd name="connsiteX8" fmla="*/ 0 w 804939"/>
              <a:gd name="connsiteY8" fmla="*/ 731902 h 802648"/>
              <a:gd name="connsiteX0" fmla="*/ 573379 w 805115"/>
              <a:gd name="connsiteY0" fmla="*/ 3537 h 802648"/>
              <a:gd name="connsiteX1" fmla="*/ 44360 w 805115"/>
              <a:gd name="connsiteY1" fmla="*/ 319863 h 802648"/>
              <a:gd name="connsiteX2" fmla="*/ 41693 w 805115"/>
              <a:gd name="connsiteY2" fmla="*/ 630854 h 802648"/>
              <a:gd name="connsiteX3" fmla="*/ 0 w 805115"/>
              <a:gd name="connsiteY3" fmla="*/ 731902 h 802648"/>
              <a:gd name="connsiteX4" fmla="*/ 75625 w 805115"/>
              <a:gd name="connsiteY4" fmla="*/ 737699 h 802648"/>
              <a:gd name="connsiteX5" fmla="*/ 372595 w 805115"/>
              <a:gd name="connsiteY5" fmla="*/ 802011 h 802648"/>
              <a:gd name="connsiteX6" fmla="*/ 671741 w 805115"/>
              <a:gd name="connsiteY6" fmla="*/ 690368 h 802648"/>
              <a:gd name="connsiteX7" fmla="*/ 792265 w 805115"/>
              <a:gd name="connsiteY7" fmla="*/ 477367 h 802648"/>
              <a:gd name="connsiteX8" fmla="*/ 583186 w 805115"/>
              <a:gd name="connsiteY8" fmla="*/ 14487 h 802648"/>
              <a:gd name="connsiteX0" fmla="*/ 573379 w 805115"/>
              <a:gd name="connsiteY0" fmla="*/ 0 h 799111"/>
              <a:gd name="connsiteX1" fmla="*/ 167411 w 805115"/>
              <a:gd name="connsiteY1" fmla="*/ 82808 h 799111"/>
              <a:gd name="connsiteX2" fmla="*/ 44360 w 805115"/>
              <a:gd name="connsiteY2" fmla="*/ 316326 h 799111"/>
              <a:gd name="connsiteX3" fmla="*/ 41693 w 805115"/>
              <a:gd name="connsiteY3" fmla="*/ 627317 h 799111"/>
              <a:gd name="connsiteX4" fmla="*/ 0 w 805115"/>
              <a:gd name="connsiteY4" fmla="*/ 728365 h 799111"/>
              <a:gd name="connsiteX5" fmla="*/ 75625 w 805115"/>
              <a:gd name="connsiteY5" fmla="*/ 734162 h 799111"/>
              <a:gd name="connsiteX6" fmla="*/ 372595 w 805115"/>
              <a:gd name="connsiteY6" fmla="*/ 798474 h 799111"/>
              <a:gd name="connsiteX7" fmla="*/ 671741 w 805115"/>
              <a:gd name="connsiteY7" fmla="*/ 686831 h 799111"/>
              <a:gd name="connsiteX8" fmla="*/ 792265 w 805115"/>
              <a:gd name="connsiteY8" fmla="*/ 473830 h 799111"/>
              <a:gd name="connsiteX9" fmla="*/ 583186 w 805115"/>
              <a:gd name="connsiteY9" fmla="*/ 10950 h 799111"/>
              <a:gd name="connsiteX0" fmla="*/ 167411 w 805115"/>
              <a:gd name="connsiteY0" fmla="*/ 71858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05115"/>
              <a:gd name="connsiteY0" fmla="*/ 82254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05115"/>
              <a:gd name="connsiteY0" fmla="*/ 82254 h 788161"/>
              <a:gd name="connsiteX1" fmla="*/ 44360 w 805115"/>
              <a:gd name="connsiteY1" fmla="*/ 305376 h 788161"/>
              <a:gd name="connsiteX2" fmla="*/ 41693 w 805115"/>
              <a:gd name="connsiteY2" fmla="*/ 616367 h 788161"/>
              <a:gd name="connsiteX3" fmla="*/ 0 w 805115"/>
              <a:gd name="connsiteY3" fmla="*/ 717415 h 788161"/>
              <a:gd name="connsiteX4" fmla="*/ 75625 w 805115"/>
              <a:gd name="connsiteY4" fmla="*/ 723212 h 788161"/>
              <a:gd name="connsiteX5" fmla="*/ 372595 w 805115"/>
              <a:gd name="connsiteY5" fmla="*/ 787524 h 788161"/>
              <a:gd name="connsiteX6" fmla="*/ 671741 w 805115"/>
              <a:gd name="connsiteY6" fmla="*/ 675881 h 788161"/>
              <a:gd name="connsiteX7" fmla="*/ 792265 w 805115"/>
              <a:gd name="connsiteY7" fmla="*/ 462880 h 788161"/>
              <a:gd name="connsiteX8" fmla="*/ 583186 w 805115"/>
              <a:gd name="connsiteY8" fmla="*/ 0 h 788161"/>
              <a:gd name="connsiteX0" fmla="*/ 168145 w 821907"/>
              <a:gd name="connsiteY0" fmla="*/ 42103 h 748010"/>
              <a:gd name="connsiteX1" fmla="*/ 44360 w 821907"/>
              <a:gd name="connsiteY1" fmla="*/ 265225 h 748010"/>
              <a:gd name="connsiteX2" fmla="*/ 41693 w 821907"/>
              <a:gd name="connsiteY2" fmla="*/ 576216 h 748010"/>
              <a:gd name="connsiteX3" fmla="*/ 0 w 821907"/>
              <a:gd name="connsiteY3" fmla="*/ 677264 h 748010"/>
              <a:gd name="connsiteX4" fmla="*/ 75625 w 821907"/>
              <a:gd name="connsiteY4" fmla="*/ 683061 h 748010"/>
              <a:gd name="connsiteX5" fmla="*/ 372595 w 821907"/>
              <a:gd name="connsiteY5" fmla="*/ 747373 h 748010"/>
              <a:gd name="connsiteX6" fmla="*/ 671741 w 821907"/>
              <a:gd name="connsiteY6" fmla="*/ 635730 h 748010"/>
              <a:gd name="connsiteX7" fmla="*/ 792265 w 821907"/>
              <a:gd name="connsiteY7" fmla="*/ 422729 h 748010"/>
              <a:gd name="connsiteX8" fmla="*/ 670340 w 821907"/>
              <a:gd name="connsiteY8" fmla="*/ 0 h 748010"/>
              <a:gd name="connsiteX0" fmla="*/ 168145 w 794308"/>
              <a:gd name="connsiteY0" fmla="*/ 42103 h 748010"/>
              <a:gd name="connsiteX1" fmla="*/ 44360 w 794308"/>
              <a:gd name="connsiteY1" fmla="*/ 265225 h 748010"/>
              <a:gd name="connsiteX2" fmla="*/ 41693 w 794308"/>
              <a:gd name="connsiteY2" fmla="*/ 576216 h 748010"/>
              <a:gd name="connsiteX3" fmla="*/ 0 w 794308"/>
              <a:gd name="connsiteY3" fmla="*/ 677264 h 748010"/>
              <a:gd name="connsiteX4" fmla="*/ 75625 w 794308"/>
              <a:gd name="connsiteY4" fmla="*/ 683061 h 748010"/>
              <a:gd name="connsiteX5" fmla="*/ 372595 w 794308"/>
              <a:gd name="connsiteY5" fmla="*/ 747373 h 748010"/>
              <a:gd name="connsiteX6" fmla="*/ 671741 w 794308"/>
              <a:gd name="connsiteY6" fmla="*/ 635730 h 748010"/>
              <a:gd name="connsiteX7" fmla="*/ 792265 w 794308"/>
              <a:gd name="connsiteY7" fmla="*/ 422729 h 748010"/>
              <a:gd name="connsiteX8" fmla="*/ 670340 w 794308"/>
              <a:gd name="connsiteY8" fmla="*/ 0 h 748010"/>
              <a:gd name="connsiteX0" fmla="*/ 168145 w 798691"/>
              <a:gd name="connsiteY0" fmla="*/ 42103 h 748010"/>
              <a:gd name="connsiteX1" fmla="*/ 44360 w 798691"/>
              <a:gd name="connsiteY1" fmla="*/ 265225 h 748010"/>
              <a:gd name="connsiteX2" fmla="*/ 41693 w 798691"/>
              <a:gd name="connsiteY2" fmla="*/ 576216 h 748010"/>
              <a:gd name="connsiteX3" fmla="*/ 0 w 798691"/>
              <a:gd name="connsiteY3" fmla="*/ 677264 h 748010"/>
              <a:gd name="connsiteX4" fmla="*/ 75625 w 798691"/>
              <a:gd name="connsiteY4" fmla="*/ 683061 h 748010"/>
              <a:gd name="connsiteX5" fmla="*/ 372595 w 798691"/>
              <a:gd name="connsiteY5" fmla="*/ 747373 h 748010"/>
              <a:gd name="connsiteX6" fmla="*/ 671741 w 798691"/>
              <a:gd name="connsiteY6" fmla="*/ 635730 h 748010"/>
              <a:gd name="connsiteX7" fmla="*/ 792265 w 798691"/>
              <a:gd name="connsiteY7" fmla="*/ 422729 h 748010"/>
              <a:gd name="connsiteX8" fmla="*/ 670340 w 798691"/>
              <a:gd name="connsiteY8" fmla="*/ 0 h 748010"/>
              <a:gd name="connsiteX0" fmla="*/ 168145 w 806092"/>
              <a:gd name="connsiteY0" fmla="*/ 42103 h 748010"/>
              <a:gd name="connsiteX1" fmla="*/ 44360 w 806092"/>
              <a:gd name="connsiteY1" fmla="*/ 265225 h 748010"/>
              <a:gd name="connsiteX2" fmla="*/ 41693 w 806092"/>
              <a:gd name="connsiteY2" fmla="*/ 576216 h 748010"/>
              <a:gd name="connsiteX3" fmla="*/ 0 w 806092"/>
              <a:gd name="connsiteY3" fmla="*/ 677264 h 748010"/>
              <a:gd name="connsiteX4" fmla="*/ 75625 w 806092"/>
              <a:gd name="connsiteY4" fmla="*/ 683061 h 748010"/>
              <a:gd name="connsiteX5" fmla="*/ 372595 w 806092"/>
              <a:gd name="connsiteY5" fmla="*/ 747373 h 748010"/>
              <a:gd name="connsiteX6" fmla="*/ 671741 w 806092"/>
              <a:gd name="connsiteY6" fmla="*/ 635730 h 748010"/>
              <a:gd name="connsiteX7" fmla="*/ 801261 w 806092"/>
              <a:gd name="connsiteY7" fmla="*/ 417454 h 748010"/>
              <a:gd name="connsiteX8" fmla="*/ 670340 w 806092"/>
              <a:gd name="connsiteY8" fmla="*/ 0 h 748010"/>
              <a:gd name="connsiteX0" fmla="*/ 168145 w 804412"/>
              <a:gd name="connsiteY0" fmla="*/ 42103 h 748010"/>
              <a:gd name="connsiteX1" fmla="*/ 44360 w 804412"/>
              <a:gd name="connsiteY1" fmla="*/ 265225 h 748010"/>
              <a:gd name="connsiteX2" fmla="*/ 41693 w 804412"/>
              <a:gd name="connsiteY2" fmla="*/ 576216 h 748010"/>
              <a:gd name="connsiteX3" fmla="*/ 0 w 804412"/>
              <a:gd name="connsiteY3" fmla="*/ 677264 h 748010"/>
              <a:gd name="connsiteX4" fmla="*/ 75625 w 804412"/>
              <a:gd name="connsiteY4" fmla="*/ 683061 h 748010"/>
              <a:gd name="connsiteX5" fmla="*/ 372595 w 804412"/>
              <a:gd name="connsiteY5" fmla="*/ 747373 h 748010"/>
              <a:gd name="connsiteX6" fmla="*/ 671741 w 804412"/>
              <a:gd name="connsiteY6" fmla="*/ 635730 h 748010"/>
              <a:gd name="connsiteX7" fmla="*/ 801261 w 804412"/>
              <a:gd name="connsiteY7" fmla="*/ 417454 h 748010"/>
              <a:gd name="connsiteX8" fmla="*/ 670340 w 804412"/>
              <a:gd name="connsiteY8" fmla="*/ 0 h 748010"/>
              <a:gd name="connsiteX0" fmla="*/ 168145 w 803131"/>
              <a:gd name="connsiteY0" fmla="*/ 42103 h 748010"/>
              <a:gd name="connsiteX1" fmla="*/ 44360 w 803131"/>
              <a:gd name="connsiteY1" fmla="*/ 265225 h 748010"/>
              <a:gd name="connsiteX2" fmla="*/ 41693 w 803131"/>
              <a:gd name="connsiteY2" fmla="*/ 576216 h 748010"/>
              <a:gd name="connsiteX3" fmla="*/ 0 w 803131"/>
              <a:gd name="connsiteY3" fmla="*/ 677264 h 748010"/>
              <a:gd name="connsiteX4" fmla="*/ 75625 w 803131"/>
              <a:gd name="connsiteY4" fmla="*/ 683061 h 748010"/>
              <a:gd name="connsiteX5" fmla="*/ 372595 w 803131"/>
              <a:gd name="connsiteY5" fmla="*/ 747373 h 748010"/>
              <a:gd name="connsiteX6" fmla="*/ 671741 w 803131"/>
              <a:gd name="connsiteY6" fmla="*/ 635730 h 748010"/>
              <a:gd name="connsiteX7" fmla="*/ 801261 w 803131"/>
              <a:gd name="connsiteY7" fmla="*/ 417454 h 748010"/>
              <a:gd name="connsiteX8" fmla="*/ 670340 w 803131"/>
              <a:gd name="connsiteY8" fmla="*/ 0 h 748010"/>
              <a:gd name="connsiteX0" fmla="*/ 168145 w 801284"/>
              <a:gd name="connsiteY0" fmla="*/ 42571 h 748478"/>
              <a:gd name="connsiteX1" fmla="*/ 44360 w 801284"/>
              <a:gd name="connsiteY1" fmla="*/ 265693 h 748478"/>
              <a:gd name="connsiteX2" fmla="*/ 41693 w 801284"/>
              <a:gd name="connsiteY2" fmla="*/ 576684 h 748478"/>
              <a:gd name="connsiteX3" fmla="*/ 0 w 801284"/>
              <a:gd name="connsiteY3" fmla="*/ 677732 h 748478"/>
              <a:gd name="connsiteX4" fmla="*/ 75625 w 801284"/>
              <a:gd name="connsiteY4" fmla="*/ 683529 h 748478"/>
              <a:gd name="connsiteX5" fmla="*/ 372595 w 801284"/>
              <a:gd name="connsiteY5" fmla="*/ 747841 h 748478"/>
              <a:gd name="connsiteX6" fmla="*/ 671741 w 801284"/>
              <a:gd name="connsiteY6" fmla="*/ 636198 h 748478"/>
              <a:gd name="connsiteX7" fmla="*/ 801261 w 801284"/>
              <a:gd name="connsiteY7" fmla="*/ 417922 h 748478"/>
              <a:gd name="connsiteX8" fmla="*/ 675661 w 801284"/>
              <a:gd name="connsiteY8" fmla="*/ 0 h 748478"/>
              <a:gd name="connsiteX0" fmla="*/ 168145 w 806418"/>
              <a:gd name="connsiteY0" fmla="*/ 42571 h 748478"/>
              <a:gd name="connsiteX1" fmla="*/ 44360 w 806418"/>
              <a:gd name="connsiteY1" fmla="*/ 265693 h 748478"/>
              <a:gd name="connsiteX2" fmla="*/ 41693 w 806418"/>
              <a:gd name="connsiteY2" fmla="*/ 576684 h 748478"/>
              <a:gd name="connsiteX3" fmla="*/ 0 w 806418"/>
              <a:gd name="connsiteY3" fmla="*/ 677732 h 748478"/>
              <a:gd name="connsiteX4" fmla="*/ 75625 w 806418"/>
              <a:gd name="connsiteY4" fmla="*/ 683529 h 748478"/>
              <a:gd name="connsiteX5" fmla="*/ 372595 w 806418"/>
              <a:gd name="connsiteY5" fmla="*/ 747841 h 748478"/>
              <a:gd name="connsiteX6" fmla="*/ 671741 w 806418"/>
              <a:gd name="connsiteY6" fmla="*/ 636198 h 748478"/>
              <a:gd name="connsiteX7" fmla="*/ 801261 w 806418"/>
              <a:gd name="connsiteY7" fmla="*/ 417922 h 748478"/>
              <a:gd name="connsiteX8" fmla="*/ 675661 w 806418"/>
              <a:gd name="connsiteY8" fmla="*/ 0 h 74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18" h="748478">
                <a:moveTo>
                  <a:pt x="168145" y="42571"/>
                </a:moveTo>
                <a:cubicBezTo>
                  <a:pt x="81515" y="98145"/>
                  <a:pt x="65313" y="174942"/>
                  <a:pt x="44360" y="265693"/>
                </a:cubicBezTo>
                <a:cubicBezTo>
                  <a:pt x="28454" y="374659"/>
                  <a:pt x="41693" y="513343"/>
                  <a:pt x="41693" y="576684"/>
                </a:cubicBezTo>
                <a:cubicBezTo>
                  <a:pt x="42170" y="648407"/>
                  <a:pt x="0" y="677732"/>
                  <a:pt x="0" y="677732"/>
                </a:cubicBezTo>
                <a:cubicBezTo>
                  <a:pt x="11236" y="680033"/>
                  <a:pt x="13335" y="679205"/>
                  <a:pt x="75625" y="683529"/>
                </a:cubicBezTo>
                <a:cubicBezTo>
                  <a:pt x="137915" y="687853"/>
                  <a:pt x="273242" y="755729"/>
                  <a:pt x="372595" y="747841"/>
                </a:cubicBezTo>
                <a:cubicBezTo>
                  <a:pt x="471948" y="739953"/>
                  <a:pt x="601796" y="682276"/>
                  <a:pt x="671741" y="636198"/>
                </a:cubicBezTo>
                <a:cubicBezTo>
                  <a:pt x="741686" y="590120"/>
                  <a:pt x="800608" y="523955"/>
                  <a:pt x="801261" y="417922"/>
                </a:cubicBezTo>
                <a:cubicBezTo>
                  <a:pt x="801914" y="311889"/>
                  <a:pt x="844090" y="132293"/>
                  <a:pt x="675661" y="0"/>
                </a:cubicBezTo>
              </a:path>
            </a:pathLst>
          </a:custGeom>
          <a:noFill/>
          <a:ln w="19050" cap="flat">
            <a:solidFill>
              <a:schemeClr val="tx1"/>
            </a:solidFill>
            <a:prstDash val="solid"/>
            <a:miter/>
          </a:ln>
        </p:spPr>
        <p:txBody>
          <a:bodyPr rtlCol="0" anchor="ctr"/>
          <a:lstStyle/>
          <a:p>
            <a:endParaRPr lang="en-US"/>
          </a:p>
        </p:txBody>
      </p:sp>
      <p:sp>
        <p:nvSpPr>
          <p:cNvPr id="21" name="Freeform: Shape 13">
            <a:extLst>
              <a:ext uri="{FF2B5EF4-FFF2-40B4-BE49-F238E27FC236}">
                <a16:creationId xmlns:a16="http://schemas.microsoft.com/office/drawing/2014/main" id="{04946927-DC3C-4E78-8AA4-342BDC571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039" y="3752870"/>
            <a:ext cx="5231976" cy="2798081"/>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22" name="Freeform: Shape 15">
            <a:extLst>
              <a:ext uri="{FF2B5EF4-FFF2-40B4-BE49-F238E27FC236}">
                <a16:creationId xmlns:a16="http://schemas.microsoft.com/office/drawing/2014/main" id="{3B916D30-5BDB-4977-95C5-FA744600B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057" y="3714378"/>
            <a:ext cx="5231976" cy="2798081"/>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89E37D2-705D-4B48-A15B-3149BA1F5AFD}"/>
              </a:ext>
            </a:extLst>
          </p:cNvPr>
          <p:cNvSpPr>
            <a:spLocks noGrp="1"/>
          </p:cNvSpPr>
          <p:nvPr>
            <p:ph type="title"/>
          </p:nvPr>
        </p:nvSpPr>
        <p:spPr>
          <a:xfrm>
            <a:off x="1267656" y="4264743"/>
            <a:ext cx="4320791" cy="1688123"/>
          </a:xfrm>
        </p:spPr>
        <p:txBody>
          <a:bodyPr>
            <a:normAutofit/>
          </a:bodyPr>
          <a:lstStyle/>
          <a:p>
            <a:pPr algn="ctr"/>
            <a:r>
              <a:rPr lang="en-US"/>
              <a:t>Auto coRRECTION</a:t>
            </a:r>
            <a:endParaRPr lang="en-IN"/>
          </a:p>
        </p:txBody>
      </p:sp>
      <p:sp>
        <p:nvSpPr>
          <p:cNvPr id="23" name="Content Placeholder 2">
            <a:extLst>
              <a:ext uri="{FF2B5EF4-FFF2-40B4-BE49-F238E27FC236}">
                <a16:creationId xmlns:a16="http://schemas.microsoft.com/office/drawing/2014/main" id="{A61F139E-7A44-49F3-8944-3871DC148720}"/>
              </a:ext>
            </a:extLst>
          </p:cNvPr>
          <p:cNvSpPr>
            <a:spLocks noGrp="1"/>
          </p:cNvSpPr>
          <p:nvPr>
            <p:ph idx="1"/>
          </p:nvPr>
        </p:nvSpPr>
        <p:spPr>
          <a:xfrm>
            <a:off x="5784980" y="824254"/>
            <a:ext cx="4615542" cy="4450652"/>
          </a:xfrm>
        </p:spPr>
        <p:txBody>
          <a:bodyPr vert="horz" lIns="91440" tIns="45720" rIns="91440" bIns="45720" rtlCol="0" anchor="t">
            <a:normAutofit fontScale="77500" lnSpcReduction="20000"/>
          </a:bodyPr>
          <a:lstStyle/>
          <a:p>
            <a:r>
              <a:rPr lang="en-US">
                <a:ea typeface="+mn-lt"/>
                <a:cs typeface="+mn-lt"/>
              </a:rPr>
              <a:t>-Edit distance is all about measuring how two strings are similar</a:t>
            </a:r>
            <a:endParaRPr lang="en-US"/>
          </a:p>
          <a:p>
            <a:r>
              <a:rPr lang="en-US">
                <a:ea typeface="+mn-lt"/>
                <a:cs typeface="+mn-lt"/>
              </a:rPr>
              <a:t>-For example, in spelling correction, if user typed an erroneous word, it gives the suggestions that is like the used typed word</a:t>
            </a:r>
            <a:endParaRPr lang="en-US"/>
          </a:p>
          <a:p>
            <a:r>
              <a:rPr lang="en-US">
                <a:ea typeface="+mn-lt"/>
                <a:cs typeface="+mn-lt"/>
              </a:rPr>
              <a:t>-Edit distance between any two strings is minimum number of operations performed in transforming one word to other</a:t>
            </a:r>
          </a:p>
          <a:p>
            <a:pPr>
              <a:spcBef>
                <a:spcPts val="0"/>
              </a:spcBef>
            </a:pPr>
            <a:r>
              <a:rPr lang="en-US">
                <a:ea typeface="+mn-lt"/>
                <a:cs typeface="+mn-lt"/>
              </a:rPr>
              <a:t>- Compare two strings and find the distance between them</a:t>
            </a:r>
            <a:endParaRPr lang="en-US" b="0">
              <a:ea typeface="+mn-lt"/>
              <a:cs typeface="+mn-lt"/>
            </a:endParaRPr>
          </a:p>
          <a:p>
            <a:pPr>
              <a:spcBef>
                <a:spcPts val="0"/>
              </a:spcBef>
            </a:pPr>
            <a:r>
              <a:rPr lang="en-US">
                <a:ea typeface="+mn-lt"/>
                <a:cs typeface="+mn-lt"/>
              </a:rPr>
              <a:t>-On comparing the edit distance between the user input string and words from dictionary, will return the word which has closest edit distance</a:t>
            </a:r>
            <a:endParaRPr lang="en-US"/>
          </a:p>
        </p:txBody>
      </p:sp>
      <p:pic>
        <p:nvPicPr>
          <p:cNvPr id="4" name="Graphic 3" descr="Signature with solid fill">
            <a:extLst>
              <a:ext uri="{FF2B5EF4-FFF2-40B4-BE49-F238E27FC236}">
                <a16:creationId xmlns:a16="http://schemas.microsoft.com/office/drawing/2014/main" id="{6BFB0B5D-57F0-4636-81DF-C0680A990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14297">
            <a:off x="1368491" y="4518384"/>
            <a:ext cx="590420" cy="590420"/>
          </a:xfrm>
          <a:prstGeom prst="rect">
            <a:avLst/>
          </a:prstGeom>
        </p:spPr>
      </p:pic>
      <p:pic>
        <p:nvPicPr>
          <p:cNvPr id="3" name="Picture 5" descr="Logo, company name&#10;&#10;Description automatically generated">
            <a:extLst>
              <a:ext uri="{FF2B5EF4-FFF2-40B4-BE49-F238E27FC236}">
                <a16:creationId xmlns:a16="http://schemas.microsoft.com/office/drawing/2014/main" id="{03F4DD2B-1FEC-405F-A5AF-CC276BD1E7F5}"/>
              </a:ext>
            </a:extLst>
          </p:cNvPr>
          <p:cNvPicPr>
            <a:picLocks noChangeAspect="1"/>
          </p:cNvPicPr>
          <p:nvPr/>
        </p:nvPicPr>
        <p:blipFill rotWithShape="1">
          <a:blip r:embed="rId4"/>
          <a:srcRect r="63265" b="1200"/>
          <a:stretch/>
        </p:blipFill>
        <p:spPr>
          <a:xfrm>
            <a:off x="11145370" y="-4021"/>
            <a:ext cx="1007708" cy="1115089"/>
          </a:xfrm>
          <a:prstGeom prst="rect">
            <a:avLst/>
          </a:prstGeom>
        </p:spPr>
      </p:pic>
    </p:spTree>
    <p:extLst>
      <p:ext uri="{BB962C8B-B14F-4D97-AF65-F5344CB8AC3E}">
        <p14:creationId xmlns:p14="http://schemas.microsoft.com/office/powerpoint/2010/main" val="313023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B926E6B-9E76-459D-8DDB-21F250AC50AC}"/>
              </a:ext>
            </a:extLst>
          </p:cNvPr>
          <p:cNvSpPr>
            <a:spLocks noGrp="1"/>
          </p:cNvSpPr>
          <p:nvPr>
            <p:ph type="title"/>
          </p:nvPr>
        </p:nvSpPr>
        <p:spPr>
          <a:xfrm>
            <a:off x="1221949" y="1441683"/>
            <a:ext cx="3737320" cy="2085287"/>
          </a:xfrm>
        </p:spPr>
        <p:txBody>
          <a:bodyPr>
            <a:normAutofit/>
          </a:bodyPr>
          <a:lstStyle/>
          <a:p>
            <a:pPr algn="ctr"/>
            <a:r>
              <a:rPr lang="en-US"/>
              <a:t>caching</a:t>
            </a:r>
            <a:endParaRPr lang="en-IN"/>
          </a:p>
        </p:txBody>
      </p:sp>
      <p:sp>
        <p:nvSpPr>
          <p:cNvPr id="18" name="Freeform: Shape 17">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944E0A37-7B67-43D0-8633-C6C8941AA7A5}"/>
              </a:ext>
            </a:extLst>
          </p:cNvPr>
          <p:cNvSpPr>
            <a:spLocks noGrp="1"/>
          </p:cNvSpPr>
          <p:nvPr>
            <p:ph idx="1"/>
          </p:nvPr>
        </p:nvSpPr>
        <p:spPr>
          <a:xfrm>
            <a:off x="5855792" y="1133062"/>
            <a:ext cx="5098347" cy="4216490"/>
          </a:xfrm>
        </p:spPr>
        <p:txBody>
          <a:bodyPr anchor="ctr">
            <a:normAutofit/>
          </a:bodyPr>
          <a:lstStyle/>
          <a:p>
            <a:pPr algn="ctr"/>
            <a:r>
              <a:rPr lang="en-US">
                <a:latin typeface="The Hand Black" panose="03070902030502020204" pitchFamily="66" charset="0"/>
              </a:rPr>
              <a:t>-On caching, pages are shown as it is indexed by a crawler, when live versions are not in reach we can use cached version of pages</a:t>
            </a:r>
          </a:p>
          <a:p>
            <a:pPr algn="ctr"/>
            <a:r>
              <a:rPr lang="en-US">
                <a:latin typeface="The Hand Black" panose="03070902030502020204" pitchFamily="66" charset="0"/>
              </a:rPr>
              <a:t>-Provides fast response to user queries by increasing data retrieval performance</a:t>
            </a:r>
          </a:p>
        </p:txBody>
      </p:sp>
      <p:pic>
        <p:nvPicPr>
          <p:cNvPr id="7" name="Graphic 6" descr="Filing Box Archive with solid fill">
            <a:extLst>
              <a:ext uri="{FF2B5EF4-FFF2-40B4-BE49-F238E27FC236}">
                <a16:creationId xmlns:a16="http://schemas.microsoft.com/office/drawing/2014/main" id="{3A325CA2-A256-412A-8FB2-78755E69C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357020">
            <a:off x="1391933" y="2027126"/>
            <a:ext cx="914400" cy="914400"/>
          </a:xfrm>
          <a:prstGeom prst="rect">
            <a:avLst/>
          </a:prstGeom>
        </p:spPr>
      </p:pic>
      <p:pic>
        <p:nvPicPr>
          <p:cNvPr id="2" name="Picture 5" descr="Logo, company name&#10;&#10;Description automatically generated">
            <a:extLst>
              <a:ext uri="{FF2B5EF4-FFF2-40B4-BE49-F238E27FC236}">
                <a16:creationId xmlns:a16="http://schemas.microsoft.com/office/drawing/2014/main" id="{64270105-F429-4725-AB28-CCAF925AC924}"/>
              </a:ext>
            </a:extLst>
          </p:cNvPr>
          <p:cNvPicPr>
            <a:picLocks noChangeAspect="1"/>
          </p:cNvPicPr>
          <p:nvPr/>
        </p:nvPicPr>
        <p:blipFill rotWithShape="1">
          <a:blip r:embed="rId4"/>
          <a:srcRect r="63265" b="1200"/>
          <a:stretch/>
        </p:blipFill>
        <p:spPr>
          <a:xfrm>
            <a:off x="11596176" y="0"/>
            <a:ext cx="595824" cy="664073"/>
          </a:xfrm>
          <a:prstGeom prst="rect">
            <a:avLst/>
          </a:prstGeom>
        </p:spPr>
      </p:pic>
    </p:spTree>
    <p:extLst>
      <p:ext uri="{BB962C8B-B14F-4D97-AF65-F5344CB8AC3E}">
        <p14:creationId xmlns:p14="http://schemas.microsoft.com/office/powerpoint/2010/main" val="140260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6EF2-835F-8645-A815-0054CFBB40F4}"/>
              </a:ext>
            </a:extLst>
          </p:cNvPr>
          <p:cNvSpPr>
            <a:spLocks noGrp="1"/>
          </p:cNvSpPr>
          <p:nvPr>
            <p:ph type="ctrTitle"/>
          </p:nvPr>
        </p:nvSpPr>
        <p:spPr/>
        <p:txBody>
          <a:bodyPr>
            <a:normAutofit/>
          </a:bodyPr>
          <a:lstStyle/>
          <a:p>
            <a:pPr algn="l"/>
            <a:r>
              <a:rPr lang="en-US" sz="2400">
                <a:latin typeface="The Hand Extrablack" panose="03070A02030502020204" pitchFamily="66" charset="0"/>
              </a:rPr>
              <a:t>Save a web page content in offline, so that the user can read the contents offline from the cache</a:t>
            </a:r>
            <a:br>
              <a:rPr lang="en-US" sz="2400">
                <a:latin typeface="The Hand Extrablack" panose="03070A02030502020204" pitchFamily="66" charset="0"/>
              </a:rPr>
            </a:br>
            <a:br>
              <a:rPr lang="en-US" sz="2400">
                <a:latin typeface="The Hand Extrablack" panose="03070A02030502020204" pitchFamily="66" charset="0"/>
              </a:rPr>
            </a:br>
            <a:r>
              <a:rPr lang="en-US" sz="2400">
                <a:latin typeface="The Hand Extrablack" panose="03070A02030502020204" pitchFamily="66" charset="0"/>
              </a:rPr>
              <a:t>We call is ”pockets”, where we can simply bookmark the webpage of Add to Cache will save the entire content to a text file and can be deleted later.</a:t>
            </a:r>
          </a:p>
        </p:txBody>
      </p:sp>
      <p:sp>
        <p:nvSpPr>
          <p:cNvPr id="3" name="Subtitle 2">
            <a:extLst>
              <a:ext uri="{FF2B5EF4-FFF2-40B4-BE49-F238E27FC236}">
                <a16:creationId xmlns:a16="http://schemas.microsoft.com/office/drawing/2014/main" id="{54E788ED-30A7-5742-BA08-62328DA666D7}"/>
              </a:ext>
            </a:extLst>
          </p:cNvPr>
          <p:cNvSpPr>
            <a:spLocks noGrp="1"/>
          </p:cNvSpPr>
          <p:nvPr>
            <p:ph type="subTitle" idx="1"/>
          </p:nvPr>
        </p:nvSpPr>
        <p:spPr/>
        <p:txBody>
          <a:bodyPr/>
          <a:lstStyle/>
          <a:p>
            <a:r>
              <a:rPr lang="en-US">
                <a:latin typeface="The Hand Extrablack" panose="03070A02030502020204" pitchFamily="66" charset="0"/>
              </a:rPr>
              <a:t>Caching use case</a:t>
            </a:r>
          </a:p>
        </p:txBody>
      </p:sp>
      <p:pic>
        <p:nvPicPr>
          <p:cNvPr id="5" name="Picture 4" descr="Text, logo&#10;&#10;Description automatically generated">
            <a:extLst>
              <a:ext uri="{FF2B5EF4-FFF2-40B4-BE49-F238E27FC236}">
                <a16:creationId xmlns:a16="http://schemas.microsoft.com/office/drawing/2014/main" id="{CBDBBFA2-247A-41AE-A237-CE3BDDA8C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84065">
            <a:off x="982978" y="255124"/>
            <a:ext cx="1598035" cy="1197030"/>
          </a:xfrm>
          <a:prstGeom prst="rect">
            <a:avLst/>
          </a:prstGeom>
        </p:spPr>
      </p:pic>
    </p:spTree>
    <p:extLst>
      <p:ext uri="{BB962C8B-B14F-4D97-AF65-F5344CB8AC3E}">
        <p14:creationId xmlns:p14="http://schemas.microsoft.com/office/powerpoint/2010/main" val="381019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DF8D-F24F-409B-AB37-E0A884A42E44}"/>
              </a:ext>
            </a:extLst>
          </p:cNvPr>
          <p:cNvSpPr>
            <a:spLocks noGrp="1"/>
          </p:cNvSpPr>
          <p:nvPr>
            <p:ph type="title"/>
          </p:nvPr>
        </p:nvSpPr>
        <p:spPr/>
        <p:txBody>
          <a:bodyPr/>
          <a:lstStyle/>
          <a:p>
            <a:r>
              <a:rPr lang="en-US"/>
              <a:t>DEMONSTRATION</a:t>
            </a:r>
          </a:p>
        </p:txBody>
      </p:sp>
      <p:pic>
        <p:nvPicPr>
          <p:cNvPr id="4" name="Picture 5" descr="Logo, company name&#10;&#10;Description automatically generated">
            <a:extLst>
              <a:ext uri="{FF2B5EF4-FFF2-40B4-BE49-F238E27FC236}">
                <a16:creationId xmlns:a16="http://schemas.microsoft.com/office/drawing/2014/main" id="{DEE9467D-F28A-4748-9AA0-C1037C2D3A5D}"/>
              </a:ext>
            </a:extLst>
          </p:cNvPr>
          <p:cNvPicPr>
            <a:picLocks noChangeAspect="1"/>
          </p:cNvPicPr>
          <p:nvPr/>
        </p:nvPicPr>
        <p:blipFill rotWithShape="1">
          <a:blip r:embed="rId2"/>
          <a:srcRect r="63265" b="1200"/>
          <a:stretch/>
        </p:blipFill>
        <p:spPr>
          <a:xfrm>
            <a:off x="10966077" y="52008"/>
            <a:ext cx="1164589" cy="1283176"/>
          </a:xfrm>
          <a:prstGeom prst="rect">
            <a:avLst/>
          </a:prstGeom>
        </p:spPr>
      </p:pic>
    </p:spTree>
    <p:extLst>
      <p:ext uri="{BB962C8B-B14F-4D97-AF65-F5344CB8AC3E}">
        <p14:creationId xmlns:p14="http://schemas.microsoft.com/office/powerpoint/2010/main" val="89479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680D7-0393-430E-AE37-5D730099D813}"/>
              </a:ext>
            </a:extLst>
          </p:cNvPr>
          <p:cNvSpPr txBox="1"/>
          <p:nvPr/>
        </p:nvSpPr>
        <p:spPr>
          <a:xfrm>
            <a:off x="1956392" y="1398181"/>
            <a:ext cx="7134446" cy="287079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spcBef>
                <a:spcPct val="0"/>
              </a:spcBef>
              <a:spcAft>
                <a:spcPts val="600"/>
              </a:spcAft>
            </a:pPr>
            <a:r>
              <a:rPr lang="en-US" sz="4800" b="1" kern="1200" spc="100" baseline="0">
                <a:latin typeface="+mj-lt"/>
                <a:ea typeface="+mj-ea"/>
                <a:cs typeface="+mj-cs"/>
              </a:rPr>
              <a:t>Thank You</a:t>
            </a:r>
          </a:p>
        </p:txBody>
      </p:sp>
      <p:pic>
        <p:nvPicPr>
          <p:cNvPr id="4" name="Picture 5" descr="Logo, company name&#10;&#10;Description automatically generated">
            <a:extLst>
              <a:ext uri="{FF2B5EF4-FFF2-40B4-BE49-F238E27FC236}">
                <a16:creationId xmlns:a16="http://schemas.microsoft.com/office/drawing/2014/main" id="{A4A54B68-F117-4FA5-8444-721EE937B145}"/>
              </a:ext>
            </a:extLst>
          </p:cNvPr>
          <p:cNvPicPr>
            <a:picLocks noChangeAspect="1"/>
          </p:cNvPicPr>
          <p:nvPr/>
        </p:nvPicPr>
        <p:blipFill rotWithShape="1">
          <a:blip r:embed="rId2"/>
          <a:srcRect r="63265" b="1200"/>
          <a:stretch/>
        </p:blipFill>
        <p:spPr>
          <a:xfrm>
            <a:off x="10966077" y="40803"/>
            <a:ext cx="1164589" cy="1283176"/>
          </a:xfrm>
          <a:prstGeom prst="rect">
            <a:avLst/>
          </a:prstGeom>
        </p:spPr>
      </p:pic>
    </p:spTree>
    <p:extLst>
      <p:ext uri="{BB962C8B-B14F-4D97-AF65-F5344CB8AC3E}">
        <p14:creationId xmlns:p14="http://schemas.microsoft.com/office/powerpoint/2010/main" val="270473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3ED1-DEC7-4E00-BCE1-CFC4C7C5EA9D}"/>
              </a:ext>
            </a:extLst>
          </p:cNvPr>
          <p:cNvSpPr>
            <a:spLocks noGrp="1"/>
          </p:cNvSpPr>
          <p:nvPr>
            <p:ph type="title"/>
          </p:nvPr>
        </p:nvSpPr>
        <p:spPr>
          <a:xfrm>
            <a:off x="1020724" y="558209"/>
            <a:ext cx="10333075" cy="1414131"/>
          </a:xfrm>
        </p:spPr>
        <p:txBody>
          <a:bodyPr anchor="ctr">
            <a:normAutofit/>
          </a:bodyPr>
          <a:lstStyle/>
          <a:p>
            <a:pPr algn="ctr"/>
            <a:r>
              <a:rPr lang="en-US"/>
              <a:t>Agenda</a:t>
            </a:r>
            <a:endParaRPr lang="en-IN"/>
          </a:p>
        </p:txBody>
      </p:sp>
      <p:graphicFrame>
        <p:nvGraphicFramePr>
          <p:cNvPr id="5" name="Content Placeholder 2">
            <a:extLst>
              <a:ext uri="{FF2B5EF4-FFF2-40B4-BE49-F238E27FC236}">
                <a16:creationId xmlns:a16="http://schemas.microsoft.com/office/drawing/2014/main" id="{22D82CA6-E835-43BE-85D7-7A5E60D7E909}"/>
              </a:ext>
            </a:extLst>
          </p:cNvPr>
          <p:cNvGraphicFramePr>
            <a:graphicFrameLocks noGrp="1"/>
          </p:cNvGraphicFramePr>
          <p:nvPr>
            <p:ph idx="1"/>
            <p:extLst>
              <p:ext uri="{D42A27DB-BD31-4B8C-83A1-F6EECF244321}">
                <p14:modId xmlns:p14="http://schemas.microsoft.com/office/powerpoint/2010/main" val="1032012184"/>
              </p:ext>
            </p:extLst>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Flip calendar with solid fill">
            <a:extLst>
              <a:ext uri="{FF2B5EF4-FFF2-40B4-BE49-F238E27FC236}">
                <a16:creationId xmlns:a16="http://schemas.microsoft.com/office/drawing/2014/main" id="{4EE87008-8748-4330-9358-A0A7602383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25547">
            <a:off x="6781801" y="746246"/>
            <a:ext cx="389467" cy="389467"/>
          </a:xfrm>
          <a:prstGeom prst="rect">
            <a:avLst/>
          </a:prstGeom>
        </p:spPr>
      </p:pic>
      <p:pic>
        <p:nvPicPr>
          <p:cNvPr id="50" name="Picture 5" descr="Logo, company name&#10;&#10;Description automatically generated">
            <a:extLst>
              <a:ext uri="{FF2B5EF4-FFF2-40B4-BE49-F238E27FC236}">
                <a16:creationId xmlns:a16="http://schemas.microsoft.com/office/drawing/2014/main" id="{2BD40C01-1138-48C0-88F6-D21098A1EBAF}"/>
              </a:ext>
            </a:extLst>
          </p:cNvPr>
          <p:cNvPicPr>
            <a:picLocks noChangeAspect="1"/>
          </p:cNvPicPr>
          <p:nvPr/>
        </p:nvPicPr>
        <p:blipFill rotWithShape="1">
          <a:blip r:embed="rId9"/>
          <a:srcRect r="63265" b="1200"/>
          <a:stretch/>
        </p:blipFill>
        <p:spPr>
          <a:xfrm>
            <a:off x="10764371" y="477832"/>
            <a:ext cx="1097354" cy="1204735"/>
          </a:xfrm>
          <a:prstGeom prst="rect">
            <a:avLst/>
          </a:prstGeom>
        </p:spPr>
      </p:pic>
    </p:spTree>
    <p:extLst>
      <p:ext uri="{BB962C8B-B14F-4D97-AF65-F5344CB8AC3E}">
        <p14:creationId xmlns:p14="http://schemas.microsoft.com/office/powerpoint/2010/main" val="164270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0BB7-1B93-4C42-B188-CBFF7D341E42}"/>
              </a:ext>
            </a:extLst>
          </p:cNvPr>
          <p:cNvSpPr>
            <a:spLocks noGrp="1"/>
          </p:cNvSpPr>
          <p:nvPr>
            <p:ph type="title"/>
          </p:nvPr>
        </p:nvSpPr>
        <p:spPr/>
        <p:txBody>
          <a:bodyPr/>
          <a:lstStyle/>
          <a:p>
            <a:r>
              <a:rPr lang="en-US"/>
              <a:t>About the project</a:t>
            </a:r>
            <a:endParaRPr lang="en-IN"/>
          </a:p>
        </p:txBody>
      </p:sp>
      <p:sp>
        <p:nvSpPr>
          <p:cNvPr id="3" name="Content Placeholder 2">
            <a:extLst>
              <a:ext uri="{FF2B5EF4-FFF2-40B4-BE49-F238E27FC236}">
                <a16:creationId xmlns:a16="http://schemas.microsoft.com/office/drawing/2014/main" id="{5D86D163-9A76-43A2-BE06-28A85DD3BA61}"/>
              </a:ext>
            </a:extLst>
          </p:cNvPr>
          <p:cNvSpPr>
            <a:spLocks noGrp="1"/>
          </p:cNvSpPr>
          <p:nvPr>
            <p:ph idx="1"/>
          </p:nvPr>
        </p:nvSpPr>
        <p:spPr/>
        <p:txBody>
          <a:bodyPr vert="horz" lIns="91440" tIns="45720" rIns="91440" bIns="45720" rtlCol="0" anchor="t">
            <a:normAutofit/>
          </a:bodyPr>
          <a:lstStyle/>
          <a:p>
            <a:r>
              <a:rPr lang="en-IN"/>
              <a:t>Build a Search engine which crawls thousands of BBC web pages using web crawler, following these pages to discover new pages. </a:t>
            </a:r>
          </a:p>
          <a:p>
            <a:r>
              <a:rPr lang="en-IN"/>
              <a:t>The crawler navigates through the DOM(document object model) data received by the browser on first search and crawls through all the linked websites, downloading the human readable contents to a file which can later be used by the search engine functionalities like reverse indexing and auto complete to present a set of relevant results to the user.</a:t>
            </a:r>
          </a:p>
        </p:txBody>
      </p:sp>
      <p:pic>
        <p:nvPicPr>
          <p:cNvPr id="5" name="Picture 5" descr="Logo, company name&#10;&#10;Description automatically generated">
            <a:extLst>
              <a:ext uri="{FF2B5EF4-FFF2-40B4-BE49-F238E27FC236}">
                <a16:creationId xmlns:a16="http://schemas.microsoft.com/office/drawing/2014/main" id="{A716E8BF-F89D-4798-A90D-58702DD30F24}"/>
              </a:ext>
            </a:extLst>
          </p:cNvPr>
          <p:cNvPicPr>
            <a:picLocks noChangeAspect="1"/>
          </p:cNvPicPr>
          <p:nvPr/>
        </p:nvPicPr>
        <p:blipFill rotWithShape="1">
          <a:blip r:embed="rId2"/>
          <a:srcRect r="63265" b="1200"/>
          <a:stretch/>
        </p:blipFill>
        <p:spPr>
          <a:xfrm>
            <a:off x="10708342" y="477832"/>
            <a:ext cx="1164589" cy="1283176"/>
          </a:xfrm>
          <a:prstGeom prst="rect">
            <a:avLst/>
          </a:prstGeom>
        </p:spPr>
      </p:pic>
    </p:spTree>
    <p:extLst>
      <p:ext uri="{BB962C8B-B14F-4D97-AF65-F5344CB8AC3E}">
        <p14:creationId xmlns:p14="http://schemas.microsoft.com/office/powerpoint/2010/main" val="72052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19A0-E522-481E-B1B8-CF236E576263}"/>
              </a:ext>
            </a:extLst>
          </p:cNvPr>
          <p:cNvSpPr>
            <a:spLocks noGrp="1"/>
          </p:cNvSpPr>
          <p:nvPr>
            <p:ph type="title"/>
          </p:nvPr>
        </p:nvSpPr>
        <p:spPr/>
        <p:txBody>
          <a:bodyPr/>
          <a:lstStyle/>
          <a:p>
            <a:pPr algn="ctr"/>
            <a:r>
              <a:rPr lang="en-US"/>
              <a:t>Search engine</a:t>
            </a:r>
          </a:p>
        </p:txBody>
      </p:sp>
      <p:graphicFrame>
        <p:nvGraphicFramePr>
          <p:cNvPr id="7" name="Content Placeholder 2">
            <a:extLst>
              <a:ext uri="{FF2B5EF4-FFF2-40B4-BE49-F238E27FC236}">
                <a16:creationId xmlns:a16="http://schemas.microsoft.com/office/drawing/2014/main" id="{14BE14EC-F254-494E-AC5A-77BA8FE80D2A}"/>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Web design with solid fill">
            <a:extLst>
              <a:ext uri="{FF2B5EF4-FFF2-40B4-BE49-F238E27FC236}">
                <a16:creationId xmlns:a16="http://schemas.microsoft.com/office/drawing/2014/main" id="{7FB793F3-BE57-4D5E-BAB4-6C7557093F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340508">
            <a:off x="4289316" y="875147"/>
            <a:ext cx="457200" cy="457200"/>
          </a:xfrm>
          <a:prstGeom prst="rect">
            <a:avLst/>
          </a:prstGeom>
        </p:spPr>
      </p:pic>
      <p:pic>
        <p:nvPicPr>
          <p:cNvPr id="6" name="Graphic 5" descr="Document with solid fill">
            <a:extLst>
              <a:ext uri="{FF2B5EF4-FFF2-40B4-BE49-F238E27FC236}">
                <a16:creationId xmlns:a16="http://schemas.microsoft.com/office/drawing/2014/main" id="{1100D3B7-9369-486E-A30C-FD30B2D457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7506823" y="1034113"/>
            <a:ext cx="457200" cy="457200"/>
          </a:xfrm>
          <a:prstGeom prst="rect">
            <a:avLst/>
          </a:prstGeom>
        </p:spPr>
      </p:pic>
      <p:pic>
        <p:nvPicPr>
          <p:cNvPr id="17" name="Picture 5" descr="Logo, company name&#10;&#10;Description automatically generated">
            <a:extLst>
              <a:ext uri="{FF2B5EF4-FFF2-40B4-BE49-F238E27FC236}">
                <a16:creationId xmlns:a16="http://schemas.microsoft.com/office/drawing/2014/main" id="{EF6A5E5D-C590-4979-AFAE-5B6684B10C0C}"/>
              </a:ext>
            </a:extLst>
          </p:cNvPr>
          <p:cNvPicPr>
            <a:picLocks noChangeAspect="1"/>
          </p:cNvPicPr>
          <p:nvPr/>
        </p:nvPicPr>
        <p:blipFill rotWithShape="1">
          <a:blip r:embed="rId11"/>
          <a:srcRect r="63265" b="1200"/>
          <a:stretch/>
        </p:blipFill>
        <p:spPr>
          <a:xfrm>
            <a:off x="10674724" y="466626"/>
            <a:ext cx="1164589" cy="1283176"/>
          </a:xfrm>
          <a:prstGeom prst="rect">
            <a:avLst/>
          </a:prstGeom>
        </p:spPr>
      </p:pic>
    </p:spTree>
    <p:extLst>
      <p:ext uri="{BB962C8B-B14F-4D97-AF65-F5344CB8AC3E}">
        <p14:creationId xmlns:p14="http://schemas.microsoft.com/office/powerpoint/2010/main" val="134084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FB53-4576-423C-A606-D3D6FE381342}"/>
              </a:ext>
            </a:extLst>
          </p:cNvPr>
          <p:cNvSpPr>
            <a:spLocks noGrp="1"/>
          </p:cNvSpPr>
          <p:nvPr>
            <p:ph type="title"/>
          </p:nvPr>
        </p:nvSpPr>
        <p:spPr/>
        <p:txBody>
          <a:bodyPr/>
          <a:lstStyle/>
          <a:p>
            <a:r>
              <a:rPr lang="en-US"/>
              <a:t>Search engine architecture</a:t>
            </a:r>
            <a:endParaRPr lang="en-IN"/>
          </a:p>
        </p:txBody>
      </p:sp>
      <p:sp>
        <p:nvSpPr>
          <p:cNvPr id="4" name="Flowchart: Alternate Process 3">
            <a:extLst>
              <a:ext uri="{FF2B5EF4-FFF2-40B4-BE49-F238E27FC236}">
                <a16:creationId xmlns:a16="http://schemas.microsoft.com/office/drawing/2014/main" id="{685402B1-4042-4B67-BE9D-F0B962323D25}"/>
              </a:ext>
            </a:extLst>
          </p:cNvPr>
          <p:cNvSpPr/>
          <p:nvPr/>
        </p:nvSpPr>
        <p:spPr>
          <a:xfrm>
            <a:off x="4902200" y="2208276"/>
            <a:ext cx="1320800" cy="7027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WEB CRAWLER</a:t>
            </a:r>
          </a:p>
        </p:txBody>
      </p:sp>
      <p:sp>
        <p:nvSpPr>
          <p:cNvPr id="5" name="Flowchart: Alternate Process 4">
            <a:extLst>
              <a:ext uri="{FF2B5EF4-FFF2-40B4-BE49-F238E27FC236}">
                <a16:creationId xmlns:a16="http://schemas.microsoft.com/office/drawing/2014/main" id="{76916F58-6CC9-4CB4-BAB9-EB647EEF0A7F}"/>
              </a:ext>
            </a:extLst>
          </p:cNvPr>
          <p:cNvSpPr/>
          <p:nvPr/>
        </p:nvSpPr>
        <p:spPr>
          <a:xfrm>
            <a:off x="4902200" y="3351276"/>
            <a:ext cx="1320799" cy="6519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HTML TO TEXT PARSER</a:t>
            </a:r>
          </a:p>
        </p:txBody>
      </p:sp>
      <p:sp>
        <p:nvSpPr>
          <p:cNvPr id="6" name="Flowchart: Alternate Process 5">
            <a:extLst>
              <a:ext uri="{FF2B5EF4-FFF2-40B4-BE49-F238E27FC236}">
                <a16:creationId xmlns:a16="http://schemas.microsoft.com/office/drawing/2014/main" id="{77109211-CD2E-4BF2-AB5F-4C59F8D4CEC7}"/>
              </a:ext>
            </a:extLst>
          </p:cNvPr>
          <p:cNvSpPr/>
          <p:nvPr/>
        </p:nvSpPr>
        <p:spPr>
          <a:xfrm>
            <a:off x="2900712" y="4243789"/>
            <a:ext cx="1219200" cy="6688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REVERSE INDEXING</a:t>
            </a:r>
          </a:p>
        </p:txBody>
      </p:sp>
      <p:sp>
        <p:nvSpPr>
          <p:cNvPr id="7" name="Flowchart: Alternate Process 6">
            <a:extLst>
              <a:ext uri="{FF2B5EF4-FFF2-40B4-BE49-F238E27FC236}">
                <a16:creationId xmlns:a16="http://schemas.microsoft.com/office/drawing/2014/main" id="{EA4E5420-7343-4632-8F19-F42BE005DB22}"/>
              </a:ext>
            </a:extLst>
          </p:cNvPr>
          <p:cNvSpPr/>
          <p:nvPr/>
        </p:nvSpPr>
        <p:spPr>
          <a:xfrm>
            <a:off x="4919132" y="4409608"/>
            <a:ext cx="1286933" cy="736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AUTO CORRECTION</a:t>
            </a:r>
          </a:p>
        </p:txBody>
      </p:sp>
      <p:sp>
        <p:nvSpPr>
          <p:cNvPr id="8" name="Flowchart: Alternate Process 7">
            <a:extLst>
              <a:ext uri="{FF2B5EF4-FFF2-40B4-BE49-F238E27FC236}">
                <a16:creationId xmlns:a16="http://schemas.microsoft.com/office/drawing/2014/main" id="{3FEB46DE-2309-4C2F-93B4-B122A6D20CC7}"/>
              </a:ext>
            </a:extLst>
          </p:cNvPr>
          <p:cNvSpPr/>
          <p:nvPr/>
        </p:nvSpPr>
        <p:spPr>
          <a:xfrm>
            <a:off x="7056249" y="4233726"/>
            <a:ext cx="1041400" cy="6773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CACHING</a:t>
            </a:r>
          </a:p>
        </p:txBody>
      </p:sp>
      <p:sp>
        <p:nvSpPr>
          <p:cNvPr id="9" name="Arrow: Down 8">
            <a:extLst>
              <a:ext uri="{FF2B5EF4-FFF2-40B4-BE49-F238E27FC236}">
                <a16:creationId xmlns:a16="http://schemas.microsoft.com/office/drawing/2014/main" id="{6847A9AD-84C0-481F-8A3B-571D7C51243A}"/>
              </a:ext>
            </a:extLst>
          </p:cNvPr>
          <p:cNvSpPr/>
          <p:nvPr/>
        </p:nvSpPr>
        <p:spPr>
          <a:xfrm>
            <a:off x="5447284" y="2922862"/>
            <a:ext cx="237067" cy="431800"/>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A9224B0-4C25-49F4-8F86-04A75725D406}"/>
              </a:ext>
            </a:extLst>
          </p:cNvPr>
          <p:cNvSpPr/>
          <p:nvPr/>
        </p:nvSpPr>
        <p:spPr>
          <a:xfrm>
            <a:off x="5455751" y="4006595"/>
            <a:ext cx="220133" cy="406401"/>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Bent-Up 11">
            <a:extLst>
              <a:ext uri="{FF2B5EF4-FFF2-40B4-BE49-F238E27FC236}">
                <a16:creationId xmlns:a16="http://schemas.microsoft.com/office/drawing/2014/main" id="{9735A662-96F5-4C80-A9ED-22BD80843DD1}"/>
              </a:ext>
            </a:extLst>
          </p:cNvPr>
          <p:cNvSpPr/>
          <p:nvPr/>
        </p:nvSpPr>
        <p:spPr>
          <a:xfrm rot="10800000">
            <a:off x="3348027" y="3778230"/>
            <a:ext cx="1558661" cy="463274"/>
          </a:xfrm>
          <a:prstGeom prst="ben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Bent-Up 14">
            <a:extLst>
              <a:ext uri="{FF2B5EF4-FFF2-40B4-BE49-F238E27FC236}">
                <a16:creationId xmlns:a16="http://schemas.microsoft.com/office/drawing/2014/main" id="{00A0748A-6D3A-4EB6-B034-ADD6EDE8EEDA}"/>
              </a:ext>
            </a:extLst>
          </p:cNvPr>
          <p:cNvSpPr/>
          <p:nvPr/>
        </p:nvSpPr>
        <p:spPr>
          <a:xfrm rot="10800000" flipH="1">
            <a:off x="6204204" y="3765970"/>
            <a:ext cx="1524000" cy="431800"/>
          </a:xfrm>
          <a:prstGeom prst="ben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5" descr="Logo, company name&#10;&#10;Description automatically generated">
            <a:extLst>
              <a:ext uri="{FF2B5EF4-FFF2-40B4-BE49-F238E27FC236}">
                <a16:creationId xmlns:a16="http://schemas.microsoft.com/office/drawing/2014/main" id="{8B362FB5-38FB-4FFA-A08B-4B20F79F77CA}"/>
              </a:ext>
            </a:extLst>
          </p:cNvPr>
          <p:cNvPicPr>
            <a:picLocks noChangeAspect="1"/>
          </p:cNvPicPr>
          <p:nvPr/>
        </p:nvPicPr>
        <p:blipFill rotWithShape="1">
          <a:blip r:embed="rId2"/>
          <a:srcRect r="63265" b="1200"/>
          <a:stretch/>
        </p:blipFill>
        <p:spPr>
          <a:xfrm>
            <a:off x="10629901" y="500244"/>
            <a:ext cx="1164589" cy="1283176"/>
          </a:xfrm>
          <a:prstGeom prst="rect">
            <a:avLst/>
          </a:prstGeom>
        </p:spPr>
      </p:pic>
    </p:spTree>
    <p:extLst>
      <p:ext uri="{BB962C8B-B14F-4D97-AF65-F5344CB8AC3E}">
        <p14:creationId xmlns:p14="http://schemas.microsoft.com/office/powerpoint/2010/main" val="111476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F65-A0A9-4CEE-844C-1B95664CC5E5}"/>
              </a:ext>
            </a:extLst>
          </p:cNvPr>
          <p:cNvSpPr>
            <a:spLocks noGrp="1"/>
          </p:cNvSpPr>
          <p:nvPr>
            <p:ph type="title"/>
          </p:nvPr>
        </p:nvSpPr>
        <p:spPr/>
        <p:txBody>
          <a:bodyPr/>
          <a:lstStyle/>
          <a:p>
            <a:r>
              <a:rPr lang="en-US"/>
              <a:t>Web crawler</a:t>
            </a:r>
            <a:endParaRPr lang="en-IN"/>
          </a:p>
        </p:txBody>
      </p:sp>
      <p:pic>
        <p:nvPicPr>
          <p:cNvPr id="5" name="Content Placeholder 4" descr="Ant with solid fill">
            <a:extLst>
              <a:ext uri="{FF2B5EF4-FFF2-40B4-BE49-F238E27FC236}">
                <a16:creationId xmlns:a16="http://schemas.microsoft.com/office/drawing/2014/main" id="{058027BF-3846-4C2D-8ED0-4FAE715EFE7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43503">
            <a:off x="3275439" y="542197"/>
            <a:ext cx="612131" cy="612131"/>
          </a:xfrm>
        </p:spPr>
      </p:pic>
      <p:pic>
        <p:nvPicPr>
          <p:cNvPr id="8" name="Picture 7" descr="Diagram&#10;&#10;Description automatically generated">
            <a:extLst>
              <a:ext uri="{FF2B5EF4-FFF2-40B4-BE49-F238E27FC236}">
                <a16:creationId xmlns:a16="http://schemas.microsoft.com/office/drawing/2014/main" id="{48E03237-12CF-40C7-82FD-7EDFA0ACB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325" y="2262393"/>
            <a:ext cx="4903956" cy="2799464"/>
          </a:xfrm>
          <a:prstGeom prst="rect">
            <a:avLst/>
          </a:prstGeom>
        </p:spPr>
      </p:pic>
      <p:pic>
        <p:nvPicPr>
          <p:cNvPr id="3" name="Picture 5" descr="Logo, company name&#10;&#10;Description automatically generated">
            <a:extLst>
              <a:ext uri="{FF2B5EF4-FFF2-40B4-BE49-F238E27FC236}">
                <a16:creationId xmlns:a16="http://schemas.microsoft.com/office/drawing/2014/main" id="{EF9F6537-96BE-4691-8520-F0F26CBFEAF6}"/>
              </a:ext>
            </a:extLst>
          </p:cNvPr>
          <p:cNvPicPr>
            <a:picLocks noChangeAspect="1"/>
          </p:cNvPicPr>
          <p:nvPr/>
        </p:nvPicPr>
        <p:blipFill rotWithShape="1">
          <a:blip r:embed="rId5"/>
          <a:srcRect r="63265" b="1200"/>
          <a:stretch/>
        </p:blipFill>
        <p:spPr>
          <a:xfrm>
            <a:off x="10773845" y="511450"/>
            <a:ext cx="1054262" cy="1161615"/>
          </a:xfrm>
          <a:prstGeom prst="rect">
            <a:avLst/>
          </a:prstGeom>
        </p:spPr>
      </p:pic>
      <p:pic>
        <p:nvPicPr>
          <p:cNvPr id="6" name="Picture 5">
            <a:extLst>
              <a:ext uri="{FF2B5EF4-FFF2-40B4-BE49-F238E27FC236}">
                <a16:creationId xmlns:a16="http://schemas.microsoft.com/office/drawing/2014/main" id="{44A18417-BADD-4EA9-A1C6-E88904FDAAC9}"/>
              </a:ext>
            </a:extLst>
          </p:cNvPr>
          <p:cNvPicPr>
            <a:picLocks noChangeAspect="1"/>
          </p:cNvPicPr>
          <p:nvPr/>
        </p:nvPicPr>
        <p:blipFill>
          <a:blip r:embed="rId6"/>
          <a:stretch>
            <a:fillRect/>
          </a:stretch>
        </p:blipFill>
        <p:spPr>
          <a:xfrm>
            <a:off x="626052" y="2262393"/>
            <a:ext cx="5861834" cy="2264398"/>
          </a:xfrm>
          <a:prstGeom prst="rect">
            <a:avLst/>
          </a:prstGeom>
        </p:spPr>
      </p:pic>
    </p:spTree>
    <p:extLst>
      <p:ext uri="{BB962C8B-B14F-4D97-AF65-F5344CB8AC3E}">
        <p14:creationId xmlns:p14="http://schemas.microsoft.com/office/powerpoint/2010/main" val="11949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96B26661-BC38-4F88-8147-F51947859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0">
            <a:extLst>
              <a:ext uri="{FF2B5EF4-FFF2-40B4-BE49-F238E27FC236}">
                <a16:creationId xmlns:a16="http://schemas.microsoft.com/office/drawing/2014/main" id="{3097BA2F-D78F-46B8-823C-CEF8613B7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47219">
            <a:off x="4468994" y="649648"/>
            <a:ext cx="7266789" cy="5737587"/>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286" h="764135">
                <a:moveTo>
                  <a:pt x="0" y="731902"/>
                </a:moveTo>
                <a:cubicBezTo>
                  <a:pt x="133360" y="742237"/>
                  <a:pt x="234017" y="778592"/>
                  <a:pt x="373741" y="757848"/>
                </a:cubicBezTo>
                <a:cubicBezTo>
                  <a:pt x="525009" y="735390"/>
                  <a:pt x="777143" y="617807"/>
                  <a:pt x="812900" y="492088"/>
                </a:cubicBezTo>
                <a:cubicBezTo>
                  <a:pt x="848657" y="366369"/>
                  <a:pt x="839932" y="49162"/>
                  <a:pt x="588282" y="3537"/>
                </a:cubicBezTo>
                <a:cubicBezTo>
                  <a:pt x="492555" y="-3606"/>
                  <a:pt x="93839" y="-31038"/>
                  <a:pt x="59263" y="319863"/>
                </a:cubicBezTo>
                <a:cubicBezTo>
                  <a:pt x="43357" y="428829"/>
                  <a:pt x="56596" y="567513"/>
                  <a:pt x="56596" y="630854"/>
                </a:cubicBezTo>
                <a:cubicBezTo>
                  <a:pt x="57073" y="702577"/>
                  <a:pt x="0" y="731902"/>
                  <a:pt x="0" y="731902"/>
                </a:cubicBezTo>
                <a:close/>
              </a:path>
            </a:pathLst>
          </a:custGeom>
          <a:solidFill>
            <a:schemeClr val="bg1"/>
          </a:solidFill>
          <a:ln w="19050" cap="flat">
            <a:noFill/>
            <a:prstDash val="solid"/>
            <a:miter/>
          </a:ln>
        </p:spPr>
        <p:txBody>
          <a:bodyPr rtlCol="0" anchor="ctr"/>
          <a:lstStyle/>
          <a:p>
            <a:endParaRPr lang="en-US"/>
          </a:p>
        </p:txBody>
      </p:sp>
      <p:sp>
        <p:nvSpPr>
          <p:cNvPr id="22" name="Freeform: Shape 12">
            <a:extLst>
              <a:ext uri="{FF2B5EF4-FFF2-40B4-BE49-F238E27FC236}">
                <a16:creationId xmlns:a16="http://schemas.microsoft.com/office/drawing/2014/main" id="{A8ACC298-108B-4368-8AE5-D50A71E1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47219">
            <a:off x="4435584" y="580068"/>
            <a:ext cx="7266789" cy="5737587"/>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286" h="764135">
                <a:moveTo>
                  <a:pt x="0" y="731902"/>
                </a:moveTo>
                <a:cubicBezTo>
                  <a:pt x="133360" y="742237"/>
                  <a:pt x="234017" y="778592"/>
                  <a:pt x="373741" y="757848"/>
                </a:cubicBezTo>
                <a:cubicBezTo>
                  <a:pt x="525009" y="735390"/>
                  <a:pt x="777143" y="617807"/>
                  <a:pt x="812900" y="492088"/>
                </a:cubicBezTo>
                <a:cubicBezTo>
                  <a:pt x="848657" y="366369"/>
                  <a:pt x="839932" y="49162"/>
                  <a:pt x="588282" y="3537"/>
                </a:cubicBezTo>
                <a:cubicBezTo>
                  <a:pt x="492555" y="-3606"/>
                  <a:pt x="93839" y="-31038"/>
                  <a:pt x="59263" y="319863"/>
                </a:cubicBezTo>
                <a:cubicBezTo>
                  <a:pt x="43357" y="428829"/>
                  <a:pt x="56596" y="567513"/>
                  <a:pt x="56596" y="630854"/>
                </a:cubicBezTo>
                <a:cubicBezTo>
                  <a:pt x="57073" y="702577"/>
                  <a:pt x="0" y="731902"/>
                  <a:pt x="0" y="731902"/>
                </a:cubicBezTo>
                <a:close/>
              </a:path>
            </a:pathLst>
          </a:custGeom>
          <a:noFill/>
          <a:ln w="19050" cap="flat">
            <a:solidFill>
              <a:schemeClr val="tx1"/>
            </a:solidFill>
            <a:prstDash val="solid"/>
            <a:miter/>
          </a:ln>
        </p:spPr>
        <p:txBody>
          <a:bodyPr rtlCol="0" anchor="ctr"/>
          <a:lstStyle/>
          <a:p>
            <a:endParaRPr lang="en-US">
              <a:solidFill>
                <a:srgbClr val="000000"/>
              </a:solidFill>
            </a:endParaRPr>
          </a:p>
        </p:txBody>
      </p:sp>
      <p:sp>
        <p:nvSpPr>
          <p:cNvPr id="23" name="Freeform: Shape 14">
            <a:extLst>
              <a:ext uri="{FF2B5EF4-FFF2-40B4-BE49-F238E27FC236}">
                <a16:creationId xmlns:a16="http://schemas.microsoft.com/office/drawing/2014/main" id="{D87F956A-15E5-4F50-B6F3-EFC0240E1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3939">
            <a:off x="515931" y="997172"/>
            <a:ext cx="5233927" cy="281792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284667 w 965396"/>
              <a:gd name="connsiteY0" fmla="*/ 704847 h 704847"/>
              <a:gd name="connsiteX1" fmla="*/ 430018 w 965396"/>
              <a:gd name="connsiteY1" fmla="*/ 616170 h 704847"/>
              <a:gd name="connsiteX2" fmla="*/ 820834 w 965396"/>
              <a:gd name="connsiteY2" fmla="*/ 527776 h 704847"/>
              <a:gd name="connsiteX3" fmla="*/ 954560 w 965396"/>
              <a:gd name="connsiteY3" fmla="*/ 236694 h 704847"/>
              <a:gd name="connsiteX4" fmla="*/ 615480 w 965396"/>
              <a:gd name="connsiteY4" fmla="*/ 8123 h 704847"/>
              <a:gd name="connsiteX5" fmla="*/ 15300 w 965396"/>
              <a:gd name="connsiteY5" fmla="*/ 226026 h 704847"/>
              <a:gd name="connsiteX6" fmla="*/ 217325 w 965396"/>
              <a:gd name="connsiteY6" fmla="*/ 630076 h 704847"/>
              <a:gd name="connsiteX7" fmla="*/ 284667 w 965396"/>
              <a:gd name="connsiteY7" fmla="*/ 704847 h 704847"/>
              <a:gd name="connsiteX0" fmla="*/ 284667 w 965565"/>
              <a:gd name="connsiteY0" fmla="*/ 696988 h 696988"/>
              <a:gd name="connsiteX1" fmla="*/ 430018 w 965565"/>
              <a:gd name="connsiteY1" fmla="*/ 608311 h 696988"/>
              <a:gd name="connsiteX2" fmla="*/ 820834 w 965565"/>
              <a:gd name="connsiteY2" fmla="*/ 519917 h 696988"/>
              <a:gd name="connsiteX3" fmla="*/ 954560 w 965565"/>
              <a:gd name="connsiteY3" fmla="*/ 228835 h 696988"/>
              <a:gd name="connsiteX4" fmla="*/ 612906 w 965565"/>
              <a:gd name="connsiteY4" fmla="*/ 9140 h 696988"/>
              <a:gd name="connsiteX5" fmla="*/ 15300 w 965565"/>
              <a:gd name="connsiteY5" fmla="*/ 218167 h 696988"/>
              <a:gd name="connsiteX6" fmla="*/ 217325 w 965565"/>
              <a:gd name="connsiteY6" fmla="*/ 622217 h 696988"/>
              <a:gd name="connsiteX7" fmla="*/ 284667 w 965565"/>
              <a:gd name="connsiteY7" fmla="*/ 696988 h 696988"/>
              <a:gd name="connsiteX0" fmla="*/ 284667 w 965565"/>
              <a:gd name="connsiteY0" fmla="*/ 688453 h 688453"/>
              <a:gd name="connsiteX1" fmla="*/ 430018 w 965565"/>
              <a:gd name="connsiteY1" fmla="*/ 599776 h 688453"/>
              <a:gd name="connsiteX2" fmla="*/ 820834 w 965565"/>
              <a:gd name="connsiteY2" fmla="*/ 511382 h 688453"/>
              <a:gd name="connsiteX3" fmla="*/ 954560 w 965565"/>
              <a:gd name="connsiteY3" fmla="*/ 220300 h 688453"/>
              <a:gd name="connsiteX4" fmla="*/ 612906 w 965565"/>
              <a:gd name="connsiteY4" fmla="*/ 605 h 688453"/>
              <a:gd name="connsiteX5" fmla="*/ 15300 w 965565"/>
              <a:gd name="connsiteY5" fmla="*/ 209632 h 688453"/>
              <a:gd name="connsiteX6" fmla="*/ 217325 w 965565"/>
              <a:gd name="connsiteY6" fmla="*/ 613682 h 688453"/>
              <a:gd name="connsiteX7" fmla="*/ 284667 w 965565"/>
              <a:gd name="connsiteY7" fmla="*/ 688453 h 688453"/>
              <a:gd name="connsiteX0" fmla="*/ 284667 w 965565"/>
              <a:gd name="connsiteY0" fmla="*/ 690861 h 690861"/>
              <a:gd name="connsiteX1" fmla="*/ 430018 w 965565"/>
              <a:gd name="connsiteY1" fmla="*/ 602184 h 690861"/>
              <a:gd name="connsiteX2" fmla="*/ 820834 w 965565"/>
              <a:gd name="connsiteY2" fmla="*/ 513790 h 690861"/>
              <a:gd name="connsiteX3" fmla="*/ 954560 w 965565"/>
              <a:gd name="connsiteY3" fmla="*/ 222708 h 690861"/>
              <a:gd name="connsiteX4" fmla="*/ 612906 w 965565"/>
              <a:gd name="connsiteY4" fmla="*/ 3013 h 690861"/>
              <a:gd name="connsiteX5" fmla="*/ 15300 w 965565"/>
              <a:gd name="connsiteY5" fmla="*/ 212040 h 690861"/>
              <a:gd name="connsiteX6" fmla="*/ 217325 w 965565"/>
              <a:gd name="connsiteY6" fmla="*/ 616090 h 690861"/>
              <a:gd name="connsiteX7" fmla="*/ 284667 w 965565"/>
              <a:gd name="connsiteY7" fmla="*/ 690861 h 690861"/>
              <a:gd name="connsiteX0" fmla="*/ 284667 w 965565"/>
              <a:gd name="connsiteY0" fmla="*/ 692730 h 692730"/>
              <a:gd name="connsiteX1" fmla="*/ 430018 w 965565"/>
              <a:gd name="connsiteY1" fmla="*/ 604053 h 692730"/>
              <a:gd name="connsiteX2" fmla="*/ 820834 w 965565"/>
              <a:gd name="connsiteY2" fmla="*/ 515659 h 692730"/>
              <a:gd name="connsiteX3" fmla="*/ 954560 w 965565"/>
              <a:gd name="connsiteY3" fmla="*/ 224577 h 692730"/>
              <a:gd name="connsiteX4" fmla="*/ 612906 w 965565"/>
              <a:gd name="connsiteY4" fmla="*/ 4882 h 692730"/>
              <a:gd name="connsiteX5" fmla="*/ 15300 w 965565"/>
              <a:gd name="connsiteY5" fmla="*/ 213909 h 692730"/>
              <a:gd name="connsiteX6" fmla="*/ 217325 w 965565"/>
              <a:gd name="connsiteY6" fmla="*/ 617959 h 692730"/>
              <a:gd name="connsiteX7" fmla="*/ 284667 w 965565"/>
              <a:gd name="connsiteY7" fmla="*/ 692730 h 692730"/>
              <a:gd name="connsiteX0" fmla="*/ 284667 w 965565"/>
              <a:gd name="connsiteY0" fmla="*/ 698077 h 698077"/>
              <a:gd name="connsiteX1" fmla="*/ 430018 w 965565"/>
              <a:gd name="connsiteY1" fmla="*/ 609400 h 698077"/>
              <a:gd name="connsiteX2" fmla="*/ 820834 w 965565"/>
              <a:gd name="connsiteY2" fmla="*/ 521006 h 698077"/>
              <a:gd name="connsiteX3" fmla="*/ 954560 w 965565"/>
              <a:gd name="connsiteY3" fmla="*/ 229924 h 698077"/>
              <a:gd name="connsiteX4" fmla="*/ 612906 w 965565"/>
              <a:gd name="connsiteY4" fmla="*/ 10229 h 698077"/>
              <a:gd name="connsiteX5" fmla="*/ 15300 w 965565"/>
              <a:gd name="connsiteY5" fmla="*/ 219256 h 698077"/>
              <a:gd name="connsiteX6" fmla="*/ 217325 w 965565"/>
              <a:gd name="connsiteY6" fmla="*/ 623306 h 698077"/>
              <a:gd name="connsiteX7" fmla="*/ 284667 w 965565"/>
              <a:gd name="connsiteY7" fmla="*/ 698077 h 698077"/>
              <a:gd name="connsiteX0" fmla="*/ 284667 w 965565"/>
              <a:gd name="connsiteY0" fmla="*/ 701303 h 701303"/>
              <a:gd name="connsiteX1" fmla="*/ 430018 w 965565"/>
              <a:gd name="connsiteY1" fmla="*/ 612626 h 701303"/>
              <a:gd name="connsiteX2" fmla="*/ 820834 w 965565"/>
              <a:gd name="connsiteY2" fmla="*/ 524232 h 701303"/>
              <a:gd name="connsiteX3" fmla="*/ 954560 w 965565"/>
              <a:gd name="connsiteY3" fmla="*/ 233150 h 701303"/>
              <a:gd name="connsiteX4" fmla="*/ 612906 w 965565"/>
              <a:gd name="connsiteY4" fmla="*/ 13455 h 701303"/>
              <a:gd name="connsiteX5" fmla="*/ 15300 w 965565"/>
              <a:gd name="connsiteY5" fmla="*/ 222482 h 701303"/>
              <a:gd name="connsiteX6" fmla="*/ 217325 w 965565"/>
              <a:gd name="connsiteY6" fmla="*/ 626532 h 701303"/>
              <a:gd name="connsiteX7" fmla="*/ 284667 w 965565"/>
              <a:gd name="connsiteY7" fmla="*/ 701303 h 70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565" h="701303">
                <a:moveTo>
                  <a:pt x="284667" y="701303"/>
                </a:moveTo>
                <a:cubicBezTo>
                  <a:pt x="313242" y="662251"/>
                  <a:pt x="340657" y="642138"/>
                  <a:pt x="430018" y="612626"/>
                </a:cubicBezTo>
                <a:cubicBezTo>
                  <a:pt x="519379" y="583114"/>
                  <a:pt x="700342" y="609005"/>
                  <a:pt x="820834" y="524232"/>
                </a:cubicBezTo>
                <a:cubicBezTo>
                  <a:pt x="941325" y="439460"/>
                  <a:pt x="989215" y="318279"/>
                  <a:pt x="954560" y="233150"/>
                </a:cubicBezTo>
                <a:cubicBezTo>
                  <a:pt x="919905" y="148021"/>
                  <a:pt x="833587" y="34759"/>
                  <a:pt x="612906" y="13455"/>
                </a:cubicBezTo>
                <a:cubicBezTo>
                  <a:pt x="392225" y="-7849"/>
                  <a:pt x="106946" y="-37883"/>
                  <a:pt x="15300" y="222482"/>
                </a:cubicBezTo>
                <a:cubicBezTo>
                  <a:pt x="-20133" y="385550"/>
                  <a:pt x="-9465" y="552142"/>
                  <a:pt x="217325" y="626532"/>
                </a:cubicBezTo>
                <a:cubicBezTo>
                  <a:pt x="270475" y="644534"/>
                  <a:pt x="284667" y="701303"/>
                  <a:pt x="284667" y="701303"/>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F094DAD-F7A9-45FE-A346-3EE58240D691}"/>
              </a:ext>
            </a:extLst>
          </p:cNvPr>
          <p:cNvSpPr>
            <a:spLocks noGrp="1"/>
          </p:cNvSpPr>
          <p:nvPr>
            <p:ph type="title"/>
          </p:nvPr>
        </p:nvSpPr>
        <p:spPr>
          <a:xfrm>
            <a:off x="748145" y="1421606"/>
            <a:ext cx="4602524" cy="1783966"/>
          </a:xfrm>
        </p:spPr>
        <p:txBody>
          <a:bodyPr>
            <a:normAutofit/>
          </a:bodyPr>
          <a:lstStyle/>
          <a:p>
            <a:pPr algn="ctr"/>
            <a:r>
              <a:rPr lang="en-US"/>
              <a:t>Crawler - algorithm</a:t>
            </a:r>
            <a:endParaRPr lang="en-IN"/>
          </a:p>
        </p:txBody>
      </p:sp>
      <p:sp>
        <p:nvSpPr>
          <p:cNvPr id="24" name="Freeform: Shape 16">
            <a:extLst>
              <a:ext uri="{FF2B5EF4-FFF2-40B4-BE49-F238E27FC236}">
                <a16:creationId xmlns:a16="http://schemas.microsoft.com/office/drawing/2014/main" id="{BD3862F6-F725-4967-A88E-DF1AA45F6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3939">
            <a:off x="521822" y="1067572"/>
            <a:ext cx="5233927" cy="281792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284667 w 965396"/>
              <a:gd name="connsiteY0" fmla="*/ 704847 h 704847"/>
              <a:gd name="connsiteX1" fmla="*/ 430018 w 965396"/>
              <a:gd name="connsiteY1" fmla="*/ 616170 h 704847"/>
              <a:gd name="connsiteX2" fmla="*/ 820834 w 965396"/>
              <a:gd name="connsiteY2" fmla="*/ 527776 h 704847"/>
              <a:gd name="connsiteX3" fmla="*/ 954560 w 965396"/>
              <a:gd name="connsiteY3" fmla="*/ 236694 h 704847"/>
              <a:gd name="connsiteX4" fmla="*/ 615480 w 965396"/>
              <a:gd name="connsiteY4" fmla="*/ 8123 h 704847"/>
              <a:gd name="connsiteX5" fmla="*/ 15300 w 965396"/>
              <a:gd name="connsiteY5" fmla="*/ 226026 h 704847"/>
              <a:gd name="connsiteX6" fmla="*/ 217325 w 965396"/>
              <a:gd name="connsiteY6" fmla="*/ 630076 h 704847"/>
              <a:gd name="connsiteX7" fmla="*/ 284667 w 965396"/>
              <a:gd name="connsiteY7" fmla="*/ 704847 h 704847"/>
              <a:gd name="connsiteX0" fmla="*/ 284667 w 965565"/>
              <a:gd name="connsiteY0" fmla="*/ 696988 h 696988"/>
              <a:gd name="connsiteX1" fmla="*/ 430018 w 965565"/>
              <a:gd name="connsiteY1" fmla="*/ 608311 h 696988"/>
              <a:gd name="connsiteX2" fmla="*/ 820834 w 965565"/>
              <a:gd name="connsiteY2" fmla="*/ 519917 h 696988"/>
              <a:gd name="connsiteX3" fmla="*/ 954560 w 965565"/>
              <a:gd name="connsiteY3" fmla="*/ 228835 h 696988"/>
              <a:gd name="connsiteX4" fmla="*/ 612906 w 965565"/>
              <a:gd name="connsiteY4" fmla="*/ 9140 h 696988"/>
              <a:gd name="connsiteX5" fmla="*/ 15300 w 965565"/>
              <a:gd name="connsiteY5" fmla="*/ 218167 h 696988"/>
              <a:gd name="connsiteX6" fmla="*/ 217325 w 965565"/>
              <a:gd name="connsiteY6" fmla="*/ 622217 h 696988"/>
              <a:gd name="connsiteX7" fmla="*/ 284667 w 965565"/>
              <a:gd name="connsiteY7" fmla="*/ 696988 h 696988"/>
              <a:gd name="connsiteX0" fmla="*/ 284667 w 965565"/>
              <a:gd name="connsiteY0" fmla="*/ 688453 h 688453"/>
              <a:gd name="connsiteX1" fmla="*/ 430018 w 965565"/>
              <a:gd name="connsiteY1" fmla="*/ 599776 h 688453"/>
              <a:gd name="connsiteX2" fmla="*/ 820834 w 965565"/>
              <a:gd name="connsiteY2" fmla="*/ 511382 h 688453"/>
              <a:gd name="connsiteX3" fmla="*/ 954560 w 965565"/>
              <a:gd name="connsiteY3" fmla="*/ 220300 h 688453"/>
              <a:gd name="connsiteX4" fmla="*/ 612906 w 965565"/>
              <a:gd name="connsiteY4" fmla="*/ 605 h 688453"/>
              <a:gd name="connsiteX5" fmla="*/ 15300 w 965565"/>
              <a:gd name="connsiteY5" fmla="*/ 209632 h 688453"/>
              <a:gd name="connsiteX6" fmla="*/ 217325 w 965565"/>
              <a:gd name="connsiteY6" fmla="*/ 613682 h 688453"/>
              <a:gd name="connsiteX7" fmla="*/ 284667 w 965565"/>
              <a:gd name="connsiteY7" fmla="*/ 688453 h 688453"/>
              <a:gd name="connsiteX0" fmla="*/ 284667 w 965565"/>
              <a:gd name="connsiteY0" fmla="*/ 690861 h 690861"/>
              <a:gd name="connsiteX1" fmla="*/ 430018 w 965565"/>
              <a:gd name="connsiteY1" fmla="*/ 602184 h 690861"/>
              <a:gd name="connsiteX2" fmla="*/ 820834 w 965565"/>
              <a:gd name="connsiteY2" fmla="*/ 513790 h 690861"/>
              <a:gd name="connsiteX3" fmla="*/ 954560 w 965565"/>
              <a:gd name="connsiteY3" fmla="*/ 222708 h 690861"/>
              <a:gd name="connsiteX4" fmla="*/ 612906 w 965565"/>
              <a:gd name="connsiteY4" fmla="*/ 3013 h 690861"/>
              <a:gd name="connsiteX5" fmla="*/ 15300 w 965565"/>
              <a:gd name="connsiteY5" fmla="*/ 212040 h 690861"/>
              <a:gd name="connsiteX6" fmla="*/ 217325 w 965565"/>
              <a:gd name="connsiteY6" fmla="*/ 616090 h 690861"/>
              <a:gd name="connsiteX7" fmla="*/ 284667 w 965565"/>
              <a:gd name="connsiteY7" fmla="*/ 690861 h 690861"/>
              <a:gd name="connsiteX0" fmla="*/ 284667 w 965565"/>
              <a:gd name="connsiteY0" fmla="*/ 692730 h 692730"/>
              <a:gd name="connsiteX1" fmla="*/ 430018 w 965565"/>
              <a:gd name="connsiteY1" fmla="*/ 604053 h 692730"/>
              <a:gd name="connsiteX2" fmla="*/ 820834 w 965565"/>
              <a:gd name="connsiteY2" fmla="*/ 515659 h 692730"/>
              <a:gd name="connsiteX3" fmla="*/ 954560 w 965565"/>
              <a:gd name="connsiteY3" fmla="*/ 224577 h 692730"/>
              <a:gd name="connsiteX4" fmla="*/ 612906 w 965565"/>
              <a:gd name="connsiteY4" fmla="*/ 4882 h 692730"/>
              <a:gd name="connsiteX5" fmla="*/ 15300 w 965565"/>
              <a:gd name="connsiteY5" fmla="*/ 213909 h 692730"/>
              <a:gd name="connsiteX6" fmla="*/ 217325 w 965565"/>
              <a:gd name="connsiteY6" fmla="*/ 617959 h 692730"/>
              <a:gd name="connsiteX7" fmla="*/ 284667 w 965565"/>
              <a:gd name="connsiteY7" fmla="*/ 692730 h 692730"/>
              <a:gd name="connsiteX0" fmla="*/ 284667 w 965565"/>
              <a:gd name="connsiteY0" fmla="*/ 698077 h 698077"/>
              <a:gd name="connsiteX1" fmla="*/ 430018 w 965565"/>
              <a:gd name="connsiteY1" fmla="*/ 609400 h 698077"/>
              <a:gd name="connsiteX2" fmla="*/ 820834 w 965565"/>
              <a:gd name="connsiteY2" fmla="*/ 521006 h 698077"/>
              <a:gd name="connsiteX3" fmla="*/ 954560 w 965565"/>
              <a:gd name="connsiteY3" fmla="*/ 229924 h 698077"/>
              <a:gd name="connsiteX4" fmla="*/ 612906 w 965565"/>
              <a:gd name="connsiteY4" fmla="*/ 10229 h 698077"/>
              <a:gd name="connsiteX5" fmla="*/ 15300 w 965565"/>
              <a:gd name="connsiteY5" fmla="*/ 219256 h 698077"/>
              <a:gd name="connsiteX6" fmla="*/ 217325 w 965565"/>
              <a:gd name="connsiteY6" fmla="*/ 623306 h 698077"/>
              <a:gd name="connsiteX7" fmla="*/ 284667 w 965565"/>
              <a:gd name="connsiteY7" fmla="*/ 698077 h 698077"/>
              <a:gd name="connsiteX0" fmla="*/ 284667 w 965565"/>
              <a:gd name="connsiteY0" fmla="*/ 701303 h 701303"/>
              <a:gd name="connsiteX1" fmla="*/ 430018 w 965565"/>
              <a:gd name="connsiteY1" fmla="*/ 612626 h 701303"/>
              <a:gd name="connsiteX2" fmla="*/ 820834 w 965565"/>
              <a:gd name="connsiteY2" fmla="*/ 524232 h 701303"/>
              <a:gd name="connsiteX3" fmla="*/ 954560 w 965565"/>
              <a:gd name="connsiteY3" fmla="*/ 233150 h 701303"/>
              <a:gd name="connsiteX4" fmla="*/ 612906 w 965565"/>
              <a:gd name="connsiteY4" fmla="*/ 13455 h 701303"/>
              <a:gd name="connsiteX5" fmla="*/ 15300 w 965565"/>
              <a:gd name="connsiteY5" fmla="*/ 222482 h 701303"/>
              <a:gd name="connsiteX6" fmla="*/ 217325 w 965565"/>
              <a:gd name="connsiteY6" fmla="*/ 626532 h 701303"/>
              <a:gd name="connsiteX7" fmla="*/ 284667 w 965565"/>
              <a:gd name="connsiteY7" fmla="*/ 701303 h 70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565" h="701303">
                <a:moveTo>
                  <a:pt x="284667" y="701303"/>
                </a:moveTo>
                <a:cubicBezTo>
                  <a:pt x="313242" y="662251"/>
                  <a:pt x="340657" y="642138"/>
                  <a:pt x="430018" y="612626"/>
                </a:cubicBezTo>
                <a:cubicBezTo>
                  <a:pt x="519379" y="583114"/>
                  <a:pt x="700342" y="609005"/>
                  <a:pt x="820834" y="524232"/>
                </a:cubicBezTo>
                <a:cubicBezTo>
                  <a:pt x="941325" y="439460"/>
                  <a:pt x="989215" y="318279"/>
                  <a:pt x="954560" y="233150"/>
                </a:cubicBezTo>
                <a:cubicBezTo>
                  <a:pt x="919905" y="148021"/>
                  <a:pt x="833587" y="34759"/>
                  <a:pt x="612906" y="13455"/>
                </a:cubicBezTo>
                <a:cubicBezTo>
                  <a:pt x="392225" y="-7849"/>
                  <a:pt x="106946" y="-37883"/>
                  <a:pt x="15300" y="222482"/>
                </a:cubicBezTo>
                <a:cubicBezTo>
                  <a:pt x="-20133" y="385550"/>
                  <a:pt x="-9465" y="552142"/>
                  <a:pt x="217325" y="626532"/>
                </a:cubicBezTo>
                <a:cubicBezTo>
                  <a:pt x="270475" y="644534"/>
                  <a:pt x="284667" y="701303"/>
                  <a:pt x="284667" y="701303"/>
                </a:cubicBezTo>
                <a:close/>
              </a:path>
            </a:pathLst>
          </a:custGeom>
          <a:noFill/>
          <a:ln w="19050" cap="flat">
            <a:solidFill>
              <a:schemeClr val="tx1"/>
            </a:solidFill>
            <a:prstDash val="solid"/>
            <a:miter/>
          </a:ln>
        </p:spPr>
        <p:txBody>
          <a:bodyPr rtlCol="0" anchor="ctr"/>
          <a:lstStyle/>
          <a:p>
            <a:endParaRPr lang="en-US"/>
          </a:p>
        </p:txBody>
      </p:sp>
      <p:pic>
        <p:nvPicPr>
          <p:cNvPr id="4" name="Picture 3" descr="Shape&#10;&#10;Description automatically generated with medium confidence">
            <a:extLst>
              <a:ext uri="{FF2B5EF4-FFF2-40B4-BE49-F238E27FC236}">
                <a16:creationId xmlns:a16="http://schemas.microsoft.com/office/drawing/2014/main" id="{1AFC3E4B-A931-4356-8E26-5FEDFDC3C1AF}"/>
              </a:ext>
            </a:extLst>
          </p:cNvPr>
          <p:cNvPicPr>
            <a:picLocks noChangeAspect="1"/>
          </p:cNvPicPr>
          <p:nvPr/>
        </p:nvPicPr>
        <p:blipFill rotWithShape="1">
          <a:blip r:embed="rId2">
            <a:extLst>
              <a:ext uri="{28A0092B-C50C-407E-A947-70E740481C1C}">
                <a14:useLocalDpi xmlns:a14="http://schemas.microsoft.com/office/drawing/2010/main" val="0"/>
              </a:ext>
            </a:extLst>
          </a:blip>
          <a:srcRect l="19447" r="20171" b="-6"/>
          <a:stretch/>
        </p:blipFill>
        <p:spPr>
          <a:xfrm>
            <a:off x="1737075" y="4067515"/>
            <a:ext cx="2123642" cy="1984075"/>
          </a:xfrm>
          <a:custGeom>
            <a:avLst/>
            <a:gdLst/>
            <a:ahLst/>
            <a:cxnLst/>
            <a:rect l="l" t="t" r="r" b="b"/>
            <a:pathLst>
              <a:path w="2306958" h="2155344">
                <a:moveTo>
                  <a:pt x="1234085" y="115"/>
                </a:moveTo>
                <a:cubicBezTo>
                  <a:pt x="1786461" y="-7159"/>
                  <a:pt x="2133902" y="331964"/>
                  <a:pt x="2256434" y="799252"/>
                </a:cubicBezTo>
                <a:cubicBezTo>
                  <a:pt x="2498114" y="1720928"/>
                  <a:pt x="1813698" y="2016726"/>
                  <a:pt x="1451936" y="2123161"/>
                </a:cubicBezTo>
                <a:cubicBezTo>
                  <a:pt x="1090174" y="2229596"/>
                  <a:pt x="295335" y="2089577"/>
                  <a:pt x="85863" y="1437863"/>
                </a:cubicBezTo>
                <a:cubicBezTo>
                  <a:pt x="-123610" y="786148"/>
                  <a:pt x="24223" y="283199"/>
                  <a:pt x="819174" y="63174"/>
                </a:cubicBezTo>
                <a:cubicBezTo>
                  <a:pt x="968228" y="21919"/>
                  <a:pt x="1106613" y="1793"/>
                  <a:pt x="1234085" y="115"/>
                </a:cubicBezTo>
                <a:close/>
              </a:path>
            </a:pathLst>
          </a:custGeom>
        </p:spPr>
      </p:pic>
      <p:sp>
        <p:nvSpPr>
          <p:cNvPr id="19" name="Oval 5">
            <a:extLst>
              <a:ext uri="{FF2B5EF4-FFF2-40B4-BE49-F238E27FC236}">
                <a16:creationId xmlns:a16="http://schemas.microsoft.com/office/drawing/2014/main" id="{6A539413-A961-420D-9A07-1B1B7ECB6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18407">
            <a:off x="1769566" y="4068331"/>
            <a:ext cx="2084933" cy="1982445"/>
          </a:xfrm>
          <a:custGeom>
            <a:avLst/>
            <a:gdLst>
              <a:gd name="connsiteX0" fmla="*/ 0 w 3164619"/>
              <a:gd name="connsiteY0" fmla="*/ 1529142 h 3058283"/>
              <a:gd name="connsiteX1" fmla="*/ 1582310 w 3164619"/>
              <a:gd name="connsiteY1" fmla="*/ 0 h 3058283"/>
              <a:gd name="connsiteX2" fmla="*/ 3164620 w 3164619"/>
              <a:gd name="connsiteY2" fmla="*/ 1529142 h 3058283"/>
              <a:gd name="connsiteX3" fmla="*/ 1582310 w 3164619"/>
              <a:gd name="connsiteY3" fmla="*/ 3058284 h 3058283"/>
              <a:gd name="connsiteX4" fmla="*/ 0 w 3164619"/>
              <a:gd name="connsiteY4" fmla="*/ 1529142 h 3058283"/>
              <a:gd name="connsiteX0" fmla="*/ 294 w 3164914"/>
              <a:gd name="connsiteY0" fmla="*/ 1529142 h 3058284"/>
              <a:gd name="connsiteX1" fmla="*/ 1487189 w 3164914"/>
              <a:gd name="connsiteY1" fmla="*/ 0 h 3058284"/>
              <a:gd name="connsiteX2" fmla="*/ 3164914 w 3164914"/>
              <a:gd name="connsiteY2" fmla="*/ 1529142 h 3058284"/>
              <a:gd name="connsiteX3" fmla="*/ 1582604 w 3164914"/>
              <a:gd name="connsiteY3" fmla="*/ 3058284 h 3058284"/>
              <a:gd name="connsiteX4" fmla="*/ 294 w 3164914"/>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93 w 3164813"/>
              <a:gd name="connsiteY0" fmla="*/ 1529142 h 3058284"/>
              <a:gd name="connsiteX1" fmla="*/ 1487088 w 3164813"/>
              <a:gd name="connsiteY1" fmla="*/ 0 h 3058284"/>
              <a:gd name="connsiteX2" fmla="*/ 3164813 w 3164813"/>
              <a:gd name="connsiteY2" fmla="*/ 1529142 h 3058284"/>
              <a:gd name="connsiteX3" fmla="*/ 1582503 w 3164813"/>
              <a:gd name="connsiteY3" fmla="*/ 3058284 h 3058284"/>
              <a:gd name="connsiteX4" fmla="*/ 193 w 3164813"/>
              <a:gd name="connsiteY4" fmla="*/ 1529142 h 3058284"/>
              <a:gd name="connsiteX0" fmla="*/ 184 w 3212512"/>
              <a:gd name="connsiteY0" fmla="*/ 1624823 h 3061381"/>
              <a:gd name="connsiteX1" fmla="*/ 1534787 w 3212512"/>
              <a:gd name="connsiteY1" fmla="*/ 265 h 3061381"/>
              <a:gd name="connsiteX2" fmla="*/ 3212512 w 3212512"/>
              <a:gd name="connsiteY2" fmla="*/ 1529407 h 3061381"/>
              <a:gd name="connsiteX3" fmla="*/ 1630202 w 3212512"/>
              <a:gd name="connsiteY3" fmla="*/ 3058549 h 3061381"/>
              <a:gd name="connsiteX4" fmla="*/ 184 w 3212512"/>
              <a:gd name="connsiteY4" fmla="*/ 1624823 h 3061381"/>
              <a:gd name="connsiteX0" fmla="*/ 335 w 3212663"/>
              <a:gd name="connsiteY0" fmla="*/ 1624823 h 3058748"/>
              <a:gd name="connsiteX1" fmla="*/ 1503133 w 3212663"/>
              <a:gd name="connsiteY1" fmla="*/ 265 h 3058748"/>
              <a:gd name="connsiteX2" fmla="*/ 3212663 w 3212663"/>
              <a:gd name="connsiteY2" fmla="*/ 1529407 h 3058748"/>
              <a:gd name="connsiteX3" fmla="*/ 1630353 w 3212663"/>
              <a:gd name="connsiteY3" fmla="*/ 3058549 h 3058748"/>
              <a:gd name="connsiteX4" fmla="*/ 335 w 3212663"/>
              <a:gd name="connsiteY4" fmla="*/ 1624823 h 3058748"/>
              <a:gd name="connsiteX0" fmla="*/ 892 w 3213220"/>
              <a:gd name="connsiteY0" fmla="*/ 1624823 h 3058748"/>
              <a:gd name="connsiteX1" fmla="*/ 1503690 w 3213220"/>
              <a:gd name="connsiteY1" fmla="*/ 265 h 3058748"/>
              <a:gd name="connsiteX2" fmla="*/ 3213220 w 3213220"/>
              <a:gd name="connsiteY2" fmla="*/ 1529407 h 3058748"/>
              <a:gd name="connsiteX3" fmla="*/ 1630910 w 3213220"/>
              <a:gd name="connsiteY3" fmla="*/ 3058549 h 3058748"/>
              <a:gd name="connsiteX4" fmla="*/ 892 w 3213220"/>
              <a:gd name="connsiteY4" fmla="*/ 1624823 h 3058748"/>
              <a:gd name="connsiteX0" fmla="*/ 4743 w 3217071"/>
              <a:gd name="connsiteY0" fmla="*/ 1624823 h 3058932"/>
              <a:gd name="connsiteX1" fmla="*/ 1507541 w 3217071"/>
              <a:gd name="connsiteY1" fmla="*/ 265 h 3058932"/>
              <a:gd name="connsiteX2" fmla="*/ 3217071 w 3217071"/>
              <a:gd name="connsiteY2" fmla="*/ 1529407 h 3058932"/>
              <a:gd name="connsiteX3" fmla="*/ 1634761 w 3217071"/>
              <a:gd name="connsiteY3" fmla="*/ 3058549 h 3058932"/>
              <a:gd name="connsiteX4" fmla="*/ 4743 w 3217071"/>
              <a:gd name="connsiteY4" fmla="*/ 1624823 h 3058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071" h="3058932">
                <a:moveTo>
                  <a:pt x="4743" y="1624823"/>
                </a:moveTo>
                <a:cubicBezTo>
                  <a:pt x="-48265" y="653933"/>
                  <a:pt x="336049" y="16168"/>
                  <a:pt x="1507541" y="265"/>
                </a:cubicBezTo>
                <a:cubicBezTo>
                  <a:pt x="2679033" y="-15638"/>
                  <a:pt x="3217071" y="684885"/>
                  <a:pt x="3217071" y="1529407"/>
                </a:cubicBezTo>
                <a:cubicBezTo>
                  <a:pt x="3217071" y="2882813"/>
                  <a:pt x="2170149" y="3042646"/>
                  <a:pt x="1634761" y="3058549"/>
                </a:cubicBezTo>
                <a:cubicBezTo>
                  <a:pt x="1099373" y="3074452"/>
                  <a:pt x="57751" y="2595713"/>
                  <a:pt x="4743" y="162482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633B75-3F0E-445F-B610-F7A46C6C9520}"/>
              </a:ext>
            </a:extLst>
          </p:cNvPr>
          <p:cNvSpPr>
            <a:spLocks noGrp="1"/>
          </p:cNvSpPr>
          <p:nvPr>
            <p:ph idx="1"/>
          </p:nvPr>
        </p:nvSpPr>
        <p:spPr>
          <a:xfrm>
            <a:off x="5869894" y="1497884"/>
            <a:ext cx="5057462" cy="3993611"/>
          </a:xfrm>
        </p:spPr>
        <p:txBody>
          <a:bodyPr anchor="ctr">
            <a:normAutofit/>
          </a:bodyPr>
          <a:lstStyle/>
          <a:p>
            <a:pPr>
              <a:lnSpc>
                <a:spcPct val="90000"/>
              </a:lnSpc>
            </a:pPr>
            <a:r>
              <a:rPr lang="en-US" sz="2200" b="0">
                <a:latin typeface="The Hand Black"/>
              </a:rPr>
              <a:t>Step- 1:</a:t>
            </a:r>
            <a:r>
              <a:rPr lang="en-US" sz="2200">
                <a:latin typeface="The Hand Black"/>
              </a:rPr>
              <a:t> </a:t>
            </a:r>
            <a:r>
              <a:rPr lang="en-US" sz="2200" b="0">
                <a:latin typeface="The Hand Black"/>
              </a:rPr>
              <a:t>Initialize the queue (Q) with set of URL’s</a:t>
            </a:r>
          </a:p>
          <a:p>
            <a:pPr>
              <a:lnSpc>
                <a:spcPct val="90000"/>
              </a:lnSpc>
            </a:pPr>
            <a:r>
              <a:rPr lang="en-US" sz="2200">
                <a:latin typeface="The Hand Black"/>
              </a:rPr>
              <a:t>Step-2:</a:t>
            </a:r>
            <a:r>
              <a:rPr lang="en-US" sz="2200" b="0">
                <a:latin typeface="The Hand Black"/>
              </a:rPr>
              <a:t> If Q is empty: stop</a:t>
            </a:r>
          </a:p>
          <a:p>
            <a:pPr>
              <a:lnSpc>
                <a:spcPct val="90000"/>
              </a:lnSpc>
            </a:pPr>
            <a:r>
              <a:rPr lang="en-US" sz="2200" b="0">
                <a:latin typeface="The Hand Black"/>
              </a:rPr>
              <a:t>            	 else Pop URL from Q</a:t>
            </a:r>
          </a:p>
          <a:p>
            <a:pPr>
              <a:lnSpc>
                <a:spcPct val="90000"/>
              </a:lnSpc>
            </a:pPr>
            <a:r>
              <a:rPr lang="en-US" sz="2200">
                <a:latin typeface="The Hand Black"/>
              </a:rPr>
              <a:t>Step-3:</a:t>
            </a:r>
            <a:r>
              <a:rPr lang="en-US" sz="2200" b="0">
                <a:latin typeface="The Hand Black"/>
              </a:rPr>
              <a:t> If already URL is visited continues loop for next URL </a:t>
            </a:r>
            <a:endParaRPr lang="en-US" sz="2200" b="0">
              <a:latin typeface="The Hand Black" panose="020B0604020202020204" pitchFamily="66" charset="0"/>
            </a:endParaRPr>
          </a:p>
          <a:p>
            <a:pPr>
              <a:lnSpc>
                <a:spcPct val="90000"/>
              </a:lnSpc>
            </a:pPr>
            <a:r>
              <a:rPr lang="en-US" sz="2200" b="0">
                <a:latin typeface="The Hand Black"/>
              </a:rPr>
              <a:t>Step- 4:</a:t>
            </a:r>
            <a:r>
              <a:rPr lang="en-US" sz="2200">
                <a:latin typeface="The Hand Black"/>
              </a:rPr>
              <a:t> </a:t>
            </a:r>
            <a:r>
              <a:rPr lang="en-US" sz="2200" b="0">
                <a:latin typeface="The Hand Black"/>
              </a:rPr>
              <a:t>If page P is downloaded: display page </a:t>
            </a:r>
            <a:endParaRPr lang="en-US" sz="2200" b="0">
              <a:latin typeface="The Hand Black" panose="020B0604020202020204" pitchFamily="66" charset="0"/>
            </a:endParaRPr>
          </a:p>
          <a:p>
            <a:pPr>
              <a:lnSpc>
                <a:spcPct val="90000"/>
              </a:lnSpc>
            </a:pPr>
            <a:r>
              <a:rPr lang="en-US" sz="2200" b="0">
                <a:latin typeface="The Hand Black"/>
              </a:rPr>
              <a:t>                  else: exit loop</a:t>
            </a:r>
          </a:p>
          <a:p>
            <a:pPr>
              <a:lnSpc>
                <a:spcPct val="90000"/>
              </a:lnSpc>
            </a:pPr>
            <a:r>
              <a:rPr lang="en-US" sz="2200" b="0">
                <a:latin typeface="The Hand Black"/>
              </a:rPr>
              <a:t>Step-5: Parse P for new links</a:t>
            </a:r>
          </a:p>
          <a:p>
            <a:pPr>
              <a:lnSpc>
                <a:spcPct val="90000"/>
              </a:lnSpc>
            </a:pPr>
            <a:r>
              <a:rPr lang="en-US" sz="2200">
                <a:latin typeface="The Hand Black"/>
              </a:rPr>
              <a:t>Step- 6: </a:t>
            </a:r>
            <a:r>
              <a:rPr lang="en-US" sz="2200" b="0">
                <a:latin typeface="The Hand Black"/>
              </a:rPr>
              <a:t>Add new links to end of the queue</a:t>
            </a:r>
          </a:p>
        </p:txBody>
      </p:sp>
      <p:pic>
        <p:nvPicPr>
          <p:cNvPr id="6" name="Graphic 5" descr="Abacus with solid fill">
            <a:extLst>
              <a:ext uri="{FF2B5EF4-FFF2-40B4-BE49-F238E27FC236}">
                <a16:creationId xmlns:a16="http://schemas.microsoft.com/office/drawing/2014/main" id="{ADDBF9DD-CF6A-4511-A3E0-8691FBD2EE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33645">
            <a:off x="4952358" y="1869828"/>
            <a:ext cx="382660" cy="382660"/>
          </a:xfrm>
          <a:prstGeom prst="rect">
            <a:avLst/>
          </a:prstGeom>
        </p:spPr>
      </p:pic>
      <p:pic>
        <p:nvPicPr>
          <p:cNvPr id="5" name="Picture 5">
            <a:extLst>
              <a:ext uri="{FF2B5EF4-FFF2-40B4-BE49-F238E27FC236}">
                <a16:creationId xmlns:a16="http://schemas.microsoft.com/office/drawing/2014/main" id="{A77AB595-519F-4041-A698-EB509A621EB6}"/>
              </a:ext>
            </a:extLst>
          </p:cNvPr>
          <p:cNvPicPr>
            <a:picLocks noChangeAspect="1"/>
          </p:cNvPicPr>
          <p:nvPr/>
        </p:nvPicPr>
        <p:blipFill rotWithShape="1">
          <a:blip r:embed="rId5"/>
          <a:srcRect r="63265" b="1200"/>
          <a:stretch/>
        </p:blipFill>
        <p:spPr>
          <a:xfrm>
            <a:off x="10966077" y="74420"/>
            <a:ext cx="1164589" cy="1283176"/>
          </a:xfrm>
          <a:prstGeom prst="rect">
            <a:avLst/>
          </a:prstGeom>
        </p:spPr>
      </p:pic>
    </p:spTree>
    <p:extLst>
      <p:ext uri="{BB962C8B-B14F-4D97-AF65-F5344CB8AC3E}">
        <p14:creationId xmlns:p14="http://schemas.microsoft.com/office/powerpoint/2010/main" val="17437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46707" y="17769"/>
            <a:ext cx="5929950" cy="678282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2A3E1E0-5328-4B8C-80FC-9BEF1BD91128}"/>
              </a:ext>
            </a:extLst>
          </p:cNvPr>
          <p:cNvSpPr>
            <a:spLocks noGrp="1"/>
          </p:cNvSpPr>
          <p:nvPr>
            <p:ph type="title"/>
          </p:nvPr>
        </p:nvSpPr>
        <p:spPr>
          <a:xfrm>
            <a:off x="1075765" y="604802"/>
            <a:ext cx="5390349" cy="1049828"/>
          </a:xfrm>
        </p:spPr>
        <p:txBody>
          <a:bodyPr>
            <a:normAutofit/>
          </a:bodyPr>
          <a:lstStyle/>
          <a:p>
            <a:pPr algn="ctr"/>
            <a:r>
              <a:rPr lang="en-US"/>
              <a:t>Html to text parser</a:t>
            </a:r>
            <a:endParaRPr lang="en-IN"/>
          </a:p>
        </p:txBody>
      </p:sp>
      <p:sp>
        <p:nvSpPr>
          <p:cNvPr id="3" name="Content Placeholder 2">
            <a:extLst>
              <a:ext uri="{FF2B5EF4-FFF2-40B4-BE49-F238E27FC236}">
                <a16:creationId xmlns:a16="http://schemas.microsoft.com/office/drawing/2014/main" id="{53D4FE9F-5F1F-48BE-A254-AD21ABA36764}"/>
              </a:ext>
            </a:extLst>
          </p:cNvPr>
          <p:cNvSpPr>
            <a:spLocks noGrp="1"/>
          </p:cNvSpPr>
          <p:nvPr>
            <p:ph idx="1"/>
          </p:nvPr>
        </p:nvSpPr>
        <p:spPr>
          <a:xfrm>
            <a:off x="1151908" y="1638197"/>
            <a:ext cx="5124736" cy="3294743"/>
          </a:xfrm>
        </p:spPr>
        <p:txBody>
          <a:bodyPr vert="horz" lIns="91440" tIns="45720" rIns="91440" bIns="45720" rtlCol="0" anchor="t">
            <a:normAutofit/>
          </a:bodyPr>
          <a:lstStyle/>
          <a:p>
            <a:pPr algn="ctr">
              <a:lnSpc>
                <a:spcPct val="90000"/>
              </a:lnSpc>
            </a:pPr>
            <a:r>
              <a:rPr lang="en-US" sz="1600"/>
              <a:t>-Parses HTML  page into a Document Object Model(DOM) tree by tokenizing the start and end tags</a:t>
            </a:r>
          </a:p>
          <a:p>
            <a:pPr algn="ctr">
              <a:lnSpc>
                <a:spcPct val="90000"/>
              </a:lnSpc>
            </a:pPr>
            <a:r>
              <a:rPr lang="en-US" sz="1600"/>
              <a:t>-Finds</a:t>
            </a:r>
            <a:r>
              <a:rPr lang="en-US" sz="1600">
                <a:ea typeface="+mn-lt"/>
                <a:cs typeface="+mn-lt"/>
              </a:rPr>
              <a:t>  paragraph &lt;p&gt;, head&lt;h&gt; and hyperlink&lt;a&gt; </a:t>
            </a:r>
            <a:endParaRPr lang="en-US" sz="1600"/>
          </a:p>
          <a:p>
            <a:pPr algn="ctr">
              <a:lnSpc>
                <a:spcPct val="90000"/>
              </a:lnSpc>
            </a:pPr>
            <a:r>
              <a:rPr lang="en-US" sz="1600"/>
              <a:t>-Parser then parses the tokenized input into document, which builds the document tree</a:t>
            </a:r>
          </a:p>
          <a:p>
            <a:pPr algn="ctr">
              <a:lnSpc>
                <a:spcPct val="90000"/>
              </a:lnSpc>
            </a:pPr>
            <a:endParaRPr lang="en-IN" sz="1600"/>
          </a:p>
        </p:txBody>
      </p:sp>
      <p:pic>
        <p:nvPicPr>
          <p:cNvPr id="4" name="Picture 4" descr="Graphical user interface, text, application&#10;&#10;Description automatically generated">
            <a:extLst>
              <a:ext uri="{FF2B5EF4-FFF2-40B4-BE49-F238E27FC236}">
                <a16:creationId xmlns:a16="http://schemas.microsoft.com/office/drawing/2014/main" id="{B7411D49-EFB7-4771-A945-8FA66485B7F8}"/>
              </a:ext>
            </a:extLst>
          </p:cNvPr>
          <p:cNvPicPr>
            <a:picLocks noChangeAspect="1"/>
          </p:cNvPicPr>
          <p:nvPr/>
        </p:nvPicPr>
        <p:blipFill rotWithShape="1">
          <a:blip r:embed="rId2"/>
          <a:srcRect l="12998" r="32341" b="-2"/>
          <a:stretch/>
        </p:blipFill>
        <p:spPr>
          <a:xfrm>
            <a:off x="7618720" y="3606477"/>
            <a:ext cx="3107042" cy="2976939"/>
          </a:xfrm>
          <a:prstGeom prst="rect">
            <a:avLst/>
          </a:prstGeom>
        </p:spPr>
      </p:pic>
      <p:pic>
        <p:nvPicPr>
          <p:cNvPr id="5" name="Picture 9" descr="Diagram&#10;&#10;Description automatically generated">
            <a:extLst>
              <a:ext uri="{FF2B5EF4-FFF2-40B4-BE49-F238E27FC236}">
                <a16:creationId xmlns:a16="http://schemas.microsoft.com/office/drawing/2014/main" id="{5F45EBDB-70B0-4B9C-BAD8-D9AD752F558A}"/>
              </a:ext>
            </a:extLst>
          </p:cNvPr>
          <p:cNvPicPr>
            <a:picLocks noChangeAspect="1"/>
          </p:cNvPicPr>
          <p:nvPr/>
        </p:nvPicPr>
        <p:blipFill>
          <a:blip r:embed="rId3"/>
          <a:stretch>
            <a:fillRect/>
          </a:stretch>
        </p:blipFill>
        <p:spPr>
          <a:xfrm>
            <a:off x="7247468" y="652244"/>
            <a:ext cx="3849546" cy="2559724"/>
          </a:xfrm>
          <a:prstGeom prst="rect">
            <a:avLst/>
          </a:prstGeom>
        </p:spPr>
      </p:pic>
      <p:sp>
        <p:nvSpPr>
          <p:cNvPr id="44" name="Freeform: Shape 1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94272" y="-12268"/>
            <a:ext cx="5929950" cy="6782822"/>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9" name="Graphic 8" descr="Web design with solid fill">
            <a:extLst>
              <a:ext uri="{FF2B5EF4-FFF2-40B4-BE49-F238E27FC236}">
                <a16:creationId xmlns:a16="http://schemas.microsoft.com/office/drawing/2014/main" id="{D384E3F7-3AD8-422B-9763-60B759C6B5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340508">
            <a:off x="1526288" y="1178663"/>
            <a:ext cx="357968" cy="457200"/>
          </a:xfrm>
          <a:prstGeom prst="rect">
            <a:avLst/>
          </a:prstGeom>
        </p:spPr>
      </p:pic>
      <p:pic>
        <p:nvPicPr>
          <p:cNvPr id="10" name="Graphic 9" descr="Document with solid fill">
            <a:extLst>
              <a:ext uri="{FF2B5EF4-FFF2-40B4-BE49-F238E27FC236}">
                <a16:creationId xmlns:a16="http://schemas.microsoft.com/office/drawing/2014/main" id="{73FCE05E-87B2-412E-83F8-59CFAA0B10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rot="1224962">
            <a:off x="5638800" y="953221"/>
            <a:ext cx="457200" cy="457200"/>
          </a:xfrm>
          <a:prstGeom prst="rect">
            <a:avLst/>
          </a:prstGeom>
        </p:spPr>
      </p:pic>
      <p:pic>
        <p:nvPicPr>
          <p:cNvPr id="6" name="Picture 5" descr="Logo, company name&#10;&#10;Description automatically generated">
            <a:extLst>
              <a:ext uri="{FF2B5EF4-FFF2-40B4-BE49-F238E27FC236}">
                <a16:creationId xmlns:a16="http://schemas.microsoft.com/office/drawing/2014/main" id="{052A9D96-C6AF-4436-8FD2-BC8B7D34231F}"/>
              </a:ext>
            </a:extLst>
          </p:cNvPr>
          <p:cNvPicPr>
            <a:picLocks noChangeAspect="1"/>
          </p:cNvPicPr>
          <p:nvPr/>
        </p:nvPicPr>
        <p:blipFill rotWithShape="1">
          <a:blip r:embed="rId8"/>
          <a:srcRect r="63265" b="1200"/>
          <a:stretch/>
        </p:blipFill>
        <p:spPr>
          <a:xfrm>
            <a:off x="11033312" y="-4021"/>
            <a:ext cx="1119766" cy="1238353"/>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0DD0EFEA-2916-4443-A9F9-2554996511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6626" y="2845658"/>
            <a:ext cx="5935300" cy="3407540"/>
          </a:xfrm>
          <a:prstGeom prst="rect">
            <a:avLst/>
          </a:prstGeom>
        </p:spPr>
      </p:pic>
    </p:spTree>
    <p:extLst>
      <p:ext uri="{BB962C8B-B14F-4D97-AF65-F5344CB8AC3E}">
        <p14:creationId xmlns:p14="http://schemas.microsoft.com/office/powerpoint/2010/main" val="380879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42B8-867B-48A6-B0CE-3078A5ED04A1}"/>
              </a:ext>
            </a:extLst>
          </p:cNvPr>
          <p:cNvSpPr>
            <a:spLocks noGrp="1"/>
          </p:cNvSpPr>
          <p:nvPr>
            <p:ph type="title"/>
          </p:nvPr>
        </p:nvSpPr>
        <p:spPr/>
        <p:txBody>
          <a:bodyPr/>
          <a:lstStyle/>
          <a:p>
            <a:pPr algn="ctr"/>
            <a:r>
              <a:rPr lang="en-US"/>
              <a:t>Reverse indexing</a:t>
            </a:r>
            <a:endParaRPr lang="en-IN"/>
          </a:p>
        </p:txBody>
      </p:sp>
      <p:graphicFrame>
        <p:nvGraphicFramePr>
          <p:cNvPr id="5" name="Content Placeholder 2">
            <a:extLst>
              <a:ext uri="{FF2B5EF4-FFF2-40B4-BE49-F238E27FC236}">
                <a16:creationId xmlns:a16="http://schemas.microsoft.com/office/drawing/2014/main" id="{5D29462C-9D0E-4CC8-83AB-427167E89928}"/>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Back with solid fill">
            <a:extLst>
              <a:ext uri="{FF2B5EF4-FFF2-40B4-BE49-F238E27FC236}">
                <a16:creationId xmlns:a16="http://schemas.microsoft.com/office/drawing/2014/main" id="{6D80399C-71A7-4AEF-8416-A28BB429CF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47151" y="441251"/>
            <a:ext cx="540110" cy="540110"/>
          </a:xfrm>
          <a:prstGeom prst="rect">
            <a:avLst/>
          </a:prstGeom>
        </p:spPr>
      </p:pic>
      <p:pic>
        <p:nvPicPr>
          <p:cNvPr id="27" name="Picture 5" descr="Logo, company name&#10;&#10;Description automatically generated">
            <a:extLst>
              <a:ext uri="{FF2B5EF4-FFF2-40B4-BE49-F238E27FC236}">
                <a16:creationId xmlns:a16="http://schemas.microsoft.com/office/drawing/2014/main" id="{2F46825A-7B26-490F-AFAF-0EB9C59552AA}"/>
              </a:ext>
            </a:extLst>
          </p:cNvPr>
          <p:cNvPicPr>
            <a:picLocks noChangeAspect="1"/>
          </p:cNvPicPr>
          <p:nvPr/>
        </p:nvPicPr>
        <p:blipFill rotWithShape="1">
          <a:blip r:embed="rId9"/>
          <a:srcRect r="63265" b="1200"/>
          <a:stretch/>
        </p:blipFill>
        <p:spPr>
          <a:xfrm>
            <a:off x="10708341" y="444214"/>
            <a:ext cx="1119766" cy="1238353"/>
          </a:xfrm>
          <a:prstGeom prst="rect">
            <a:avLst/>
          </a:prstGeom>
        </p:spPr>
      </p:pic>
    </p:spTree>
    <p:extLst>
      <p:ext uri="{BB962C8B-B14F-4D97-AF65-F5344CB8AC3E}">
        <p14:creationId xmlns:p14="http://schemas.microsoft.com/office/powerpoint/2010/main" val="2100012910"/>
      </p:ext>
    </p:extLst>
  </p:cSld>
  <p:clrMapOvr>
    <a:masterClrMapping/>
  </p:clrMapOvr>
</p:sld>
</file>

<file path=ppt/theme/theme1.xml><?xml version="1.0" encoding="utf-8"?>
<a:theme xmlns:a="http://schemas.openxmlformats.org/drawingml/2006/main" name="ChitchatVTI">
  <a:themeElements>
    <a:clrScheme name="AnalogousFromDarkSeedLeftStep">
      <a:dk1>
        <a:srgbClr val="000000"/>
      </a:dk1>
      <a:lt1>
        <a:srgbClr val="FFFFFF"/>
      </a:lt1>
      <a:dk2>
        <a:srgbClr val="30241B"/>
      </a:dk2>
      <a:lt2>
        <a:srgbClr val="F0F3F3"/>
      </a:lt2>
      <a:accent1>
        <a:srgbClr val="C34D59"/>
      </a:accent1>
      <a:accent2>
        <a:srgbClr val="B13B79"/>
      </a:accent2>
      <a:accent3>
        <a:srgbClr val="C34DBC"/>
      </a:accent3>
      <a:accent4>
        <a:srgbClr val="873BB1"/>
      </a:accent4>
      <a:accent5>
        <a:srgbClr val="684DC3"/>
      </a:accent5>
      <a:accent6>
        <a:srgbClr val="3B51B1"/>
      </a:accent6>
      <a:hlink>
        <a:srgbClr val="8559C7"/>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heme1">
  <a:themeElements>
    <a:clrScheme name="AnalogousFromDarkSeedLeftStep">
      <a:dk1>
        <a:srgbClr val="000000"/>
      </a:dk1>
      <a:lt1>
        <a:srgbClr val="FFFFFF"/>
      </a:lt1>
      <a:dk2>
        <a:srgbClr val="30241B"/>
      </a:dk2>
      <a:lt2>
        <a:srgbClr val="F0F3F3"/>
      </a:lt2>
      <a:accent1>
        <a:srgbClr val="C34D59"/>
      </a:accent1>
      <a:accent2>
        <a:srgbClr val="B13B79"/>
      </a:accent2>
      <a:accent3>
        <a:srgbClr val="C34DBC"/>
      </a:accent3>
      <a:accent4>
        <a:srgbClr val="873BB1"/>
      </a:accent4>
      <a:accent5>
        <a:srgbClr val="684DC3"/>
      </a:accent5>
      <a:accent6>
        <a:srgbClr val="3B51B1"/>
      </a:accent6>
      <a:hlink>
        <a:srgbClr val="8559C7"/>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8045940-EE44-467F-9F01-0F58F6D81329}" vid="{9EA9DA94-A531-44B3-90DD-FDAA21F681CE}"/>
    </a:ext>
  </a:extLst>
</a:theme>
</file>

<file path=docProps/app.xml><?xml version="1.0" encoding="utf-8"?>
<Properties xmlns="http://schemas.openxmlformats.org/officeDocument/2006/extended-properties" xmlns:vt="http://schemas.openxmlformats.org/officeDocument/2006/docPropsVTypes">
  <Template/>
  <TotalTime>0</TotalTime>
  <Words>665</Words>
  <Application>Microsoft Macintosh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Modern Love</vt:lpstr>
      <vt:lpstr>The Hand</vt:lpstr>
      <vt:lpstr>The Hand Black</vt:lpstr>
      <vt:lpstr>The Hand Extrablack</vt:lpstr>
      <vt:lpstr>The Serif Hand</vt:lpstr>
      <vt:lpstr>ChitchatVTI</vt:lpstr>
      <vt:lpstr>Theme1</vt:lpstr>
      <vt:lpstr>Appu The Search Engine  COMP-8547 Advanced Computing Concepts</vt:lpstr>
      <vt:lpstr>Agenda</vt:lpstr>
      <vt:lpstr>About the project</vt:lpstr>
      <vt:lpstr>Search engine</vt:lpstr>
      <vt:lpstr>Search engine architecture</vt:lpstr>
      <vt:lpstr>Web crawler</vt:lpstr>
      <vt:lpstr>Crawler - algorithm</vt:lpstr>
      <vt:lpstr>Html to text parser</vt:lpstr>
      <vt:lpstr>Reverse indexing</vt:lpstr>
      <vt:lpstr>Reverse indexing</vt:lpstr>
      <vt:lpstr>Tries </vt:lpstr>
      <vt:lpstr>Auto coRRECTION</vt:lpstr>
      <vt:lpstr>caching</vt:lpstr>
      <vt:lpstr>Save a web page content in offline, so that the user can read the contents offline from the cache  We call is ”pockets”, where we can simply bookmark the webpage of Add to Cache will save the entire content to a text file and can be deleted later.</vt:lpstr>
      <vt:lpstr>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dc:title>
  <dc:creator>Microsoft account</dc:creator>
  <cp:lastModifiedBy>Sridhar Gopu</cp:lastModifiedBy>
  <cp:revision>1</cp:revision>
  <dcterms:created xsi:type="dcterms:W3CDTF">2021-07-29T22:35:09Z</dcterms:created>
  <dcterms:modified xsi:type="dcterms:W3CDTF">2021-08-02T03:37:56Z</dcterms:modified>
</cp:coreProperties>
</file>