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9.jpeg" ContentType="image/jpeg"/>
  <Override PartName="/ppt/media/image3.png" ContentType="image/png"/>
  <Override PartName="/ppt/media/image6.jpeg" ContentType="image/jpeg"/>
  <Override PartName="/ppt/media/image4.png" ContentType="image/png"/>
  <Override PartName="/ppt/media/image5.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jpeg" ContentType="image/jpe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3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latin typeface="Calibri"/>
            </a:endParaRPr>
          </a:p>
        </p:txBody>
      </p:sp>
      <p:sp>
        <p:nvSpPr>
          <p:cNvPr id="3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latin typeface="Calibri"/>
            </a:endParaRPr>
          </a:p>
        </p:txBody>
      </p:sp>
      <p:sp>
        <p:nvSpPr>
          <p:cNvPr id="4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4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latin typeface="Calibri"/>
            </a:endParaRPr>
          </a:p>
        </p:txBody>
      </p:sp>
      <p:sp>
        <p:nvSpPr>
          <p:cNvPr id="4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latin typeface="Calibri"/>
            </a:endParaRPr>
          </a:p>
        </p:txBody>
      </p:sp>
      <p:sp>
        <p:nvSpPr>
          <p:cNvPr id="4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latin typeface="Calibri"/>
            </a:endParaRPr>
          </a:p>
        </p:txBody>
      </p:sp>
      <p:sp>
        <p:nvSpPr>
          <p:cNvPr id="4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latin typeface="Calibri"/>
            </a:endParaRPr>
          </a:p>
        </p:txBody>
      </p:sp>
      <p:sp>
        <p:nvSpPr>
          <p:cNvPr id="4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latin typeface="Calibri"/>
            </a:endParaRPr>
          </a:p>
        </p:txBody>
      </p:sp>
      <p:sp>
        <p:nvSpPr>
          <p:cNvPr id="5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6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latin typeface="Calibri"/>
            </a:endParaRPr>
          </a:p>
        </p:txBody>
      </p:sp>
      <p:sp>
        <p:nvSpPr>
          <p:cNvPr id="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latin typeface="Calibri"/>
            </a:endParaRPr>
          </a:p>
        </p:txBody>
      </p:sp>
      <p:sp>
        <p:nvSpPr>
          <p:cNvPr id="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latin typeface="Calibri"/>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latin typeface="Calibri"/>
            </a:endParaRPr>
          </a:p>
        </p:txBody>
      </p:sp>
      <p:sp>
        <p:nvSpPr>
          <p:cNvPr id="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latin typeface="Calibri"/>
            </a:endParaRPr>
          </a:p>
        </p:txBody>
      </p:sp>
      <p:sp>
        <p:nvSpPr>
          <p:cNvPr id="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latin typeface="Calibri"/>
            </a:endParaRPr>
          </a:p>
        </p:txBody>
      </p:sp>
      <p:sp>
        <p:nvSpPr>
          <p:cNvPr id="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latin typeface="Calibri"/>
            </a:endParaRPr>
          </a:p>
        </p:txBody>
      </p:sp>
      <p:sp>
        <p:nvSpPr>
          <p:cNvPr id="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latin typeface="Calibri"/>
            </a:endParaRPr>
          </a:p>
        </p:txBody>
      </p:sp>
      <p:sp>
        <p:nvSpPr>
          <p:cNvPr id="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latin typeface="Calibri"/>
            </a:endParaRPr>
          </a:p>
        </p:txBody>
      </p:sp>
      <p:sp>
        <p:nvSpPr>
          <p:cNvPr id="1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latin typeface="Calibri"/>
            </a:endParaRPr>
          </a:p>
        </p:txBody>
      </p:sp>
      <p:sp>
        <p:nvSpPr>
          <p:cNvPr id="1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1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2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latin typeface="Calibri"/>
            </a:endParaRPr>
          </a:p>
        </p:txBody>
      </p:sp>
      <p:sp>
        <p:nvSpPr>
          <p:cNvPr id="1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755280" y="385560"/>
            <a:ext cx="10680840" cy="3513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latin typeface="Calibri"/>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3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latin typeface="Calibri"/>
            </a:endParaRPr>
          </a:p>
        </p:txBody>
      </p:sp>
      <p:sp>
        <p:nvSpPr>
          <p:cNvPr id="1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13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13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3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latin typeface="Calibri"/>
            </a:endParaRPr>
          </a:p>
        </p:txBody>
      </p:sp>
      <p:sp>
        <p:nvSpPr>
          <p:cNvPr id="14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1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latin typeface="Calibri"/>
            </a:endParaRPr>
          </a:p>
        </p:txBody>
      </p:sp>
      <p:sp>
        <p:nvSpPr>
          <p:cNvPr id="14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4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latin typeface="Calibri"/>
            </a:endParaRPr>
          </a:p>
        </p:txBody>
      </p:sp>
      <p:sp>
        <p:nvSpPr>
          <p:cNvPr id="14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latin typeface="Calibri"/>
            </a:endParaRPr>
          </a:p>
        </p:txBody>
      </p:sp>
      <p:sp>
        <p:nvSpPr>
          <p:cNvPr id="14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latin typeface="Calibri"/>
            </a:endParaRPr>
          </a:p>
        </p:txBody>
      </p:sp>
      <p:sp>
        <p:nvSpPr>
          <p:cNvPr id="15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latin typeface="Calibri"/>
            </a:endParaRPr>
          </a:p>
        </p:txBody>
      </p:sp>
      <p:sp>
        <p:nvSpPr>
          <p:cNvPr id="15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latin typeface="Calibri"/>
            </a:endParaRPr>
          </a:p>
        </p:txBody>
      </p:sp>
      <p:sp>
        <p:nvSpPr>
          <p:cNvPr id="15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6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7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latin typeface="Calibri"/>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latin typeface="Calibri"/>
            </a:endParaRPr>
          </a:p>
        </p:txBody>
      </p:sp>
      <p:sp>
        <p:nvSpPr>
          <p:cNvPr id="1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755280" y="385560"/>
            <a:ext cx="10680840" cy="3513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1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latin typeface="Calibri"/>
            </a:endParaRPr>
          </a:p>
        </p:txBody>
      </p:sp>
      <p:sp>
        <p:nvSpPr>
          <p:cNvPr id="1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8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latin typeface="Calibri"/>
            </a:endParaRPr>
          </a:p>
        </p:txBody>
      </p:sp>
      <p:sp>
        <p:nvSpPr>
          <p:cNvPr id="1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18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1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18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9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800" spc="-1" strike="noStrike">
              <a:latin typeface="Calibri"/>
            </a:endParaRPr>
          </a:p>
        </p:txBody>
      </p:sp>
      <p:sp>
        <p:nvSpPr>
          <p:cNvPr id="19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1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1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latin typeface="Calibri"/>
            </a:endParaRPr>
          </a:p>
        </p:txBody>
      </p:sp>
      <p:sp>
        <p:nvSpPr>
          <p:cNvPr id="19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19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800" spc="-1" strike="noStrike">
              <a:latin typeface="Calibri"/>
            </a:endParaRPr>
          </a:p>
        </p:txBody>
      </p:sp>
      <p:sp>
        <p:nvSpPr>
          <p:cNvPr id="19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800" spc="-1" strike="noStrike">
              <a:latin typeface="Calibri"/>
            </a:endParaRPr>
          </a:p>
        </p:txBody>
      </p:sp>
      <p:sp>
        <p:nvSpPr>
          <p:cNvPr id="20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800" spc="-1" strike="noStrike">
              <a:latin typeface="Calibri"/>
            </a:endParaRPr>
          </a:p>
        </p:txBody>
      </p:sp>
      <p:sp>
        <p:nvSpPr>
          <p:cNvPr id="20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800" spc="-1" strike="noStrike">
              <a:latin typeface="Calibri"/>
            </a:endParaRPr>
          </a:p>
        </p:txBody>
      </p:sp>
      <p:sp>
        <p:nvSpPr>
          <p:cNvPr id="20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800" spc="-1" strike="noStrike">
              <a:latin typeface="Calibri"/>
            </a:endParaRPr>
          </a:p>
        </p:txBody>
      </p:sp>
      <p:sp>
        <p:nvSpPr>
          <p:cNvPr id="20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800" spc="-1" strike="noStrike">
              <a:latin typeface="Calibri"/>
            </a:endParaRPr>
          </a:p>
        </p:txBody>
      </p:sp>
      <p:sp>
        <p:nvSpPr>
          <p:cNvPr id="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800" spc="-1" strike="noStrike">
              <a:latin typeface="Calibri"/>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800" spc="-1" strike="noStrike">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p:spPr>
        <p:txBody>
          <a:bodyPr lIns="0" rIns="0" tIns="0" bIns="0" anchor="ctr">
            <a:spAutoFit/>
          </a:bodyPr>
          <a:p>
            <a:pPr algn="ctr"/>
            <a:endParaRPr b="0" lang="en-US" sz="1800" spc="-1" strike="noStrike">
              <a:latin typeface="Calibri"/>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800" spc="-1" strike="noStrike">
              <a:latin typeface="Calibri"/>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800" spc="-1" strike="noStrike">
              <a:latin typeface="Calibri"/>
            </a:endParaRPr>
          </a:p>
        </p:txBody>
      </p:sp>
      <p:sp>
        <p:nvSpPr>
          <p:cNvPr id="3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800" spc="-1" strike="noStrike">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2"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3"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4"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6"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7"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8"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9"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0" name="PlaceHolder 11"/>
          <p:cNvSpPr>
            <a:spLocks noGrp="1"/>
          </p:cNvSpPr>
          <p:nvPr>
            <p:ph type="title"/>
          </p:nvPr>
        </p:nvSpPr>
        <p:spPr>
          <a:xfrm>
            <a:off x="3195720" y="2067480"/>
            <a:ext cx="5800320" cy="1145160"/>
          </a:xfrm>
          <a:prstGeom prst="rect">
            <a:avLst/>
          </a:prstGeom>
        </p:spPr>
        <p:txBody>
          <a:bodyPr lIns="0" rIns="0" tIns="0" bIns="0" anchor="ctr">
            <a:noAutofit/>
          </a:bodyPr>
          <a:p>
            <a:pPr algn="ctr"/>
            <a:r>
              <a:rPr b="0" lang="en-US" sz="1800" spc="-1" strike="noStrike">
                <a:latin typeface="Calibri"/>
              </a:rPr>
              <a:t>Click to edit the title text format</a:t>
            </a:r>
            <a:endParaRPr b="0" lang="en-US" sz="1800" spc="-1" strike="noStrike">
              <a:latin typeface="Calibri"/>
            </a:endParaRPr>
          </a:p>
        </p:txBody>
      </p:sp>
      <p:sp>
        <p:nvSpPr>
          <p:cNvPr id="11" name="PlaceHolder 12"/>
          <p:cNvSpPr>
            <a:spLocks noGrp="1"/>
          </p:cNvSpPr>
          <p:nvPr>
            <p:ph type="ftr"/>
          </p:nvPr>
        </p:nvSpPr>
        <p:spPr>
          <a:xfrm>
            <a:off x="4145400" y="6378120"/>
            <a:ext cx="3900960" cy="342720"/>
          </a:xfrm>
          <a:prstGeom prst="rect">
            <a:avLst/>
          </a:prstGeom>
        </p:spPr>
        <p:txBody>
          <a:bodyPr lIns="0" rIns="0" tIns="0" bIns="0">
            <a:noAutofit/>
          </a:bodyPr>
          <a:p>
            <a:endParaRPr b="0" lang="en-US" sz="2400" spc="-1" strike="noStrike">
              <a:latin typeface="Times New Roman"/>
            </a:endParaRPr>
          </a:p>
        </p:txBody>
      </p:sp>
      <p:sp>
        <p:nvSpPr>
          <p:cNvPr id="12" name="PlaceHolder 13"/>
          <p:cNvSpPr>
            <a:spLocks noGrp="1"/>
          </p:cNvSpPr>
          <p:nvPr>
            <p:ph type="dt"/>
          </p:nvPr>
        </p:nvSpPr>
        <p:spPr>
          <a:xfrm>
            <a:off x="609480" y="6378120"/>
            <a:ext cx="2803680" cy="342720"/>
          </a:xfrm>
          <a:prstGeom prst="rect">
            <a:avLst/>
          </a:prstGeom>
        </p:spPr>
        <p:txBody>
          <a:bodyPr lIns="0" rIns="0" tIns="0" bIns="0">
            <a:noAutofit/>
          </a:bodyPr>
          <a:p>
            <a:endParaRPr b="0" lang="en-US" sz="2400" spc="-1" strike="noStrike">
              <a:latin typeface="Times New Roman"/>
            </a:endParaRPr>
          </a:p>
        </p:txBody>
      </p:sp>
      <p:sp>
        <p:nvSpPr>
          <p:cNvPr id="13" name="PlaceHolder 14"/>
          <p:cNvSpPr>
            <a:spLocks noGrp="1"/>
          </p:cNvSpPr>
          <p:nvPr>
            <p:ph type="sldNum"/>
          </p:nvPr>
        </p:nvSpPr>
        <p:spPr>
          <a:xfrm>
            <a:off x="11353320" y="6473160"/>
            <a:ext cx="150840" cy="191520"/>
          </a:xfrm>
          <a:prstGeom prst="rect">
            <a:avLst/>
          </a:prstGeom>
        </p:spPr>
        <p:txBody>
          <a:bodyPr lIns="0" rIns="0" tIns="0" bIns="0">
            <a:noAutofit/>
          </a:bodyPr>
          <a:p>
            <a:pPr marL="38160">
              <a:lnSpc>
                <a:spcPct val="100000"/>
              </a:lnSpc>
              <a:spcBef>
                <a:spcPts val="54"/>
              </a:spcBef>
            </a:pPr>
            <a:fld id="{5372D4FF-2C01-4641-9E16-5FC5E66CD5A9}" type="slidenum">
              <a:rPr b="0" lang="en-US" sz="1100" spc="9" strike="noStrike">
                <a:solidFill>
                  <a:srgbClr val="2d936b"/>
                </a:solidFill>
                <a:latin typeface="Trebuchet MS"/>
              </a:rPr>
              <a:t>&lt;number&gt;</a:t>
            </a:fld>
            <a:endParaRPr b="0" lang="en-US" sz="1100" spc="-1" strike="noStrike">
              <a:latin typeface="Times New Roman"/>
            </a:endParaRPr>
          </a:p>
        </p:txBody>
      </p:sp>
      <p:sp>
        <p:nvSpPr>
          <p:cNvPr id="14"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Calibri"/>
              </a:rPr>
              <a:t>Click to edit the outline text format</a:t>
            </a:r>
            <a:endParaRPr b="0" lang="en-US" sz="1800" spc="-1" strike="noStrike">
              <a:latin typeface="Calibri"/>
            </a:endParaRPr>
          </a:p>
          <a:p>
            <a:pPr lvl="1" marL="864000" indent="-324000">
              <a:spcBef>
                <a:spcPts val="1134"/>
              </a:spcBef>
              <a:buClr>
                <a:srgbClr val="000000"/>
              </a:buClr>
              <a:buSzPct val="75000"/>
              <a:buFont typeface="Symbol" charset="2"/>
              <a:buChar char=""/>
            </a:pPr>
            <a:r>
              <a:rPr b="0" lang="en-US" sz="1800" spc="-1" strike="noStrike">
                <a:latin typeface="Calibri"/>
              </a:rPr>
              <a:t>Second Outline Level</a:t>
            </a:r>
            <a:endParaRPr b="0" lang="en-US" sz="1800" spc="-1" strike="noStrike">
              <a:latin typeface="Calibri"/>
            </a:endParaRPr>
          </a:p>
          <a:p>
            <a:pPr lvl="2" marL="1296000" indent="-288000">
              <a:spcBef>
                <a:spcPts val="850"/>
              </a:spcBef>
              <a:buClr>
                <a:srgbClr val="000000"/>
              </a:buClr>
              <a:buSzPct val="45000"/>
              <a:buFont typeface="Wingdings" charset="2"/>
              <a:buChar char=""/>
            </a:pPr>
            <a:r>
              <a:rPr b="0" lang="en-US" sz="1800" spc="-1" strike="noStrike">
                <a:latin typeface="Calibri"/>
              </a:rPr>
              <a:t>Third Outline Level</a:t>
            </a:r>
            <a:endParaRPr b="0" lang="en-US" sz="1800" spc="-1" strike="noStrike">
              <a:latin typeface="Calibri"/>
            </a:endParaRPr>
          </a:p>
          <a:p>
            <a:pPr lvl="3" marL="1728000" indent="-216000">
              <a:spcBef>
                <a:spcPts val="567"/>
              </a:spcBef>
              <a:buClr>
                <a:srgbClr val="000000"/>
              </a:buClr>
              <a:buSzPct val="75000"/>
              <a:buFont typeface="Symbol" charset="2"/>
              <a:buChar char=""/>
            </a:pPr>
            <a:r>
              <a:rPr b="0" lang="en-US" sz="1800" spc="-1" strike="noStrike">
                <a:latin typeface="Calibri"/>
              </a:rPr>
              <a:t>Fourth Outline Level</a:t>
            </a:r>
            <a:endParaRPr b="0" lang="en-US" sz="1800" spc="-1" strike="noStrike">
              <a:latin typeface="Calibri"/>
            </a:endParaRPr>
          </a:p>
          <a:p>
            <a:pPr lvl="4" marL="2160000" indent="-216000">
              <a:spcBef>
                <a:spcPts val="283"/>
              </a:spcBef>
              <a:buClr>
                <a:srgbClr val="000000"/>
              </a:buClr>
              <a:buSzPct val="45000"/>
              <a:buFont typeface="Wingdings" charset="2"/>
              <a:buChar char=""/>
            </a:pPr>
            <a:r>
              <a:rPr b="0" lang="en-US" sz="2000" spc="-1" strike="noStrike">
                <a:latin typeface="Calibri"/>
              </a:rPr>
              <a:t>Fifth Outline Level</a:t>
            </a:r>
            <a:endParaRPr b="0" lang="en-US" sz="2000" spc="-1" strike="noStrike">
              <a:latin typeface="Calibri"/>
            </a:endParaRPr>
          </a:p>
          <a:p>
            <a:pPr lvl="5" marL="2592000" indent="-216000">
              <a:spcBef>
                <a:spcPts val="283"/>
              </a:spcBef>
              <a:buClr>
                <a:srgbClr val="000000"/>
              </a:buClr>
              <a:buSzPct val="45000"/>
              <a:buFont typeface="Wingdings" charset="2"/>
              <a:buChar char=""/>
            </a:pPr>
            <a:r>
              <a:rPr b="0" lang="en-US" sz="2000" spc="-1" strike="noStrike">
                <a:latin typeface="Calibri"/>
              </a:rPr>
              <a:t>Sixth Outline Level</a:t>
            </a:r>
            <a:endParaRPr b="0" lang="en-US" sz="2000" spc="-1" strike="noStrike">
              <a:latin typeface="Calibri"/>
            </a:endParaRPr>
          </a:p>
          <a:p>
            <a:pPr lvl="6" marL="3024000" indent="-216000">
              <a:spcBef>
                <a:spcPts val="283"/>
              </a:spcBef>
              <a:buClr>
                <a:srgbClr val="000000"/>
              </a:buClr>
              <a:buSzPct val="45000"/>
              <a:buFont typeface="Wingdings" charset="2"/>
              <a:buChar char=""/>
            </a:pPr>
            <a:r>
              <a:rPr b="0" lang="en-US" sz="2000" spc="-1" strike="noStrike">
                <a:latin typeface="Calibri"/>
              </a:rPr>
              <a:t>Seventh Outline Level</a:t>
            </a:r>
            <a:endParaRPr b="0" lang="en-US" sz="2000" spc="-1" strike="noStrike">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52"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53"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54"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55"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6"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57"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58"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59"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60"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61" name="PlaceHolder 11"/>
          <p:cNvSpPr>
            <a:spLocks noGrp="1"/>
          </p:cNvSpPr>
          <p:nvPr>
            <p:ph type="title"/>
          </p:nvPr>
        </p:nvSpPr>
        <p:spPr>
          <a:xfrm>
            <a:off x="755280" y="385560"/>
            <a:ext cx="10680840" cy="757800"/>
          </a:xfrm>
          <a:prstGeom prst="rect">
            <a:avLst/>
          </a:prstGeom>
        </p:spPr>
        <p:txBody>
          <a:bodyPr lIns="0" rIns="0" tIns="0" bIns="0" anchor="ctr">
            <a:noAutofit/>
          </a:bodyPr>
          <a:p>
            <a:pPr algn="ctr"/>
            <a:r>
              <a:rPr b="0" lang="en-US" sz="1800" spc="-1" strike="noStrike">
                <a:latin typeface="Calibri"/>
              </a:rPr>
              <a:t>Click to edit the title text format</a:t>
            </a:r>
            <a:endParaRPr b="0" lang="en-US" sz="1800" spc="-1" strike="noStrike">
              <a:latin typeface="Calibri"/>
            </a:endParaRPr>
          </a:p>
        </p:txBody>
      </p:sp>
      <p:sp>
        <p:nvSpPr>
          <p:cNvPr id="62" name="PlaceHolder 12"/>
          <p:cNvSpPr>
            <a:spLocks noGrp="1"/>
          </p:cNvSpPr>
          <p:nvPr>
            <p:ph type="ftr"/>
          </p:nvPr>
        </p:nvSpPr>
        <p:spPr>
          <a:xfrm>
            <a:off x="4145400" y="6378120"/>
            <a:ext cx="3900960" cy="342720"/>
          </a:xfrm>
          <a:prstGeom prst="rect">
            <a:avLst/>
          </a:prstGeom>
        </p:spPr>
        <p:txBody>
          <a:bodyPr lIns="0" rIns="0" tIns="0" bIns="0">
            <a:noAutofit/>
          </a:bodyPr>
          <a:p>
            <a:endParaRPr b="0" lang="en-US" sz="2400" spc="-1" strike="noStrike">
              <a:latin typeface="Times New Roman"/>
            </a:endParaRPr>
          </a:p>
        </p:txBody>
      </p:sp>
      <p:sp>
        <p:nvSpPr>
          <p:cNvPr id="63" name="PlaceHolder 13"/>
          <p:cNvSpPr>
            <a:spLocks noGrp="1"/>
          </p:cNvSpPr>
          <p:nvPr>
            <p:ph type="dt"/>
          </p:nvPr>
        </p:nvSpPr>
        <p:spPr>
          <a:xfrm>
            <a:off x="609480" y="6378120"/>
            <a:ext cx="2803680" cy="342720"/>
          </a:xfrm>
          <a:prstGeom prst="rect">
            <a:avLst/>
          </a:prstGeom>
        </p:spPr>
        <p:txBody>
          <a:bodyPr lIns="0" rIns="0" tIns="0" bIns="0">
            <a:noAutofit/>
          </a:bodyPr>
          <a:p>
            <a:endParaRPr b="0" lang="en-US" sz="2400" spc="-1" strike="noStrike">
              <a:latin typeface="Times New Roman"/>
            </a:endParaRPr>
          </a:p>
        </p:txBody>
      </p:sp>
      <p:sp>
        <p:nvSpPr>
          <p:cNvPr id="64" name="PlaceHolder 14"/>
          <p:cNvSpPr>
            <a:spLocks noGrp="1"/>
          </p:cNvSpPr>
          <p:nvPr>
            <p:ph type="sldNum"/>
          </p:nvPr>
        </p:nvSpPr>
        <p:spPr>
          <a:xfrm>
            <a:off x="11353320" y="6473160"/>
            <a:ext cx="150840" cy="191520"/>
          </a:xfrm>
          <a:prstGeom prst="rect">
            <a:avLst/>
          </a:prstGeom>
        </p:spPr>
        <p:txBody>
          <a:bodyPr lIns="0" rIns="0" tIns="0" bIns="0">
            <a:noAutofit/>
          </a:bodyPr>
          <a:p>
            <a:pPr marL="38160">
              <a:lnSpc>
                <a:spcPct val="100000"/>
              </a:lnSpc>
              <a:spcBef>
                <a:spcPts val="54"/>
              </a:spcBef>
            </a:pPr>
            <a:fld id="{0BB181ED-61A5-44C0-9CA5-802B6BA21E11}" type="slidenum">
              <a:rPr b="0" lang="en-US" sz="1100" spc="9" strike="noStrike">
                <a:solidFill>
                  <a:srgbClr val="2d936b"/>
                </a:solidFill>
                <a:latin typeface="Trebuchet MS"/>
              </a:rPr>
              <a:t>1</a:t>
            </a:fld>
            <a:endParaRPr b="0" lang="en-US" sz="1100" spc="-1" strike="noStrike">
              <a:latin typeface="Times New Roman"/>
            </a:endParaRPr>
          </a:p>
        </p:txBody>
      </p:sp>
      <p:sp>
        <p:nvSpPr>
          <p:cNvPr id="65"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Calibri"/>
              </a:rPr>
              <a:t>Click to edit the outline text format</a:t>
            </a:r>
            <a:endParaRPr b="0" lang="en-US" sz="1800" spc="-1" strike="noStrike">
              <a:latin typeface="Calibri"/>
            </a:endParaRPr>
          </a:p>
          <a:p>
            <a:pPr lvl="1" marL="864000" indent="-324000">
              <a:spcBef>
                <a:spcPts val="1134"/>
              </a:spcBef>
              <a:buClr>
                <a:srgbClr val="000000"/>
              </a:buClr>
              <a:buSzPct val="75000"/>
              <a:buFont typeface="Symbol" charset="2"/>
              <a:buChar char=""/>
            </a:pPr>
            <a:r>
              <a:rPr b="0" lang="en-US" sz="1800" spc="-1" strike="noStrike">
                <a:latin typeface="Calibri"/>
              </a:rPr>
              <a:t>Second Outline Level</a:t>
            </a:r>
            <a:endParaRPr b="0" lang="en-US" sz="1800" spc="-1" strike="noStrike">
              <a:latin typeface="Calibri"/>
            </a:endParaRPr>
          </a:p>
          <a:p>
            <a:pPr lvl="2" marL="1296000" indent="-288000">
              <a:spcBef>
                <a:spcPts val="850"/>
              </a:spcBef>
              <a:buClr>
                <a:srgbClr val="000000"/>
              </a:buClr>
              <a:buSzPct val="45000"/>
              <a:buFont typeface="Wingdings" charset="2"/>
              <a:buChar char=""/>
            </a:pPr>
            <a:r>
              <a:rPr b="0" lang="en-US" sz="1800" spc="-1" strike="noStrike">
                <a:latin typeface="Calibri"/>
              </a:rPr>
              <a:t>Third Outline Level</a:t>
            </a:r>
            <a:endParaRPr b="0" lang="en-US" sz="1800" spc="-1" strike="noStrike">
              <a:latin typeface="Calibri"/>
            </a:endParaRPr>
          </a:p>
          <a:p>
            <a:pPr lvl="3" marL="1728000" indent="-216000">
              <a:spcBef>
                <a:spcPts val="567"/>
              </a:spcBef>
              <a:buClr>
                <a:srgbClr val="000000"/>
              </a:buClr>
              <a:buSzPct val="75000"/>
              <a:buFont typeface="Symbol" charset="2"/>
              <a:buChar char=""/>
            </a:pPr>
            <a:r>
              <a:rPr b="0" lang="en-US" sz="1800" spc="-1" strike="noStrike">
                <a:latin typeface="Calibri"/>
              </a:rPr>
              <a:t>Fourth Outline Level</a:t>
            </a:r>
            <a:endParaRPr b="0" lang="en-US" sz="1800" spc="-1" strike="noStrike">
              <a:latin typeface="Calibri"/>
            </a:endParaRPr>
          </a:p>
          <a:p>
            <a:pPr lvl="4" marL="2160000" indent="-216000">
              <a:spcBef>
                <a:spcPts val="283"/>
              </a:spcBef>
              <a:buClr>
                <a:srgbClr val="000000"/>
              </a:buClr>
              <a:buSzPct val="45000"/>
              <a:buFont typeface="Wingdings" charset="2"/>
              <a:buChar char=""/>
            </a:pPr>
            <a:r>
              <a:rPr b="0" lang="en-US" sz="2000" spc="-1" strike="noStrike">
                <a:latin typeface="Calibri"/>
              </a:rPr>
              <a:t>Fifth Outline Level</a:t>
            </a:r>
            <a:endParaRPr b="0" lang="en-US" sz="2000" spc="-1" strike="noStrike">
              <a:latin typeface="Calibri"/>
            </a:endParaRPr>
          </a:p>
          <a:p>
            <a:pPr lvl="5" marL="2592000" indent="-216000">
              <a:spcBef>
                <a:spcPts val="283"/>
              </a:spcBef>
              <a:buClr>
                <a:srgbClr val="000000"/>
              </a:buClr>
              <a:buSzPct val="45000"/>
              <a:buFont typeface="Wingdings" charset="2"/>
              <a:buChar char=""/>
            </a:pPr>
            <a:r>
              <a:rPr b="0" lang="en-US" sz="2000" spc="-1" strike="noStrike">
                <a:latin typeface="Calibri"/>
              </a:rPr>
              <a:t>Sixth Outline Level</a:t>
            </a:r>
            <a:endParaRPr b="0" lang="en-US" sz="2000" spc="-1" strike="noStrike">
              <a:latin typeface="Calibri"/>
            </a:endParaRPr>
          </a:p>
          <a:p>
            <a:pPr lvl="6" marL="3024000" indent="-216000">
              <a:spcBef>
                <a:spcPts val="283"/>
              </a:spcBef>
              <a:buClr>
                <a:srgbClr val="000000"/>
              </a:buClr>
              <a:buSzPct val="45000"/>
              <a:buFont typeface="Wingdings" charset="2"/>
              <a:buChar char=""/>
            </a:pPr>
            <a:r>
              <a:rPr b="0" lang="en-US" sz="2000" spc="-1" strike="noStrike">
                <a:latin typeface="Calibri"/>
              </a:rPr>
              <a:t>Seventh Outline Level</a:t>
            </a:r>
            <a:endParaRPr b="0" lang="en-US" sz="2000" spc="-1" strike="noStrike">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03"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04"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05"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06"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07"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08"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09"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10"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111"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12" name="PlaceHolder 11"/>
          <p:cNvSpPr>
            <a:spLocks noGrp="1"/>
          </p:cNvSpPr>
          <p:nvPr>
            <p:ph type="title"/>
          </p:nvPr>
        </p:nvSpPr>
        <p:spPr>
          <a:xfrm>
            <a:off x="755280" y="385560"/>
            <a:ext cx="10680840" cy="757800"/>
          </a:xfrm>
          <a:prstGeom prst="rect">
            <a:avLst/>
          </a:prstGeom>
        </p:spPr>
        <p:txBody>
          <a:bodyPr lIns="0" rIns="0" tIns="0" bIns="0" anchor="ctr">
            <a:noAutofit/>
          </a:bodyPr>
          <a:p>
            <a:pPr algn="ctr"/>
            <a:r>
              <a:rPr b="0" lang="en-US" sz="1800" spc="-1" strike="noStrike">
                <a:latin typeface="Calibri"/>
              </a:rPr>
              <a:t>Click to edit the title text format</a:t>
            </a:r>
            <a:endParaRPr b="0" lang="en-US" sz="1800" spc="-1" strike="noStrike">
              <a:latin typeface="Calibri"/>
            </a:endParaRPr>
          </a:p>
        </p:txBody>
      </p:sp>
      <p:sp>
        <p:nvSpPr>
          <p:cNvPr id="113" name="PlaceHolder 12"/>
          <p:cNvSpPr>
            <a:spLocks noGrp="1"/>
          </p:cNvSpPr>
          <p:nvPr>
            <p:ph type="ftr"/>
          </p:nvPr>
        </p:nvSpPr>
        <p:spPr>
          <a:xfrm>
            <a:off x="4145400" y="6378120"/>
            <a:ext cx="3900960" cy="342720"/>
          </a:xfrm>
          <a:prstGeom prst="rect">
            <a:avLst/>
          </a:prstGeom>
        </p:spPr>
        <p:txBody>
          <a:bodyPr lIns="0" rIns="0" tIns="0" bIns="0">
            <a:noAutofit/>
          </a:bodyPr>
          <a:p>
            <a:endParaRPr b="0" lang="en-US" sz="2400" spc="-1" strike="noStrike">
              <a:latin typeface="Times New Roman"/>
            </a:endParaRPr>
          </a:p>
        </p:txBody>
      </p:sp>
      <p:sp>
        <p:nvSpPr>
          <p:cNvPr id="114" name="PlaceHolder 13"/>
          <p:cNvSpPr>
            <a:spLocks noGrp="1"/>
          </p:cNvSpPr>
          <p:nvPr>
            <p:ph type="dt"/>
          </p:nvPr>
        </p:nvSpPr>
        <p:spPr>
          <a:xfrm>
            <a:off x="609480" y="6378120"/>
            <a:ext cx="2803680" cy="342720"/>
          </a:xfrm>
          <a:prstGeom prst="rect">
            <a:avLst/>
          </a:prstGeom>
        </p:spPr>
        <p:txBody>
          <a:bodyPr lIns="0" rIns="0" tIns="0" bIns="0">
            <a:noAutofit/>
          </a:bodyPr>
          <a:p>
            <a:endParaRPr b="0" lang="en-US" sz="2400" spc="-1" strike="noStrike">
              <a:latin typeface="Times New Roman"/>
            </a:endParaRPr>
          </a:p>
        </p:txBody>
      </p:sp>
      <p:sp>
        <p:nvSpPr>
          <p:cNvPr id="115" name="PlaceHolder 14"/>
          <p:cNvSpPr>
            <a:spLocks noGrp="1"/>
          </p:cNvSpPr>
          <p:nvPr>
            <p:ph type="sldNum"/>
          </p:nvPr>
        </p:nvSpPr>
        <p:spPr>
          <a:xfrm>
            <a:off x="11353320" y="6473160"/>
            <a:ext cx="150840" cy="191520"/>
          </a:xfrm>
          <a:prstGeom prst="rect">
            <a:avLst/>
          </a:prstGeom>
        </p:spPr>
        <p:txBody>
          <a:bodyPr lIns="0" rIns="0" tIns="0" bIns="0">
            <a:noAutofit/>
          </a:bodyPr>
          <a:p>
            <a:pPr marL="38160">
              <a:lnSpc>
                <a:spcPct val="100000"/>
              </a:lnSpc>
              <a:spcBef>
                <a:spcPts val="54"/>
              </a:spcBef>
            </a:pPr>
            <a:fld id="{3B58A775-6D1F-4F32-84B0-1CA1BC0869A0}" type="slidenum">
              <a:rPr b="0" lang="en-US" sz="1100" spc="9" strike="noStrike">
                <a:solidFill>
                  <a:srgbClr val="2d936b"/>
                </a:solidFill>
                <a:latin typeface="Trebuchet MS"/>
              </a:rPr>
              <a:t>1</a:t>
            </a:fld>
            <a:endParaRPr b="0" lang="en-US" sz="1100" spc="-1" strike="noStrike">
              <a:latin typeface="Times New Roman"/>
            </a:endParaRPr>
          </a:p>
        </p:txBody>
      </p:sp>
      <p:sp>
        <p:nvSpPr>
          <p:cNvPr id="116"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Calibri"/>
              </a:rPr>
              <a:t>Click to edit the outline text format</a:t>
            </a:r>
            <a:endParaRPr b="0" lang="en-US" sz="1800" spc="-1" strike="noStrike">
              <a:latin typeface="Calibri"/>
            </a:endParaRPr>
          </a:p>
          <a:p>
            <a:pPr lvl="1" marL="864000" indent="-324000">
              <a:spcBef>
                <a:spcPts val="1134"/>
              </a:spcBef>
              <a:buClr>
                <a:srgbClr val="000000"/>
              </a:buClr>
              <a:buSzPct val="75000"/>
              <a:buFont typeface="Symbol" charset="2"/>
              <a:buChar char=""/>
            </a:pPr>
            <a:r>
              <a:rPr b="0" lang="en-US" sz="1800" spc="-1" strike="noStrike">
                <a:latin typeface="Calibri"/>
              </a:rPr>
              <a:t>Second Outline Level</a:t>
            </a:r>
            <a:endParaRPr b="0" lang="en-US" sz="1800" spc="-1" strike="noStrike">
              <a:latin typeface="Calibri"/>
            </a:endParaRPr>
          </a:p>
          <a:p>
            <a:pPr lvl="2" marL="1296000" indent="-288000">
              <a:spcBef>
                <a:spcPts val="850"/>
              </a:spcBef>
              <a:buClr>
                <a:srgbClr val="000000"/>
              </a:buClr>
              <a:buSzPct val="45000"/>
              <a:buFont typeface="Wingdings" charset="2"/>
              <a:buChar char=""/>
            </a:pPr>
            <a:r>
              <a:rPr b="0" lang="en-US" sz="1800" spc="-1" strike="noStrike">
                <a:latin typeface="Calibri"/>
              </a:rPr>
              <a:t>Third Outline Level</a:t>
            </a:r>
            <a:endParaRPr b="0" lang="en-US" sz="1800" spc="-1" strike="noStrike">
              <a:latin typeface="Calibri"/>
            </a:endParaRPr>
          </a:p>
          <a:p>
            <a:pPr lvl="3" marL="1728000" indent="-216000">
              <a:spcBef>
                <a:spcPts val="567"/>
              </a:spcBef>
              <a:buClr>
                <a:srgbClr val="000000"/>
              </a:buClr>
              <a:buSzPct val="75000"/>
              <a:buFont typeface="Symbol" charset="2"/>
              <a:buChar char=""/>
            </a:pPr>
            <a:r>
              <a:rPr b="0" lang="en-US" sz="1800" spc="-1" strike="noStrike">
                <a:latin typeface="Calibri"/>
              </a:rPr>
              <a:t>Fourth Outline Level</a:t>
            </a:r>
            <a:endParaRPr b="0" lang="en-US" sz="1800" spc="-1" strike="noStrike">
              <a:latin typeface="Calibri"/>
            </a:endParaRPr>
          </a:p>
          <a:p>
            <a:pPr lvl="4" marL="2160000" indent="-216000">
              <a:spcBef>
                <a:spcPts val="283"/>
              </a:spcBef>
              <a:buClr>
                <a:srgbClr val="000000"/>
              </a:buClr>
              <a:buSzPct val="45000"/>
              <a:buFont typeface="Wingdings" charset="2"/>
              <a:buChar char=""/>
            </a:pPr>
            <a:r>
              <a:rPr b="0" lang="en-US" sz="2000" spc="-1" strike="noStrike">
                <a:latin typeface="Calibri"/>
              </a:rPr>
              <a:t>Fifth Outline Level</a:t>
            </a:r>
            <a:endParaRPr b="0" lang="en-US" sz="2000" spc="-1" strike="noStrike">
              <a:latin typeface="Calibri"/>
            </a:endParaRPr>
          </a:p>
          <a:p>
            <a:pPr lvl="5" marL="2592000" indent="-216000">
              <a:spcBef>
                <a:spcPts val="283"/>
              </a:spcBef>
              <a:buClr>
                <a:srgbClr val="000000"/>
              </a:buClr>
              <a:buSzPct val="45000"/>
              <a:buFont typeface="Wingdings" charset="2"/>
              <a:buChar char=""/>
            </a:pPr>
            <a:r>
              <a:rPr b="0" lang="en-US" sz="2000" spc="-1" strike="noStrike">
                <a:latin typeface="Calibri"/>
              </a:rPr>
              <a:t>Sixth Outline Level</a:t>
            </a:r>
            <a:endParaRPr b="0" lang="en-US" sz="2000" spc="-1" strike="noStrike">
              <a:latin typeface="Calibri"/>
            </a:endParaRPr>
          </a:p>
          <a:p>
            <a:pPr lvl="6" marL="3024000" indent="-216000">
              <a:spcBef>
                <a:spcPts val="283"/>
              </a:spcBef>
              <a:buClr>
                <a:srgbClr val="000000"/>
              </a:buClr>
              <a:buSzPct val="45000"/>
              <a:buFont typeface="Wingdings" charset="2"/>
              <a:buChar char=""/>
            </a:pPr>
            <a:r>
              <a:rPr b="0" lang="en-US" sz="2000" spc="-1" strike="noStrike">
                <a:latin typeface="Calibri"/>
              </a:rPr>
              <a:t>Seventh Outline Level</a:t>
            </a:r>
            <a:endParaRPr b="0" lang="en-US" sz="2000" spc="-1" strike="noStrike">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54"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55"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156"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57"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58"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159"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160"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61"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162"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163" name="PlaceHolder 11"/>
          <p:cNvSpPr>
            <a:spLocks noGrp="1"/>
          </p:cNvSpPr>
          <p:nvPr>
            <p:ph type="title"/>
          </p:nvPr>
        </p:nvSpPr>
        <p:spPr>
          <a:xfrm>
            <a:off x="3195720" y="2067480"/>
            <a:ext cx="5800320" cy="1145160"/>
          </a:xfrm>
          <a:prstGeom prst="rect">
            <a:avLst/>
          </a:prstGeom>
        </p:spPr>
        <p:txBody>
          <a:bodyPr lIns="0" rIns="0" tIns="0" bIns="0" anchor="ctr">
            <a:noAutofit/>
          </a:bodyPr>
          <a:p>
            <a:pPr algn="ctr"/>
            <a:r>
              <a:rPr b="0" lang="en-US" sz="1800" spc="-1" strike="noStrike">
                <a:latin typeface="Calibri"/>
              </a:rPr>
              <a:t>Click to edit the title text format</a:t>
            </a:r>
            <a:endParaRPr b="0" lang="en-US" sz="1800" spc="-1" strike="noStrike">
              <a:latin typeface="Calibri"/>
            </a:endParaRPr>
          </a:p>
        </p:txBody>
      </p:sp>
      <p:sp>
        <p:nvSpPr>
          <p:cNvPr id="164" name="PlaceHolder 12"/>
          <p:cNvSpPr>
            <a:spLocks noGrp="1"/>
          </p:cNvSpPr>
          <p:nvPr>
            <p:ph type="ftr"/>
          </p:nvPr>
        </p:nvSpPr>
        <p:spPr>
          <a:xfrm>
            <a:off x="4145400" y="6378120"/>
            <a:ext cx="3900960" cy="342720"/>
          </a:xfrm>
          <a:prstGeom prst="rect">
            <a:avLst/>
          </a:prstGeom>
        </p:spPr>
        <p:txBody>
          <a:bodyPr lIns="0" rIns="0" tIns="0" bIns="0">
            <a:noAutofit/>
          </a:bodyPr>
          <a:p>
            <a:endParaRPr b="0" lang="en-US" sz="2400" spc="-1" strike="noStrike">
              <a:latin typeface="Times New Roman"/>
            </a:endParaRPr>
          </a:p>
        </p:txBody>
      </p:sp>
      <p:sp>
        <p:nvSpPr>
          <p:cNvPr id="165" name="PlaceHolder 13"/>
          <p:cNvSpPr>
            <a:spLocks noGrp="1"/>
          </p:cNvSpPr>
          <p:nvPr>
            <p:ph type="dt"/>
          </p:nvPr>
        </p:nvSpPr>
        <p:spPr>
          <a:xfrm>
            <a:off x="609480" y="6378120"/>
            <a:ext cx="2803680" cy="342720"/>
          </a:xfrm>
          <a:prstGeom prst="rect">
            <a:avLst/>
          </a:prstGeom>
        </p:spPr>
        <p:txBody>
          <a:bodyPr lIns="0" rIns="0" tIns="0" bIns="0">
            <a:noAutofit/>
          </a:bodyPr>
          <a:p>
            <a:endParaRPr b="0" lang="en-US" sz="2400" spc="-1" strike="noStrike">
              <a:latin typeface="Times New Roman"/>
            </a:endParaRPr>
          </a:p>
        </p:txBody>
      </p:sp>
      <p:sp>
        <p:nvSpPr>
          <p:cNvPr id="166" name="PlaceHolder 14"/>
          <p:cNvSpPr>
            <a:spLocks noGrp="1"/>
          </p:cNvSpPr>
          <p:nvPr>
            <p:ph type="sldNum"/>
          </p:nvPr>
        </p:nvSpPr>
        <p:spPr>
          <a:xfrm>
            <a:off x="11353320" y="6473160"/>
            <a:ext cx="150840" cy="191520"/>
          </a:xfrm>
          <a:prstGeom prst="rect">
            <a:avLst/>
          </a:prstGeom>
        </p:spPr>
        <p:txBody>
          <a:bodyPr lIns="0" rIns="0" tIns="0" bIns="0">
            <a:noAutofit/>
          </a:bodyPr>
          <a:p>
            <a:pPr marL="38160">
              <a:lnSpc>
                <a:spcPct val="100000"/>
              </a:lnSpc>
              <a:spcBef>
                <a:spcPts val="54"/>
              </a:spcBef>
            </a:pPr>
            <a:fld id="{A46CAA0B-CE11-4E6B-8B21-78BD3F286AD5}" type="slidenum">
              <a:rPr b="0" lang="en-US" sz="1100" spc="9" strike="noStrike">
                <a:solidFill>
                  <a:srgbClr val="2d936b"/>
                </a:solidFill>
                <a:latin typeface="Trebuchet MS"/>
              </a:rPr>
              <a:t>1</a:t>
            </a:fld>
            <a:endParaRPr b="0" lang="en-US" sz="1100" spc="-1" strike="noStrike">
              <a:latin typeface="Times New Roman"/>
            </a:endParaRPr>
          </a:p>
        </p:txBody>
      </p:sp>
      <p:sp>
        <p:nvSpPr>
          <p:cNvPr id="167"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Calibri"/>
              </a:rPr>
              <a:t>Click to edit the outline text format</a:t>
            </a:r>
            <a:endParaRPr b="0" lang="en-US" sz="1800" spc="-1" strike="noStrike">
              <a:latin typeface="Calibri"/>
            </a:endParaRPr>
          </a:p>
          <a:p>
            <a:pPr lvl="1" marL="864000" indent="-324000">
              <a:spcBef>
                <a:spcPts val="1134"/>
              </a:spcBef>
              <a:buClr>
                <a:srgbClr val="000000"/>
              </a:buClr>
              <a:buSzPct val="75000"/>
              <a:buFont typeface="Symbol" charset="2"/>
              <a:buChar char=""/>
            </a:pPr>
            <a:r>
              <a:rPr b="0" lang="en-US" sz="1800" spc="-1" strike="noStrike">
                <a:latin typeface="Calibri"/>
              </a:rPr>
              <a:t>Second Outline Level</a:t>
            </a:r>
            <a:endParaRPr b="0" lang="en-US" sz="1800" spc="-1" strike="noStrike">
              <a:latin typeface="Calibri"/>
            </a:endParaRPr>
          </a:p>
          <a:p>
            <a:pPr lvl="2" marL="1296000" indent="-288000">
              <a:spcBef>
                <a:spcPts val="850"/>
              </a:spcBef>
              <a:buClr>
                <a:srgbClr val="000000"/>
              </a:buClr>
              <a:buSzPct val="45000"/>
              <a:buFont typeface="Wingdings" charset="2"/>
              <a:buChar char=""/>
            </a:pPr>
            <a:r>
              <a:rPr b="0" lang="en-US" sz="1800" spc="-1" strike="noStrike">
                <a:latin typeface="Calibri"/>
              </a:rPr>
              <a:t>Third Outline Level</a:t>
            </a:r>
            <a:endParaRPr b="0" lang="en-US" sz="1800" spc="-1" strike="noStrike">
              <a:latin typeface="Calibri"/>
            </a:endParaRPr>
          </a:p>
          <a:p>
            <a:pPr lvl="3" marL="1728000" indent="-216000">
              <a:spcBef>
                <a:spcPts val="567"/>
              </a:spcBef>
              <a:buClr>
                <a:srgbClr val="000000"/>
              </a:buClr>
              <a:buSzPct val="75000"/>
              <a:buFont typeface="Symbol" charset="2"/>
              <a:buChar char=""/>
            </a:pPr>
            <a:r>
              <a:rPr b="0" lang="en-US" sz="1800" spc="-1" strike="noStrike">
                <a:latin typeface="Calibri"/>
              </a:rPr>
              <a:t>Fourth Outline Level</a:t>
            </a:r>
            <a:endParaRPr b="0" lang="en-US" sz="1800" spc="-1" strike="noStrike">
              <a:latin typeface="Calibri"/>
            </a:endParaRPr>
          </a:p>
          <a:p>
            <a:pPr lvl="4" marL="2160000" indent="-216000">
              <a:spcBef>
                <a:spcPts val="283"/>
              </a:spcBef>
              <a:buClr>
                <a:srgbClr val="000000"/>
              </a:buClr>
              <a:buSzPct val="45000"/>
              <a:buFont typeface="Wingdings" charset="2"/>
              <a:buChar char=""/>
            </a:pPr>
            <a:r>
              <a:rPr b="0" lang="en-US" sz="2000" spc="-1" strike="noStrike">
                <a:latin typeface="Calibri"/>
              </a:rPr>
              <a:t>Fifth Outline Level</a:t>
            </a:r>
            <a:endParaRPr b="0" lang="en-US" sz="2000" spc="-1" strike="noStrike">
              <a:latin typeface="Calibri"/>
            </a:endParaRPr>
          </a:p>
          <a:p>
            <a:pPr lvl="5" marL="2592000" indent="-216000">
              <a:spcBef>
                <a:spcPts val="283"/>
              </a:spcBef>
              <a:buClr>
                <a:srgbClr val="000000"/>
              </a:buClr>
              <a:buSzPct val="45000"/>
              <a:buFont typeface="Wingdings" charset="2"/>
              <a:buChar char=""/>
            </a:pPr>
            <a:r>
              <a:rPr b="0" lang="en-US" sz="2000" spc="-1" strike="noStrike">
                <a:latin typeface="Calibri"/>
              </a:rPr>
              <a:t>Sixth Outline Level</a:t>
            </a:r>
            <a:endParaRPr b="0" lang="en-US" sz="2000" spc="-1" strike="noStrike">
              <a:latin typeface="Calibri"/>
            </a:endParaRPr>
          </a:p>
          <a:p>
            <a:pPr lvl="6" marL="3024000" indent="-216000">
              <a:spcBef>
                <a:spcPts val="283"/>
              </a:spcBef>
              <a:buClr>
                <a:srgbClr val="000000"/>
              </a:buClr>
              <a:buSzPct val="45000"/>
              <a:buFont typeface="Wingdings" charset="2"/>
              <a:buChar char=""/>
            </a:pPr>
            <a:r>
              <a:rPr b="0" lang="en-US" sz="2000" spc="-1" strike="noStrike">
                <a:latin typeface="Calibri"/>
              </a:rPr>
              <a:t>Seventh Outline Level</a:t>
            </a:r>
            <a:endParaRPr b="0" lang="en-US" sz="2000" spc="-1" strike="noStrike">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4" name="Group 1"/>
          <p:cNvGrpSpPr/>
          <p:nvPr/>
        </p:nvGrpSpPr>
        <p:grpSpPr>
          <a:xfrm>
            <a:off x="743040" y="1104840"/>
            <a:ext cx="1742400" cy="1333080"/>
            <a:chOff x="743040" y="1104840"/>
            <a:chExt cx="1742400" cy="1333080"/>
          </a:xfrm>
        </p:grpSpPr>
        <p:sp>
          <p:nvSpPr>
            <p:cNvPr id="205" name="CustomShape 2"/>
            <p:cNvSpPr/>
            <p:nvPr/>
          </p:nvSpPr>
          <p:spPr>
            <a:xfrm>
              <a:off x="743040" y="1380960"/>
              <a:ext cx="1228320" cy="105696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fillRef idx="0"/>
            <a:effectRef idx="0"/>
            <a:fontRef idx="minor"/>
          </p:style>
        </p:sp>
        <p:sp>
          <p:nvSpPr>
            <p:cNvPr id="206" name="CustomShape 3"/>
            <p:cNvSpPr/>
            <p:nvPr/>
          </p:nvSpPr>
          <p:spPr>
            <a:xfrm>
              <a:off x="1838160" y="1104840"/>
              <a:ext cx="647280" cy="56160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fillRef idx="0"/>
            <a:effectRef idx="0"/>
            <a:fontRef idx="minor"/>
          </p:style>
        </p:sp>
      </p:grpSp>
      <p:sp>
        <p:nvSpPr>
          <p:cNvPr id="207" name="CustomShape 4"/>
          <p:cNvSpPr/>
          <p:nvPr/>
        </p:nvSpPr>
        <p:spPr>
          <a:xfrm>
            <a:off x="3753000" y="1190520"/>
            <a:ext cx="1666440" cy="1437840"/>
          </a:xfrm>
          <a:custGeom>
            <a:avLst/>
            <a:gd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fillRef idx="0"/>
          <a:effectRef idx="0"/>
          <a:fontRef idx="minor"/>
        </p:style>
      </p:sp>
      <p:sp>
        <p:nvSpPr>
          <p:cNvPr id="208" name="CustomShape 5"/>
          <p:cNvSpPr/>
          <p:nvPr/>
        </p:nvSpPr>
        <p:spPr>
          <a:xfrm>
            <a:off x="3800520" y="5229360"/>
            <a:ext cx="723600" cy="61884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fillRef idx="0"/>
          <a:effectRef idx="0"/>
          <a:fontRef idx="minor"/>
        </p:style>
      </p:sp>
      <p:sp>
        <p:nvSpPr>
          <p:cNvPr id="209" name="TextShape 6"/>
          <p:cNvSpPr txBox="1"/>
          <p:nvPr/>
        </p:nvSpPr>
        <p:spPr>
          <a:xfrm>
            <a:off x="3195720" y="2067480"/>
            <a:ext cx="5800320" cy="1161720"/>
          </a:xfrm>
          <a:prstGeom prst="rect">
            <a:avLst/>
          </a:prstGeom>
          <a:noFill/>
          <a:ln>
            <a:noFill/>
          </a:ln>
        </p:spPr>
        <p:txBody>
          <a:bodyPr lIns="0" rIns="0" tIns="16560" bIns="0">
            <a:spAutoFit/>
          </a:bodyPr>
          <a:p>
            <a:pPr marL="3213720">
              <a:lnSpc>
                <a:spcPct val="100000"/>
              </a:lnSpc>
              <a:spcBef>
                <a:spcPts val="130"/>
              </a:spcBef>
            </a:pPr>
            <a:r>
              <a:rPr b="0" lang="en-US" sz="3200" spc="-1" strike="noStrike">
                <a:solidFill>
                  <a:srgbClr val="000000"/>
                </a:solidFill>
                <a:latin typeface="Trebuchet MS"/>
              </a:rPr>
              <a:t>VIKNESH K S</a:t>
            </a:r>
            <a:endParaRPr b="0" lang="en-US" sz="3200" spc="-1" strike="noStrike">
              <a:latin typeface="Calibri"/>
            </a:endParaRPr>
          </a:p>
        </p:txBody>
      </p:sp>
      <p:sp>
        <p:nvSpPr>
          <p:cNvPr id="210" name="CustomShape 7"/>
          <p:cNvSpPr/>
          <p:nvPr/>
        </p:nvSpPr>
        <p:spPr>
          <a:xfrm>
            <a:off x="6484680" y="2821680"/>
            <a:ext cx="1859040" cy="3787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2400" spc="9" strike="noStrike">
                <a:solidFill>
                  <a:srgbClr val="2d936b"/>
                </a:solidFill>
                <a:latin typeface="Trebuchet MS"/>
              </a:rPr>
              <a:t>Final</a:t>
            </a:r>
            <a:r>
              <a:rPr b="1" lang="en-US" sz="2400" spc="-165" strike="noStrike">
                <a:solidFill>
                  <a:srgbClr val="2d936b"/>
                </a:solidFill>
                <a:latin typeface="Trebuchet MS"/>
              </a:rPr>
              <a:t> </a:t>
            </a:r>
            <a:r>
              <a:rPr b="1" lang="en-US" sz="2400" spc="-7" strike="noStrike">
                <a:solidFill>
                  <a:srgbClr val="2d936b"/>
                </a:solidFill>
                <a:latin typeface="Trebuchet MS"/>
              </a:rPr>
              <a:t>Project</a:t>
            </a:r>
            <a:endParaRPr b="0" lang="en-US" sz="2400" spc="-1" strike="noStrike">
              <a:latin typeface="Arial"/>
            </a:endParaRPr>
          </a:p>
        </p:txBody>
      </p:sp>
      <p:pic>
        <p:nvPicPr>
          <p:cNvPr id="211" name="object 9" descr=""/>
          <p:cNvPicPr/>
          <p:nvPr/>
        </p:nvPicPr>
        <p:blipFill>
          <a:blip r:embed="rId1"/>
          <a:stretch/>
        </p:blipFill>
        <p:spPr>
          <a:xfrm>
            <a:off x="676440" y="6467400"/>
            <a:ext cx="2142720" cy="199800"/>
          </a:xfrm>
          <a:prstGeom prst="rect">
            <a:avLst/>
          </a:prstGeom>
          <a:ln>
            <a:noFill/>
          </a:ln>
        </p:spPr>
      </p:pic>
      <p:sp>
        <p:nvSpPr>
          <p:cNvPr id="212" name="TextShape 8"/>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1BB0C8AA-745A-409D-888D-EA420F312F7D}"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752400" y="6486120"/>
            <a:ext cx="1773360" cy="162360"/>
          </a:xfrm>
          <a:prstGeom prst="rect">
            <a:avLst/>
          </a:prstGeom>
          <a:noFill/>
          <a:ln>
            <a:noFill/>
          </a:ln>
        </p:spPr>
        <p:style>
          <a:lnRef idx="0"/>
          <a:fillRef idx="0"/>
          <a:effectRef idx="0"/>
          <a:fontRef idx="minor"/>
        </p:style>
      </p:sp>
      <p:sp>
        <p:nvSpPr>
          <p:cNvPr id="316"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317" name="CustomShape 3"/>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318" name="CustomShape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319" name="object 6" descr=""/>
          <p:cNvPicPr/>
          <p:nvPr/>
        </p:nvPicPr>
        <p:blipFill>
          <a:blip r:embed="rId1"/>
          <a:stretch/>
        </p:blipFill>
        <p:spPr>
          <a:xfrm>
            <a:off x="1666800" y="6467400"/>
            <a:ext cx="75960" cy="177480"/>
          </a:xfrm>
          <a:prstGeom prst="rect">
            <a:avLst/>
          </a:prstGeom>
          <a:ln>
            <a:noFill/>
          </a:ln>
        </p:spPr>
      </p:pic>
      <p:sp>
        <p:nvSpPr>
          <p:cNvPr id="320" name="CustomShape 5"/>
          <p:cNvSpPr/>
          <p:nvPr/>
        </p:nvSpPr>
        <p:spPr>
          <a:xfrm>
            <a:off x="739800" y="1368000"/>
            <a:ext cx="2811600" cy="287280"/>
          </a:xfrm>
          <a:prstGeom prst="rect">
            <a:avLst/>
          </a:prstGeom>
          <a:noFill/>
          <a:ln>
            <a:noFill/>
          </a:ln>
        </p:spPr>
        <p:style>
          <a:lnRef idx="0"/>
          <a:fillRef idx="0"/>
          <a:effectRef idx="0"/>
          <a:fontRef idx="minor"/>
        </p:style>
      </p:sp>
      <p:sp>
        <p:nvSpPr>
          <p:cNvPr id="321" name="CustomShape 6"/>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631B2D96-69BE-46FC-A5E2-2FFA7E4A6B62}" type="slidenum">
              <a:rPr b="0" lang="en-US" sz="1100" spc="9" strike="noStrike">
                <a:solidFill>
                  <a:srgbClr val="2d936b"/>
                </a:solidFill>
                <a:latin typeface="Trebuchet MS"/>
              </a:rPr>
              <a:t>&lt;number&gt;</a:t>
            </a:fld>
            <a:endParaRPr b="0" lang="en-US" sz="1100" spc="-1" strike="noStrike">
              <a:latin typeface="Arial"/>
            </a:endParaRPr>
          </a:p>
        </p:txBody>
      </p:sp>
      <p:sp>
        <p:nvSpPr>
          <p:cNvPr id="322" name="CustomShape 7"/>
          <p:cNvSpPr/>
          <p:nvPr/>
        </p:nvSpPr>
        <p:spPr>
          <a:xfrm>
            <a:off x="739800" y="291240"/>
            <a:ext cx="10781640" cy="1014408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0" lang="en-US" sz="2000" spc="12" strike="noStrike">
                <a:latin typeface="Bookman Old Style"/>
              </a:rPr>
              <a:t>M</a:t>
            </a:r>
            <a:r>
              <a:rPr b="0" lang="en-US" sz="2000" spc="-1" strike="noStrike">
                <a:latin typeface="Bookman Old Style"/>
              </a:rPr>
              <a:t>O</a:t>
            </a:r>
            <a:r>
              <a:rPr b="0" lang="en-US" sz="2000" spc="-15" strike="noStrike">
                <a:latin typeface="Bookman Old Style"/>
              </a:rPr>
              <a:t>D</a:t>
            </a:r>
            <a:r>
              <a:rPr b="0" lang="en-US" sz="2000" spc="-35" strike="noStrike">
                <a:latin typeface="Bookman Old Style"/>
              </a:rPr>
              <a:t>E</a:t>
            </a:r>
            <a:r>
              <a:rPr b="0" lang="en-US" sz="2000" spc="-32" strike="noStrike">
                <a:latin typeface="Bookman Old Style"/>
              </a:rPr>
              <a:t>LL</a:t>
            </a:r>
            <a:r>
              <a:rPr b="0" lang="en-US" sz="2000" spc="-7" strike="noStrike">
                <a:latin typeface="Bookman Old Style"/>
              </a:rPr>
              <a:t>I</a:t>
            </a:r>
            <a:r>
              <a:rPr b="0" lang="en-US" sz="2000" spc="29" strike="noStrike">
                <a:latin typeface="Bookman Old Style"/>
              </a:rPr>
              <a:t>N</a:t>
            </a:r>
            <a:r>
              <a:rPr b="0" lang="en-US" sz="2000" spc="4" strike="noStrike">
                <a:latin typeface="Bookman Old Style"/>
              </a:rPr>
              <a:t>G</a:t>
            </a:r>
            <a:endParaRPr b="0" lang="en-US" sz="2000" spc="-1" strike="noStrike">
              <a:latin typeface="Arial"/>
            </a:endParaRPr>
          </a:p>
          <a:p>
            <a:pPr marL="12600">
              <a:lnSpc>
                <a:spcPct val="100000"/>
              </a:lnSpc>
              <a:spcBef>
                <a:spcPts val="105"/>
              </a:spcBef>
            </a:pPr>
            <a:r>
              <a:rPr b="0" lang="en-US" sz="2000" spc="4" strike="noStrike">
                <a:latin typeface="Bookman Old Style"/>
              </a:rPr>
              <a:t>Data Preprocessing:</a:t>
            </a: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r>
              <a:rPr b="0" lang="en-US" sz="2000" spc="4" strike="noStrike">
                <a:latin typeface="Bookman Old Style"/>
              </a:rPr>
              <a:t>Load the dataset of 303 patients from the UCI Machine Learning Repository.</a:t>
            </a:r>
            <a:endParaRPr b="0" lang="en-US" sz="2000" spc="-1" strike="noStrike">
              <a:latin typeface="Arial"/>
            </a:endParaRPr>
          </a:p>
          <a:p>
            <a:pPr marL="12600">
              <a:lnSpc>
                <a:spcPct val="100000"/>
              </a:lnSpc>
              <a:spcBef>
                <a:spcPts val="105"/>
              </a:spcBef>
            </a:pPr>
            <a:r>
              <a:rPr b="0" lang="en-US" sz="2000" spc="4" strike="noStrike">
                <a:latin typeface="Bookman Old Style"/>
              </a:rPr>
              <a:t>Perform data cleaning, handling missing values, and encoding categorical variables if necessary.</a:t>
            </a:r>
            <a:endParaRPr b="0" lang="en-US" sz="2000" spc="-1" strike="noStrike">
              <a:latin typeface="Arial"/>
            </a:endParaRPr>
          </a:p>
          <a:p>
            <a:pPr marL="12600">
              <a:lnSpc>
                <a:spcPct val="100000"/>
              </a:lnSpc>
              <a:spcBef>
                <a:spcPts val="105"/>
              </a:spcBef>
            </a:pPr>
            <a:r>
              <a:rPr b="0" lang="en-US" sz="2000" spc="4" strike="noStrike">
                <a:latin typeface="Bookman Old Style"/>
              </a:rPr>
              <a:t>Normalize the numerical features to ensure they are on a similar scale.</a:t>
            </a:r>
            <a:endParaRPr b="0" lang="en-US" sz="2000" spc="-1" strike="noStrike">
              <a:latin typeface="Arial"/>
            </a:endParaRPr>
          </a:p>
          <a:p>
            <a:pPr marL="12600">
              <a:lnSpc>
                <a:spcPct val="100000"/>
              </a:lnSpc>
              <a:spcBef>
                <a:spcPts val="105"/>
              </a:spcBef>
            </a:pPr>
            <a:r>
              <a:rPr b="0" lang="en-US" sz="2000" spc="4" strike="noStrike">
                <a:latin typeface="Bookman Old Style"/>
              </a:rPr>
              <a:t>Feature Selection:</a:t>
            </a: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r>
              <a:rPr b="0" lang="en-US" sz="2000" spc="4" strike="noStrike">
                <a:latin typeface="Bookman Old Style"/>
              </a:rPr>
              <a:t>Identify the relevant features (e.g., blood pressure, cholesterol levels, heart rate) for predicting heart disease.</a:t>
            </a:r>
            <a:endParaRPr b="0" lang="en-US" sz="2000" spc="-1" strike="noStrike">
              <a:latin typeface="Arial"/>
            </a:endParaRPr>
          </a:p>
          <a:p>
            <a:pPr marL="12600">
              <a:lnSpc>
                <a:spcPct val="100000"/>
              </a:lnSpc>
              <a:spcBef>
                <a:spcPts val="105"/>
              </a:spcBef>
            </a:pPr>
            <a:r>
              <a:rPr b="0" lang="en-US" sz="2000" spc="4" strike="noStrike">
                <a:latin typeface="Bookman Old Style"/>
              </a:rPr>
              <a:t>Split the Data:</a:t>
            </a: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r>
              <a:rPr b="0" lang="en-US" sz="2000" spc="4" strike="noStrike">
                <a:latin typeface="Bookman Old Style"/>
              </a:rPr>
              <a:t>Split the dataset into training and testing sets to evaluate the model's performance.</a:t>
            </a:r>
            <a:endParaRPr b="0" lang="en-US" sz="2000" spc="-1" strike="noStrike">
              <a:latin typeface="Arial"/>
            </a:endParaRPr>
          </a:p>
          <a:p>
            <a:pPr marL="12600">
              <a:lnSpc>
                <a:spcPct val="100000"/>
              </a:lnSpc>
              <a:spcBef>
                <a:spcPts val="105"/>
              </a:spcBef>
            </a:pPr>
            <a:r>
              <a:rPr b="0" lang="en-US" sz="2000" spc="4" strike="noStrike">
                <a:latin typeface="Bookman Old Style"/>
              </a:rPr>
              <a:t>Model Architecture:</a:t>
            </a: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r>
              <a:rPr b="0" lang="en-US" sz="2000" spc="4" strike="noStrike">
                <a:latin typeface="Bookman Old Style"/>
              </a:rPr>
              <a:t>Design a neural network architecture suitable for the classification task.</a:t>
            </a:r>
            <a:endParaRPr b="0" lang="en-US" sz="2000" spc="-1" strike="noStrike">
              <a:latin typeface="Arial"/>
            </a:endParaRPr>
          </a:p>
          <a:p>
            <a:pPr marL="12600">
              <a:lnSpc>
                <a:spcPct val="100000"/>
              </a:lnSpc>
              <a:spcBef>
                <a:spcPts val="105"/>
              </a:spcBef>
            </a:pPr>
            <a:r>
              <a:rPr b="0" lang="en-US" sz="2000" spc="4" strike="noStrike">
                <a:latin typeface="Bookman Old Style"/>
              </a:rPr>
              <a:t>Define the input layer based on the number of features and the output layer with a binary classification for presence or absence of heart disease.</a:t>
            </a: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324" name="CustomShape 2"/>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325"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326" name="object 6" descr=""/>
          <p:cNvPicPr/>
          <p:nvPr/>
        </p:nvPicPr>
        <p:blipFill>
          <a:blip r:embed="rId1"/>
          <a:stretch/>
        </p:blipFill>
        <p:spPr>
          <a:xfrm>
            <a:off x="1666800" y="6467400"/>
            <a:ext cx="75960" cy="177480"/>
          </a:xfrm>
          <a:prstGeom prst="rect">
            <a:avLst/>
          </a:prstGeom>
          <a:ln>
            <a:noFill/>
          </a:ln>
        </p:spPr>
      </p:pic>
      <p:sp>
        <p:nvSpPr>
          <p:cNvPr id="327" name="CustomShape 4"/>
          <p:cNvSpPr/>
          <p:nvPr/>
        </p:nvSpPr>
        <p:spPr>
          <a:xfrm>
            <a:off x="739800" y="1368000"/>
            <a:ext cx="2811600" cy="287280"/>
          </a:xfrm>
          <a:prstGeom prst="rect">
            <a:avLst/>
          </a:prstGeom>
          <a:noFill/>
          <a:ln>
            <a:noFill/>
          </a:ln>
        </p:spPr>
        <p:style>
          <a:lnRef idx="0"/>
          <a:fillRef idx="0"/>
          <a:effectRef idx="0"/>
          <a:fontRef idx="minor"/>
        </p:style>
      </p:sp>
      <p:sp>
        <p:nvSpPr>
          <p:cNvPr id="328" name="CustomShape 5"/>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0DCD72B5-33AC-415C-B00C-094AB6CC00DB}" type="slidenum">
              <a:rPr b="0" lang="en-US" sz="1100" spc="9" strike="noStrike">
                <a:solidFill>
                  <a:srgbClr val="2d936b"/>
                </a:solidFill>
                <a:latin typeface="Trebuchet MS"/>
              </a:rPr>
              <a:t>&lt;number&gt;</a:t>
            </a:fld>
            <a:endParaRPr b="0" lang="en-US" sz="1100" spc="-1" strike="noStrike">
              <a:latin typeface="Arial"/>
            </a:endParaRPr>
          </a:p>
        </p:txBody>
      </p:sp>
      <p:sp>
        <p:nvSpPr>
          <p:cNvPr id="329" name="CustomShape 6"/>
          <p:cNvSpPr/>
          <p:nvPr/>
        </p:nvSpPr>
        <p:spPr>
          <a:xfrm>
            <a:off x="739800" y="291240"/>
            <a:ext cx="10598760" cy="1125972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0" lang="en-US" sz="3600" spc="12" strike="noStrike">
                <a:latin typeface="Bookman Old Style"/>
              </a:rPr>
              <a:t>M</a:t>
            </a:r>
            <a:r>
              <a:rPr b="0" lang="en-US" sz="3600" spc="-1" strike="noStrike">
                <a:latin typeface="Bookman Old Style"/>
              </a:rPr>
              <a:t>O</a:t>
            </a:r>
            <a:r>
              <a:rPr b="0" lang="en-US" sz="3600" spc="-15" strike="noStrike">
                <a:latin typeface="Bookman Old Style"/>
              </a:rPr>
              <a:t>D</a:t>
            </a:r>
            <a:r>
              <a:rPr b="0" lang="en-US" sz="3600" spc="-35" strike="noStrike">
                <a:latin typeface="Bookman Old Style"/>
              </a:rPr>
              <a:t>E</a:t>
            </a:r>
            <a:r>
              <a:rPr b="0" lang="en-US" sz="3600" spc="-32" strike="noStrike">
                <a:latin typeface="Bookman Old Style"/>
              </a:rPr>
              <a:t>LL</a:t>
            </a:r>
            <a:r>
              <a:rPr b="0" lang="en-US" sz="3600" spc="-7" strike="noStrike">
                <a:latin typeface="Bookman Old Style"/>
              </a:rPr>
              <a:t>I</a:t>
            </a:r>
            <a:r>
              <a:rPr b="0" lang="en-US" sz="3600" spc="29" strike="noStrike">
                <a:latin typeface="Bookman Old Style"/>
              </a:rPr>
              <a:t>N</a:t>
            </a:r>
            <a:r>
              <a:rPr b="0" lang="en-US" sz="3600" spc="4" strike="noStrike">
                <a:latin typeface="Bookman Old Style"/>
              </a:rPr>
              <a:t>G</a:t>
            </a:r>
            <a:endParaRPr b="0" lang="en-US" sz="3600" spc="-1" strike="noStrike">
              <a:latin typeface="Arial"/>
            </a:endParaRPr>
          </a:p>
          <a:p>
            <a:pPr marL="12600">
              <a:lnSpc>
                <a:spcPct val="100000"/>
              </a:lnSpc>
              <a:spcBef>
                <a:spcPts val="105"/>
              </a:spcBef>
            </a:pPr>
            <a:endParaRPr b="0" lang="en-US" sz="3600" spc="-1" strike="noStrike">
              <a:latin typeface="Arial"/>
            </a:endParaRPr>
          </a:p>
          <a:p>
            <a:pPr marL="12600">
              <a:lnSpc>
                <a:spcPct val="100000"/>
              </a:lnSpc>
              <a:spcBef>
                <a:spcPts val="105"/>
              </a:spcBef>
            </a:pPr>
            <a:r>
              <a:rPr b="0" lang="en-US" sz="2000" spc="4" strike="noStrike">
                <a:latin typeface="Bookman Old Style"/>
              </a:rPr>
              <a:t>Compile the Model:</a:t>
            </a: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r>
              <a:rPr b="0" lang="en-US" sz="2000" spc="4" strike="noStrike">
                <a:latin typeface="Bookman Old Style"/>
              </a:rPr>
              <a:t>Compile the model with an appropriate loss function (e.g., binary cross-entropy) and optimizer (e.g., Adam).</a:t>
            </a:r>
            <a:endParaRPr b="0" lang="en-US" sz="2000" spc="-1" strike="noStrike">
              <a:latin typeface="Arial"/>
            </a:endParaRPr>
          </a:p>
          <a:p>
            <a:pPr marL="12600">
              <a:lnSpc>
                <a:spcPct val="100000"/>
              </a:lnSpc>
              <a:spcBef>
                <a:spcPts val="105"/>
              </a:spcBef>
            </a:pPr>
            <a:r>
              <a:rPr b="0" lang="en-US" sz="2000" spc="4" strike="noStrike">
                <a:latin typeface="Bookman Old Style"/>
              </a:rPr>
              <a:t>Train the Model:</a:t>
            </a: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r>
              <a:rPr b="0" lang="en-US" sz="2000" spc="4" strike="noStrike">
                <a:latin typeface="Bookman Old Style"/>
              </a:rPr>
              <a:t>Train the model on the training dataset.</a:t>
            </a:r>
            <a:endParaRPr b="0" lang="en-US" sz="2000" spc="-1" strike="noStrike">
              <a:latin typeface="Arial"/>
            </a:endParaRPr>
          </a:p>
          <a:p>
            <a:pPr marL="12600">
              <a:lnSpc>
                <a:spcPct val="100000"/>
              </a:lnSpc>
              <a:spcBef>
                <a:spcPts val="105"/>
              </a:spcBef>
            </a:pPr>
            <a:r>
              <a:rPr b="0" lang="en-US" sz="2000" spc="4" strike="noStrike">
                <a:latin typeface="Bookman Old Style"/>
              </a:rPr>
              <a:t>Monitor the training process and adjust hyperparameters if necessary.</a:t>
            </a:r>
            <a:endParaRPr b="0" lang="en-US" sz="2000" spc="-1" strike="noStrike">
              <a:latin typeface="Arial"/>
            </a:endParaRPr>
          </a:p>
          <a:p>
            <a:pPr marL="12600">
              <a:lnSpc>
                <a:spcPct val="100000"/>
              </a:lnSpc>
              <a:spcBef>
                <a:spcPts val="105"/>
              </a:spcBef>
            </a:pPr>
            <a:r>
              <a:rPr b="0" lang="en-US" sz="2000" spc="4" strike="noStrike">
                <a:latin typeface="Bookman Old Style"/>
              </a:rPr>
              <a:t>Evaluate the Model:</a:t>
            </a: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r>
              <a:rPr b="0" lang="en-US" sz="2000" spc="4" strike="noStrike">
                <a:latin typeface="Bookman Old Style"/>
              </a:rPr>
              <a:t>Evaluate the model on the testing dataset to assess its performance.</a:t>
            </a:r>
            <a:endParaRPr b="0" lang="en-US" sz="2000" spc="-1" strike="noStrike">
              <a:latin typeface="Arial"/>
            </a:endParaRPr>
          </a:p>
          <a:p>
            <a:pPr marL="12600">
              <a:lnSpc>
                <a:spcPct val="100000"/>
              </a:lnSpc>
              <a:spcBef>
                <a:spcPts val="105"/>
              </a:spcBef>
            </a:pPr>
            <a:r>
              <a:rPr b="0" lang="en-US" sz="2000" spc="4" strike="noStrike">
                <a:latin typeface="Bookman Old Style"/>
              </a:rPr>
              <a:t>Calculate metrics such as accuracy, precision, recall, and F1-score.</a:t>
            </a:r>
            <a:endParaRPr b="0" lang="en-US" sz="2000" spc="-1" strike="noStrike">
              <a:latin typeface="Arial"/>
            </a:endParaRPr>
          </a:p>
          <a:p>
            <a:pPr marL="12600">
              <a:lnSpc>
                <a:spcPct val="100000"/>
              </a:lnSpc>
              <a:spcBef>
                <a:spcPts val="105"/>
              </a:spcBef>
            </a:pPr>
            <a:r>
              <a:rPr b="0" lang="en-US" sz="2000" spc="4" strike="noStrike">
                <a:latin typeface="Bookman Old Style"/>
              </a:rPr>
              <a:t>Tune the Model:</a:t>
            </a: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r>
              <a:rPr b="0" lang="en-US" sz="2000" spc="4" strike="noStrike">
                <a:latin typeface="Bookman Old Style"/>
              </a:rPr>
              <a:t>Fine-tune the model by adjusting hyperparameters to improve performance.</a:t>
            </a: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a:p>
            <a:pPr marL="12600">
              <a:lnSpc>
                <a:spcPct val="100000"/>
              </a:lnSpc>
              <a:spcBef>
                <a:spcPts val="105"/>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752400" y="6486120"/>
            <a:ext cx="1773360" cy="162360"/>
          </a:xfrm>
          <a:prstGeom prst="rect">
            <a:avLst/>
          </a:prstGeom>
          <a:noFill/>
          <a:ln>
            <a:noFill/>
          </a:ln>
        </p:spPr>
        <p:style>
          <a:lnRef idx="0"/>
          <a:fillRef idx="0"/>
          <a:effectRef idx="0"/>
          <a:fontRef idx="minor"/>
        </p:style>
      </p:sp>
      <p:sp>
        <p:nvSpPr>
          <p:cNvPr id="331"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332" name="CustomShape 3"/>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333" name="CustomShape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334" name="object 6" descr=""/>
          <p:cNvPicPr/>
          <p:nvPr/>
        </p:nvPicPr>
        <p:blipFill>
          <a:blip r:embed="rId1"/>
          <a:stretch/>
        </p:blipFill>
        <p:spPr>
          <a:xfrm>
            <a:off x="1666800" y="6467400"/>
            <a:ext cx="75960" cy="177480"/>
          </a:xfrm>
          <a:prstGeom prst="rect">
            <a:avLst/>
          </a:prstGeom>
          <a:ln>
            <a:noFill/>
          </a:ln>
        </p:spPr>
      </p:pic>
      <p:sp>
        <p:nvSpPr>
          <p:cNvPr id="335" name="TextShape 5"/>
          <p:cNvSpPr txBox="1"/>
          <p:nvPr/>
        </p:nvSpPr>
        <p:spPr>
          <a:xfrm>
            <a:off x="755280" y="385560"/>
            <a:ext cx="10857600" cy="6015240"/>
          </a:xfrm>
          <a:prstGeom prst="rect">
            <a:avLst/>
          </a:prstGeom>
          <a:noFill/>
          <a:ln>
            <a:noFill/>
          </a:ln>
        </p:spPr>
        <p:txBody>
          <a:bodyPr lIns="0" rIns="0" tIns="13320" bIns="0">
            <a:spAutoFit/>
          </a:bodyPr>
          <a:p>
            <a:pPr marL="12600">
              <a:lnSpc>
                <a:spcPct val="100000"/>
              </a:lnSpc>
              <a:spcBef>
                <a:spcPts val="105"/>
              </a:spcBef>
            </a:pPr>
            <a:r>
              <a:rPr b="0" lang="en-US" sz="3600" spc="-1" strike="noStrike">
                <a:solidFill>
                  <a:srgbClr val="000000"/>
                </a:solidFill>
                <a:latin typeface="Bookman Old Style"/>
              </a:rPr>
              <a:t>R</a:t>
            </a:r>
            <a:r>
              <a:rPr b="0" lang="en-US" sz="3600" spc="-41" strike="noStrike">
                <a:solidFill>
                  <a:srgbClr val="000000"/>
                </a:solidFill>
                <a:latin typeface="Bookman Old Style"/>
              </a:rPr>
              <a:t>E</a:t>
            </a:r>
            <a:r>
              <a:rPr b="0" lang="en-US" sz="3600" spc="12" strike="noStrike">
                <a:solidFill>
                  <a:srgbClr val="000000"/>
                </a:solidFill>
                <a:latin typeface="Bookman Old Style"/>
              </a:rPr>
              <a:t>S</a:t>
            </a:r>
            <a:r>
              <a:rPr b="0" lang="en-US" sz="3600" spc="-32" strike="noStrike">
                <a:solidFill>
                  <a:srgbClr val="000000"/>
                </a:solidFill>
                <a:latin typeface="Bookman Old Style"/>
              </a:rPr>
              <a:t>U</a:t>
            </a:r>
            <a:r>
              <a:rPr b="0" lang="en-US" sz="3600" spc="-406" strike="noStrike">
                <a:solidFill>
                  <a:srgbClr val="000000"/>
                </a:solidFill>
                <a:latin typeface="Bookman Old Style"/>
              </a:rPr>
              <a:t>L</a:t>
            </a:r>
            <a:r>
              <a:rPr b="0" lang="en-US" sz="3600" spc="-1" strike="noStrike">
                <a:solidFill>
                  <a:srgbClr val="000000"/>
                </a:solidFill>
                <a:latin typeface="Bookman Old Style"/>
              </a:rPr>
              <a:t>TS</a:t>
            </a:r>
            <a:br/>
            <a:br/>
            <a:r>
              <a:rPr b="0" lang="en-US" sz="2000" spc="-1" strike="noStrike">
                <a:solidFill>
                  <a:srgbClr val="000000"/>
                </a:solidFill>
                <a:latin typeface="Bookman Old Style"/>
              </a:rPr>
              <a:t>Results for Categorical Model</a:t>
            </a:r>
            <a:br/>
            <a:br/>
            <a:r>
              <a:rPr b="0" lang="en-US" sz="2000" spc="-1" strike="noStrike">
                <a:solidFill>
                  <a:srgbClr val="000000"/>
                </a:solidFill>
                <a:latin typeface="Bookman Old Style"/>
              </a:rPr>
              <a:t>0.8032786885245902</a:t>
            </a:r>
            <a:br/>
            <a:r>
              <a:rPr b="0" lang="en-US" sz="2000" spc="-1" strike="noStrike">
                <a:solidFill>
                  <a:srgbClr val="000000"/>
                </a:solidFill>
                <a:latin typeface="Bookman Old Style"/>
              </a:rPr>
              <a:t>              precision    recall  f1-score   support</a:t>
            </a:r>
            <a:br/>
            <a:br/>
            <a:r>
              <a:rPr b="0" lang="en-US" sz="2000" spc="-1" strike="noStrike">
                <a:solidFill>
                  <a:srgbClr val="000000"/>
                </a:solidFill>
                <a:latin typeface="Bookman Old Style"/>
              </a:rPr>
              <a:t>           0       0.86      0.68      0.76        28</a:t>
            </a:r>
            <a:br/>
            <a:r>
              <a:rPr b="0" lang="en-US" sz="2000" spc="-1" strike="noStrike">
                <a:solidFill>
                  <a:srgbClr val="000000"/>
                </a:solidFill>
                <a:latin typeface="Bookman Old Style"/>
              </a:rPr>
              <a:t>           1       0.77      0.91      0.83        33</a:t>
            </a:r>
            <a:br/>
            <a:br/>
            <a:r>
              <a:rPr b="0" lang="en-US" sz="2000" spc="-1" strike="noStrike">
                <a:solidFill>
                  <a:srgbClr val="000000"/>
                </a:solidFill>
                <a:latin typeface="Bookman Old Style"/>
              </a:rPr>
              <a:t>   micro avg       0.80      0.80      0.80        61</a:t>
            </a:r>
            <a:br/>
            <a:r>
              <a:rPr b="0" lang="en-US" sz="2000" spc="-1" strike="noStrike">
                <a:solidFill>
                  <a:srgbClr val="000000"/>
                </a:solidFill>
                <a:latin typeface="Bookman Old Style"/>
              </a:rPr>
              <a:t>   macro avg       0.82      0.79      0.80        61</a:t>
            </a:r>
            <a:br/>
            <a:r>
              <a:rPr b="0" lang="en-US" sz="2000" spc="-1" strike="noStrike">
                <a:solidFill>
                  <a:srgbClr val="000000"/>
                </a:solidFill>
                <a:latin typeface="Bookman Old Style"/>
              </a:rPr>
              <a:t>weighted avg       0.81      0.80      0.80        61</a:t>
            </a:r>
            <a:br/>
            <a:endParaRPr b="0" lang="en-US" sz="2000" spc="-1" strike="noStrike">
              <a:latin typeface="Calibri"/>
            </a:endParaRPr>
          </a:p>
        </p:txBody>
      </p:sp>
      <p:sp>
        <p:nvSpPr>
          <p:cNvPr id="336" name="CustomShape 6"/>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19412E6B-63E5-4E21-8838-EE734D3F56DC}" type="slidenum">
              <a:rPr b="0" lang="en-US" sz="1100" spc="9" strike="noStrike">
                <a:solidFill>
                  <a:srgbClr val="2d936b"/>
                </a:solidFill>
                <a:latin typeface="Trebuchet MS"/>
              </a:rPr>
              <a:t>&lt;number&gt;</a:t>
            </a:fld>
            <a:endParaRPr b="0" lang="en-US" sz="1100" spc="-1" strike="noStrike">
              <a:latin typeface="Arial"/>
            </a:endParaRPr>
          </a:p>
        </p:txBody>
      </p:sp>
      <p:sp>
        <p:nvSpPr>
          <p:cNvPr id="337" name="CustomShape 7"/>
          <p:cNvSpPr/>
          <p:nvPr/>
        </p:nvSpPr>
        <p:spPr>
          <a:xfrm>
            <a:off x="683280" y="6111720"/>
            <a:ext cx="1230120" cy="3218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752400" y="6486120"/>
            <a:ext cx="1773360" cy="162360"/>
          </a:xfrm>
          <a:prstGeom prst="rect">
            <a:avLst/>
          </a:prstGeom>
          <a:noFill/>
          <a:ln>
            <a:noFill/>
          </a:ln>
        </p:spPr>
        <p:style>
          <a:lnRef idx="0"/>
          <a:fillRef idx="0"/>
          <a:effectRef idx="0"/>
          <a:fontRef idx="minor"/>
        </p:style>
      </p:sp>
      <p:sp>
        <p:nvSpPr>
          <p:cNvPr id="339"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340" name="CustomShape 3"/>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341" name="CustomShape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342" name="object 6" descr=""/>
          <p:cNvPicPr/>
          <p:nvPr/>
        </p:nvPicPr>
        <p:blipFill>
          <a:blip r:embed="rId1"/>
          <a:stretch/>
        </p:blipFill>
        <p:spPr>
          <a:xfrm>
            <a:off x="1666800" y="6467400"/>
            <a:ext cx="75960" cy="177480"/>
          </a:xfrm>
          <a:prstGeom prst="rect">
            <a:avLst/>
          </a:prstGeom>
          <a:ln>
            <a:noFill/>
          </a:ln>
        </p:spPr>
      </p:pic>
      <p:sp>
        <p:nvSpPr>
          <p:cNvPr id="343" name="TextShape 5"/>
          <p:cNvSpPr txBox="1"/>
          <p:nvPr/>
        </p:nvSpPr>
        <p:spPr>
          <a:xfrm>
            <a:off x="755280" y="385560"/>
            <a:ext cx="10857600" cy="6015240"/>
          </a:xfrm>
          <a:prstGeom prst="rect">
            <a:avLst/>
          </a:prstGeom>
          <a:noFill/>
          <a:ln>
            <a:noFill/>
          </a:ln>
        </p:spPr>
        <p:txBody>
          <a:bodyPr lIns="0" rIns="0" tIns="13320" bIns="0">
            <a:spAutoFit/>
          </a:bodyPr>
          <a:p>
            <a:pPr marL="12600">
              <a:lnSpc>
                <a:spcPct val="100000"/>
              </a:lnSpc>
              <a:spcBef>
                <a:spcPts val="105"/>
              </a:spcBef>
            </a:pPr>
            <a:r>
              <a:rPr b="0" lang="en-US" sz="3600" spc="-1" strike="noStrike">
                <a:solidFill>
                  <a:srgbClr val="000000"/>
                </a:solidFill>
                <a:latin typeface="Bookman Old Style"/>
              </a:rPr>
              <a:t>R</a:t>
            </a:r>
            <a:r>
              <a:rPr b="0" lang="en-US" sz="3600" spc="-41" strike="noStrike">
                <a:solidFill>
                  <a:srgbClr val="000000"/>
                </a:solidFill>
                <a:latin typeface="Bookman Old Style"/>
              </a:rPr>
              <a:t>E</a:t>
            </a:r>
            <a:r>
              <a:rPr b="0" lang="en-US" sz="3600" spc="12" strike="noStrike">
                <a:solidFill>
                  <a:srgbClr val="000000"/>
                </a:solidFill>
                <a:latin typeface="Bookman Old Style"/>
              </a:rPr>
              <a:t>S</a:t>
            </a:r>
            <a:r>
              <a:rPr b="0" lang="en-US" sz="3600" spc="-32" strike="noStrike">
                <a:solidFill>
                  <a:srgbClr val="000000"/>
                </a:solidFill>
                <a:latin typeface="Bookman Old Style"/>
              </a:rPr>
              <a:t>U</a:t>
            </a:r>
            <a:r>
              <a:rPr b="0" lang="en-US" sz="3600" spc="-406" strike="noStrike">
                <a:solidFill>
                  <a:srgbClr val="000000"/>
                </a:solidFill>
                <a:latin typeface="Bookman Old Style"/>
              </a:rPr>
              <a:t>L</a:t>
            </a:r>
            <a:r>
              <a:rPr b="0" lang="en-US" sz="3600" spc="-1" strike="noStrike">
                <a:solidFill>
                  <a:srgbClr val="000000"/>
                </a:solidFill>
                <a:latin typeface="Bookman Old Style"/>
              </a:rPr>
              <a:t>TS</a:t>
            </a:r>
            <a:br/>
            <a:br/>
            <a:r>
              <a:rPr b="0" lang="en-US" sz="2000" spc="-1" strike="noStrike">
                <a:solidFill>
                  <a:srgbClr val="000000"/>
                </a:solidFill>
                <a:latin typeface="Bookman Old Style"/>
              </a:rPr>
              <a:t>Results for Binary Model</a:t>
            </a:r>
            <a:br/>
            <a:br/>
            <a:r>
              <a:rPr b="0" lang="en-US" sz="2000" spc="-1" strike="noStrike">
                <a:solidFill>
                  <a:srgbClr val="000000"/>
                </a:solidFill>
                <a:latin typeface="Bookman Old Style"/>
              </a:rPr>
              <a:t>0.8360655737704918</a:t>
            </a:r>
            <a:br/>
            <a:r>
              <a:rPr b="0" lang="en-US" sz="2000" spc="-1" strike="noStrike">
                <a:solidFill>
                  <a:srgbClr val="000000"/>
                </a:solidFill>
                <a:latin typeface="Bookman Old Style"/>
              </a:rPr>
              <a:t>              precision    recall  f1-score   support</a:t>
            </a:r>
            <a:br/>
            <a:br/>
            <a:r>
              <a:rPr b="0" lang="en-US" sz="2000" spc="-1" strike="noStrike">
                <a:solidFill>
                  <a:srgbClr val="000000"/>
                </a:solidFill>
                <a:latin typeface="Bookman Old Style"/>
              </a:rPr>
              <a:t>           0       0.88      0.75      0.81        28</a:t>
            </a:r>
            <a:br/>
            <a:r>
              <a:rPr b="0" lang="en-US" sz="2000" spc="-1" strike="noStrike">
                <a:solidFill>
                  <a:srgbClr val="000000"/>
                </a:solidFill>
                <a:latin typeface="Bookman Old Style"/>
              </a:rPr>
              <a:t>           1       0.81      0.91      0.86        33</a:t>
            </a:r>
            <a:br/>
            <a:br/>
            <a:r>
              <a:rPr b="0" lang="en-US" sz="2000" spc="-1" strike="noStrike">
                <a:solidFill>
                  <a:srgbClr val="000000"/>
                </a:solidFill>
                <a:latin typeface="Bookman Old Style"/>
              </a:rPr>
              <a:t>   micro avg       0.84      0.84      0.84        61</a:t>
            </a:r>
            <a:br/>
            <a:r>
              <a:rPr b="0" lang="en-US" sz="2000" spc="-1" strike="noStrike">
                <a:solidFill>
                  <a:srgbClr val="000000"/>
                </a:solidFill>
                <a:latin typeface="Bookman Old Style"/>
              </a:rPr>
              <a:t>   macro avg       0.84      0.83      0.83        61</a:t>
            </a:r>
            <a:br/>
            <a:r>
              <a:rPr b="0" lang="en-US" sz="2000" spc="-1" strike="noStrike">
                <a:solidFill>
                  <a:srgbClr val="000000"/>
                </a:solidFill>
                <a:latin typeface="Bookman Old Style"/>
              </a:rPr>
              <a:t>weighted avg       0.84      0.84      0.83        61</a:t>
            </a:r>
            <a:br/>
            <a:br/>
            <a:endParaRPr b="0" lang="en-US" sz="2000" spc="-1" strike="noStrike">
              <a:latin typeface="Calibri"/>
            </a:endParaRPr>
          </a:p>
        </p:txBody>
      </p:sp>
      <p:sp>
        <p:nvSpPr>
          <p:cNvPr id="344" name="CustomShape 6"/>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BF64B691-FBCC-4B8F-B6E2-E7F22C777ECC}" type="slidenum">
              <a:rPr b="0" lang="en-US" sz="1100" spc="9" strike="noStrike">
                <a:solidFill>
                  <a:srgbClr val="2d936b"/>
                </a:solidFill>
                <a:latin typeface="Trebuchet MS"/>
              </a:rPr>
              <a:t>&lt;number&gt;</a:t>
            </a:fld>
            <a:endParaRPr b="0" lang="en-US" sz="1100" spc="-1" strike="noStrike">
              <a:latin typeface="Arial"/>
            </a:endParaRPr>
          </a:p>
        </p:txBody>
      </p:sp>
      <p:sp>
        <p:nvSpPr>
          <p:cNvPr id="345" name="CustomShape 7"/>
          <p:cNvSpPr/>
          <p:nvPr/>
        </p:nvSpPr>
        <p:spPr>
          <a:xfrm>
            <a:off x="683280" y="6111720"/>
            <a:ext cx="1230120" cy="3218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360" y="72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214" name="Group 2"/>
          <p:cNvGrpSpPr/>
          <p:nvPr/>
        </p:nvGrpSpPr>
        <p:grpSpPr>
          <a:xfrm>
            <a:off x="7448760" y="0"/>
            <a:ext cx="4743360" cy="6858360"/>
            <a:chOff x="7448760" y="0"/>
            <a:chExt cx="4743360" cy="6858360"/>
          </a:xfrm>
        </p:grpSpPr>
        <p:sp>
          <p:nvSpPr>
            <p:cNvPr id="215" name="CustomShape 3"/>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216" name="CustomShape 4"/>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217" name="CustomShape 5"/>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218" name="CustomShape 6"/>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219" name="CustomShape 7"/>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220" name="CustomShape 8"/>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221" name="CustomShape 9"/>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222" name="CustomShape 10"/>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223" name="CustomShape 11"/>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224" name="CustomShape 12"/>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225" name="CustomShape 13"/>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26" name="CustomShape 14"/>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27" name="CustomShape 15"/>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228" name="TextShape 16"/>
          <p:cNvSpPr txBox="1"/>
          <p:nvPr/>
        </p:nvSpPr>
        <p:spPr>
          <a:xfrm>
            <a:off x="739800" y="2123280"/>
            <a:ext cx="10196280" cy="1625760"/>
          </a:xfrm>
          <a:prstGeom prst="rect">
            <a:avLst/>
          </a:prstGeom>
          <a:noFill/>
          <a:ln>
            <a:noFill/>
          </a:ln>
        </p:spPr>
        <p:txBody>
          <a:bodyPr lIns="0" rIns="0" tIns="16560" bIns="0">
            <a:spAutoFit/>
          </a:bodyPr>
          <a:p>
            <a:pPr algn="ctr"/>
            <a:r>
              <a:rPr b="0" lang="en-US" sz="3200" spc="-1" strike="noStrike">
                <a:latin typeface="Bookman Old Style"/>
              </a:rPr>
              <a:t>PROJECT TITLE</a:t>
            </a:r>
            <a:br/>
            <a:r>
              <a:rPr b="0" lang="en-US" sz="3200" spc="-1" strike="noStrike">
                <a:latin typeface="Bookman Old Style"/>
              </a:rPr>
              <a:t>Heart Disease Prediction Using Convolutional Neural Network</a:t>
            </a:r>
            <a:endParaRPr b="0" lang="en-US" sz="3200" spc="-1" strike="noStrike">
              <a:latin typeface="Calibri"/>
            </a:endParaRPr>
          </a:p>
        </p:txBody>
      </p:sp>
      <p:grpSp>
        <p:nvGrpSpPr>
          <p:cNvPr id="229" name="Group 17"/>
          <p:cNvGrpSpPr/>
          <p:nvPr/>
        </p:nvGrpSpPr>
        <p:grpSpPr>
          <a:xfrm>
            <a:off x="466560" y="6410160"/>
            <a:ext cx="3704760" cy="294840"/>
            <a:chOff x="466560" y="6410160"/>
            <a:chExt cx="3704760" cy="294840"/>
          </a:xfrm>
        </p:grpSpPr>
        <p:pic>
          <p:nvPicPr>
            <p:cNvPr id="230" name="object 19" descr=""/>
            <p:cNvPicPr/>
            <p:nvPr/>
          </p:nvPicPr>
          <p:blipFill>
            <a:blip r:embed="rId1"/>
            <a:stretch/>
          </p:blipFill>
          <p:spPr>
            <a:xfrm>
              <a:off x="676440" y="6467400"/>
              <a:ext cx="2142720" cy="199800"/>
            </a:xfrm>
            <a:prstGeom prst="rect">
              <a:avLst/>
            </a:prstGeom>
            <a:ln>
              <a:noFill/>
            </a:ln>
          </p:spPr>
        </p:pic>
        <p:pic>
          <p:nvPicPr>
            <p:cNvPr id="231" name="object 20" descr=""/>
            <p:cNvPicPr/>
            <p:nvPr/>
          </p:nvPicPr>
          <p:blipFill>
            <a:blip r:embed="rId2"/>
            <a:stretch/>
          </p:blipFill>
          <p:spPr>
            <a:xfrm>
              <a:off x="466560" y="6410160"/>
              <a:ext cx="3704760" cy="294840"/>
            </a:xfrm>
            <a:prstGeom prst="rect">
              <a:avLst/>
            </a:prstGeom>
            <a:ln>
              <a:noFill/>
            </a:ln>
          </p:spPr>
        </p:pic>
      </p:grpSp>
      <p:sp>
        <p:nvSpPr>
          <p:cNvPr id="232" name="CustomShape 18"/>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latin typeface="Arial"/>
            </a:endParaRPr>
          </a:p>
        </p:txBody>
      </p:sp>
      <p:sp>
        <p:nvSpPr>
          <p:cNvPr id="233" name="TextShape 19"/>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B7B61348-3891-4507-81BC-0E609FE14D03}"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0" y="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235" name="Group 2"/>
          <p:cNvGrpSpPr/>
          <p:nvPr/>
        </p:nvGrpSpPr>
        <p:grpSpPr>
          <a:xfrm>
            <a:off x="7448760" y="0"/>
            <a:ext cx="4743360" cy="6858360"/>
            <a:chOff x="7448760" y="0"/>
            <a:chExt cx="4743360" cy="6858360"/>
          </a:xfrm>
        </p:grpSpPr>
        <p:sp>
          <p:nvSpPr>
            <p:cNvPr id="236" name="CustomShape 3"/>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237" name="CustomShape 4"/>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238" name="CustomShape 5"/>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239" name="CustomShape 6"/>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240" name="CustomShape 7"/>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241" name="CustomShape 8"/>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242" name="CustomShape 9"/>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243" name="CustomShape 10"/>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244" name="CustomShape 11"/>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245" name="CustomShape 12"/>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246" name="CustomShape 13"/>
          <p:cNvSpPr/>
          <p:nvPr/>
        </p:nvSpPr>
        <p:spPr>
          <a:xfrm>
            <a:off x="752400" y="6486120"/>
            <a:ext cx="177336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latin typeface="Arial"/>
            </a:endParaRPr>
          </a:p>
        </p:txBody>
      </p:sp>
      <p:sp>
        <p:nvSpPr>
          <p:cNvPr id="247" name="CustomShape 14"/>
          <p:cNvSpPr/>
          <p:nvPr/>
        </p:nvSpPr>
        <p:spPr>
          <a:xfrm>
            <a:off x="7362720" y="447840"/>
            <a:ext cx="361440" cy="36144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fillRef idx="0"/>
          <a:effectRef idx="0"/>
          <a:fontRef idx="minor"/>
        </p:style>
      </p:sp>
      <p:sp>
        <p:nvSpPr>
          <p:cNvPr id="248" name="CustomShape 15"/>
          <p:cNvSpPr/>
          <p:nvPr/>
        </p:nvSpPr>
        <p:spPr>
          <a:xfrm>
            <a:off x="11010960" y="5610240"/>
            <a:ext cx="647280" cy="64728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fillRef idx="0"/>
          <a:effectRef idx="0"/>
          <a:fontRef idx="minor"/>
        </p:style>
      </p:sp>
      <p:pic>
        <p:nvPicPr>
          <p:cNvPr id="249" name="object 17" descr=""/>
          <p:cNvPicPr/>
          <p:nvPr/>
        </p:nvPicPr>
        <p:blipFill>
          <a:blip r:embed="rId1"/>
          <a:stretch/>
        </p:blipFill>
        <p:spPr>
          <a:xfrm>
            <a:off x="10686960" y="6134040"/>
            <a:ext cx="247320" cy="247320"/>
          </a:xfrm>
          <a:prstGeom prst="rect">
            <a:avLst/>
          </a:prstGeom>
          <a:ln>
            <a:noFill/>
          </a:ln>
        </p:spPr>
      </p:pic>
      <p:grpSp>
        <p:nvGrpSpPr>
          <p:cNvPr id="250" name="Group 16"/>
          <p:cNvGrpSpPr/>
          <p:nvPr/>
        </p:nvGrpSpPr>
        <p:grpSpPr>
          <a:xfrm>
            <a:off x="47520" y="3819600"/>
            <a:ext cx="4123800" cy="3009600"/>
            <a:chOff x="47520" y="3819600"/>
            <a:chExt cx="4123800" cy="3009600"/>
          </a:xfrm>
        </p:grpSpPr>
        <p:pic>
          <p:nvPicPr>
            <p:cNvPr id="251" name="object 19" descr=""/>
            <p:cNvPicPr/>
            <p:nvPr/>
          </p:nvPicPr>
          <p:blipFill>
            <a:blip r:embed="rId2"/>
            <a:stretch/>
          </p:blipFill>
          <p:spPr>
            <a:xfrm>
              <a:off x="466560" y="6410160"/>
              <a:ext cx="3704760" cy="294840"/>
            </a:xfrm>
            <a:prstGeom prst="rect">
              <a:avLst/>
            </a:prstGeom>
            <a:ln>
              <a:noFill/>
            </a:ln>
          </p:spPr>
        </p:pic>
        <p:pic>
          <p:nvPicPr>
            <p:cNvPr id="252" name="object 20" descr=""/>
            <p:cNvPicPr/>
            <p:nvPr/>
          </p:nvPicPr>
          <p:blipFill>
            <a:blip r:embed="rId3"/>
            <a:stretch/>
          </p:blipFill>
          <p:spPr>
            <a:xfrm>
              <a:off x="47520" y="3819600"/>
              <a:ext cx="1733040" cy="3009600"/>
            </a:xfrm>
            <a:prstGeom prst="rect">
              <a:avLst/>
            </a:prstGeom>
            <a:ln>
              <a:noFill/>
            </a:ln>
          </p:spPr>
        </p:pic>
      </p:grpSp>
      <p:sp>
        <p:nvSpPr>
          <p:cNvPr id="253" name="TextShape 17"/>
          <p:cNvSpPr txBox="1"/>
          <p:nvPr/>
        </p:nvSpPr>
        <p:spPr>
          <a:xfrm>
            <a:off x="1905120" y="464400"/>
            <a:ext cx="9890640" cy="6027840"/>
          </a:xfrm>
          <a:prstGeom prst="rect">
            <a:avLst/>
          </a:prstGeom>
          <a:noFill/>
          <a:ln>
            <a:noFill/>
          </a:ln>
        </p:spPr>
        <p:txBody>
          <a:bodyPr lIns="0" rIns="0" tIns="13320" bIns="0">
            <a:spAutoFit/>
          </a:bodyPr>
          <a:p>
            <a:r>
              <a:rPr b="0" lang="en-US" sz="3200" spc="-1" strike="noStrike">
                <a:latin typeface="Bookman Old Style"/>
              </a:rPr>
              <a:t>Hardware Requirements:</a:t>
            </a:r>
            <a:br/>
            <a:br/>
            <a:r>
              <a:rPr b="0" lang="en-US" sz="2000" spc="-1" strike="noStrike">
                <a:latin typeface="Bookman Old Style"/>
              </a:rPr>
              <a:t>CPU: A modern multi-core processor (e.g., Intel Core i5 or AMD Ryzen 5) for training and inference.</a:t>
            </a:r>
            <a:br/>
            <a:br/>
            <a:r>
              <a:rPr b="0" lang="en-US" sz="2000" spc="-1" strike="noStrike">
                <a:latin typeface="Bookman Old Style"/>
              </a:rPr>
              <a:t>GPU (Optional): For faster training, a CUDA-enabled NVIDIA GPU such as GeForce GTX 1060 or higher is recommended.</a:t>
            </a:r>
            <a:br/>
            <a:br/>
            <a:r>
              <a:rPr b="0" lang="en-US" sz="2000" spc="-1" strike="noStrike">
                <a:latin typeface="Bookman Old Style"/>
              </a:rPr>
              <a:t>RAM: At least 8 GB of RAM for running the training process smoothly.</a:t>
            </a:r>
            <a:br/>
            <a:br/>
            <a:r>
              <a:rPr b="0" lang="en-US" sz="2000" spc="-1" strike="noStrike">
                <a:latin typeface="Bookman Old Style"/>
              </a:rPr>
              <a:t>Storage: Sufficient storage space for datasets, model checkpoints, and other related files.</a:t>
            </a:r>
            <a:br/>
            <a:br/>
            <a:r>
              <a:rPr b="0" lang="en-US" sz="2000" spc="-1" strike="noStrike">
                <a:latin typeface="Bookman Old Style"/>
              </a:rPr>
              <a:t>Others: A stable internet connection, as well as peripherals like keyboard, mouse, and display.</a:t>
            </a:r>
            <a:endParaRPr b="0" lang="en-US" sz="2000" spc="-1" strike="noStrike">
              <a:latin typeface="Calibri"/>
            </a:endParaRPr>
          </a:p>
        </p:txBody>
      </p:sp>
      <p:sp>
        <p:nvSpPr>
          <p:cNvPr id="254" name="TextShape 18"/>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D9612602-06D7-43AE-B204-FF6F46CCB2BC}"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0" y="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256" name="Group 2"/>
          <p:cNvGrpSpPr/>
          <p:nvPr/>
        </p:nvGrpSpPr>
        <p:grpSpPr>
          <a:xfrm>
            <a:off x="7448760" y="0"/>
            <a:ext cx="4743360" cy="6858360"/>
            <a:chOff x="7448760" y="0"/>
            <a:chExt cx="4743360" cy="6858360"/>
          </a:xfrm>
        </p:grpSpPr>
        <p:sp>
          <p:nvSpPr>
            <p:cNvPr id="257" name="CustomShape 3"/>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258" name="CustomShape 4"/>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259" name="CustomShape 5"/>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7000"/>
              </a:srgbClr>
            </a:solidFill>
            <a:ln>
              <a:noFill/>
            </a:ln>
          </p:spPr>
          <p:style>
            <a:lnRef idx="0"/>
            <a:fillRef idx="0"/>
            <a:effectRef idx="0"/>
            <a:fontRef idx="minor"/>
          </p:style>
        </p:sp>
        <p:sp>
          <p:nvSpPr>
            <p:cNvPr id="260" name="CustomShape 6"/>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261" name="CustomShape 7"/>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262" name="CustomShape 8"/>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1000"/>
              </a:srgbClr>
            </a:solidFill>
            <a:ln>
              <a:noFill/>
            </a:ln>
          </p:spPr>
          <p:style>
            <a:lnRef idx="0"/>
            <a:fillRef idx="0"/>
            <a:effectRef idx="0"/>
            <a:fontRef idx="minor"/>
          </p:style>
        </p:sp>
        <p:sp>
          <p:nvSpPr>
            <p:cNvPr id="263" name="CustomShape 9"/>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1000"/>
              </a:srgbClr>
            </a:solidFill>
            <a:ln>
              <a:noFill/>
            </a:ln>
          </p:spPr>
          <p:style>
            <a:lnRef idx="0"/>
            <a:fillRef idx="0"/>
            <a:effectRef idx="0"/>
            <a:fontRef idx="minor"/>
          </p:style>
        </p:sp>
        <p:sp>
          <p:nvSpPr>
            <p:cNvPr id="264" name="CustomShape 10"/>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265" name="CustomShape 11"/>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266" name="CustomShape 12"/>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1000"/>
            </a:srgbClr>
          </a:solidFill>
          <a:ln>
            <a:noFill/>
          </a:ln>
        </p:spPr>
        <p:style>
          <a:lnRef idx="0"/>
          <a:fillRef idx="0"/>
          <a:effectRef idx="0"/>
          <a:fontRef idx="minor"/>
        </p:style>
      </p:sp>
      <p:sp>
        <p:nvSpPr>
          <p:cNvPr id="267" name="CustomShape 13"/>
          <p:cNvSpPr/>
          <p:nvPr/>
        </p:nvSpPr>
        <p:spPr>
          <a:xfrm>
            <a:off x="752400" y="6486120"/>
            <a:ext cx="177336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latin typeface="Arial"/>
            </a:endParaRPr>
          </a:p>
        </p:txBody>
      </p:sp>
      <p:sp>
        <p:nvSpPr>
          <p:cNvPr id="268" name="CustomShape 14"/>
          <p:cNvSpPr/>
          <p:nvPr/>
        </p:nvSpPr>
        <p:spPr>
          <a:xfrm>
            <a:off x="7362720" y="447840"/>
            <a:ext cx="361440" cy="36144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fillRef idx="0"/>
          <a:effectRef idx="0"/>
          <a:fontRef idx="minor"/>
        </p:style>
      </p:sp>
      <p:sp>
        <p:nvSpPr>
          <p:cNvPr id="269" name="CustomShape 15"/>
          <p:cNvSpPr/>
          <p:nvPr/>
        </p:nvSpPr>
        <p:spPr>
          <a:xfrm>
            <a:off x="11010960" y="5610240"/>
            <a:ext cx="647280" cy="64728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fillRef idx="0"/>
          <a:effectRef idx="0"/>
          <a:fontRef idx="minor"/>
        </p:style>
      </p:sp>
      <p:pic>
        <p:nvPicPr>
          <p:cNvPr id="270" name="object 17" descr=""/>
          <p:cNvPicPr/>
          <p:nvPr/>
        </p:nvPicPr>
        <p:blipFill>
          <a:blip r:embed="rId1"/>
          <a:stretch/>
        </p:blipFill>
        <p:spPr>
          <a:xfrm>
            <a:off x="10686960" y="6134040"/>
            <a:ext cx="247320" cy="247320"/>
          </a:xfrm>
          <a:prstGeom prst="rect">
            <a:avLst/>
          </a:prstGeom>
          <a:ln>
            <a:noFill/>
          </a:ln>
        </p:spPr>
      </p:pic>
      <p:grpSp>
        <p:nvGrpSpPr>
          <p:cNvPr id="271" name="Group 16"/>
          <p:cNvGrpSpPr/>
          <p:nvPr/>
        </p:nvGrpSpPr>
        <p:grpSpPr>
          <a:xfrm>
            <a:off x="47520" y="3819600"/>
            <a:ext cx="4123800" cy="3009600"/>
            <a:chOff x="47520" y="3819600"/>
            <a:chExt cx="4123800" cy="3009600"/>
          </a:xfrm>
        </p:grpSpPr>
        <p:pic>
          <p:nvPicPr>
            <p:cNvPr id="272" name="object 19" descr=""/>
            <p:cNvPicPr/>
            <p:nvPr/>
          </p:nvPicPr>
          <p:blipFill>
            <a:blip r:embed="rId2"/>
            <a:stretch/>
          </p:blipFill>
          <p:spPr>
            <a:xfrm>
              <a:off x="466560" y="6410160"/>
              <a:ext cx="3704760" cy="294840"/>
            </a:xfrm>
            <a:prstGeom prst="rect">
              <a:avLst/>
            </a:prstGeom>
            <a:ln>
              <a:noFill/>
            </a:ln>
          </p:spPr>
        </p:pic>
        <p:pic>
          <p:nvPicPr>
            <p:cNvPr id="273" name="object 20" descr=""/>
            <p:cNvPicPr/>
            <p:nvPr/>
          </p:nvPicPr>
          <p:blipFill>
            <a:blip r:embed="rId3"/>
            <a:stretch/>
          </p:blipFill>
          <p:spPr>
            <a:xfrm>
              <a:off x="47520" y="3819600"/>
              <a:ext cx="1733040" cy="3009600"/>
            </a:xfrm>
            <a:prstGeom prst="rect">
              <a:avLst/>
            </a:prstGeom>
            <a:ln>
              <a:noFill/>
            </a:ln>
          </p:spPr>
        </p:pic>
      </p:grpSp>
      <p:sp>
        <p:nvSpPr>
          <p:cNvPr id="274" name="TextShape 17"/>
          <p:cNvSpPr txBox="1"/>
          <p:nvPr/>
        </p:nvSpPr>
        <p:spPr>
          <a:xfrm>
            <a:off x="1780560" y="274320"/>
            <a:ext cx="9230400" cy="6309360"/>
          </a:xfrm>
          <a:prstGeom prst="rect">
            <a:avLst/>
          </a:prstGeom>
          <a:noFill/>
          <a:ln>
            <a:noFill/>
          </a:ln>
        </p:spPr>
        <p:txBody>
          <a:bodyPr lIns="0" rIns="0" tIns="13320" bIns="0">
            <a:spAutoFit/>
          </a:bodyPr>
          <a:p>
            <a:r>
              <a:rPr b="0" lang="en-US" sz="3200" spc="-1" strike="noStrike">
                <a:latin typeface="Bookman Old Style"/>
              </a:rPr>
              <a:t>Software Requirements:</a:t>
            </a:r>
            <a:br/>
            <a:r>
              <a:rPr b="0" lang="en-US" sz="2000" spc="-1" strike="noStrike">
                <a:latin typeface="Bookman Old Style"/>
              </a:rPr>
              <a:t>Operating System: Linux (e.g., Ubuntu), macOS, or Windows.</a:t>
            </a:r>
            <a:br/>
            <a:br/>
            <a:r>
              <a:rPr b="0" lang="en-US" sz="2000" spc="-1" strike="noStrike">
                <a:latin typeface="Bookman Old Style"/>
              </a:rPr>
              <a:t>Python: Python 3.x (e.g., Python 3.7 or higher) with essential libraries for machine learning like NumPy, pandas, and scikit-learn.</a:t>
            </a:r>
            <a:br/>
            <a:br/>
            <a:r>
              <a:rPr b="0" lang="en-US" sz="2000" spc="-1" strike="noStrike">
                <a:latin typeface="Bookman Old Style"/>
              </a:rPr>
              <a:t>Deep Learning Framework: TensorFlow or PyTorch for building and training CNN models.</a:t>
            </a:r>
            <a:br/>
            <a:br/>
            <a:r>
              <a:rPr b="0" lang="en-US" sz="2000" spc="-1" strike="noStrike">
                <a:latin typeface="Bookman Old Style"/>
              </a:rPr>
              <a:t>Additional Libraries: Matplotlib for plotting, OpenCV for image processing (if applicable), and any other specific libraries needed for the project.</a:t>
            </a:r>
            <a:br/>
            <a:br/>
            <a:r>
              <a:rPr b="0" lang="en-US" sz="2000" spc="-1" strike="noStrike">
                <a:latin typeface="Bookman Old Style"/>
              </a:rPr>
              <a:t>Development Environment: An Integrated Development Environment (IDE) like Jupyter Notebook, PyCharm, or Visual Studio Code for coding and experimentation.</a:t>
            </a:r>
            <a:endParaRPr b="0" lang="en-US" sz="2000" spc="-1" strike="noStrike">
              <a:latin typeface="Calibri"/>
            </a:endParaRPr>
          </a:p>
        </p:txBody>
      </p:sp>
      <p:sp>
        <p:nvSpPr>
          <p:cNvPr id="275" name="TextShape 18"/>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18B7A921-B0AE-42AC-8260-AD00E6013C25}"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6" name="Group 1"/>
          <p:cNvGrpSpPr/>
          <p:nvPr/>
        </p:nvGrpSpPr>
        <p:grpSpPr>
          <a:xfrm>
            <a:off x="7991640" y="2933640"/>
            <a:ext cx="2761920" cy="3257280"/>
            <a:chOff x="7991640" y="2933640"/>
            <a:chExt cx="2761920" cy="3257280"/>
          </a:xfrm>
        </p:grpSpPr>
        <p:sp>
          <p:nvSpPr>
            <p:cNvPr id="277"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78"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79" name="object 5" descr=""/>
            <p:cNvPicPr/>
            <p:nvPr/>
          </p:nvPicPr>
          <p:blipFill>
            <a:blip r:embed="rId1"/>
            <a:stretch/>
          </p:blipFill>
          <p:spPr>
            <a:xfrm>
              <a:off x="7991640" y="2933640"/>
              <a:ext cx="2761920" cy="3257280"/>
            </a:xfrm>
            <a:prstGeom prst="rect">
              <a:avLst/>
            </a:prstGeom>
            <a:ln>
              <a:noFill/>
            </a:ln>
          </p:spPr>
        </p:pic>
      </p:grpSp>
      <p:sp>
        <p:nvSpPr>
          <p:cNvPr id="280" name="CustomShape 4"/>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81" name="TextShape 5"/>
          <p:cNvSpPr txBox="1"/>
          <p:nvPr/>
        </p:nvSpPr>
        <p:spPr>
          <a:xfrm>
            <a:off x="834120" y="574920"/>
            <a:ext cx="10687320" cy="5734440"/>
          </a:xfrm>
          <a:prstGeom prst="rect">
            <a:avLst/>
          </a:prstGeom>
          <a:noFill/>
          <a:ln>
            <a:noFill/>
          </a:ln>
        </p:spPr>
        <p:txBody>
          <a:bodyPr lIns="0" rIns="0" tIns="16560" bIns="0">
            <a:spAutoFit/>
          </a:bodyPr>
          <a:p>
            <a:pPr marL="12600">
              <a:lnSpc>
                <a:spcPct val="100000"/>
              </a:lnSpc>
              <a:spcBef>
                <a:spcPts val="130"/>
              </a:spcBef>
            </a:pPr>
            <a:br/>
            <a:r>
              <a:rPr b="0" lang="en-US" sz="3200" spc="-21" strike="noStrike">
                <a:solidFill>
                  <a:srgbClr val="000000"/>
                </a:solidFill>
                <a:latin typeface="Bookman Old Style"/>
              </a:rPr>
              <a:t>P</a:t>
            </a:r>
            <a:r>
              <a:rPr b="0" lang="en-US" sz="3200" spc="12" strike="noStrike">
                <a:solidFill>
                  <a:srgbClr val="000000"/>
                </a:solidFill>
                <a:latin typeface="Bookman Old Style"/>
              </a:rPr>
              <a:t>ROB</a:t>
            </a:r>
            <a:r>
              <a:rPr b="0" lang="en-US" sz="3200" spc="52" strike="noStrike">
                <a:solidFill>
                  <a:srgbClr val="000000"/>
                </a:solidFill>
                <a:latin typeface="Bookman Old Style"/>
              </a:rPr>
              <a:t>L</a:t>
            </a:r>
            <a:r>
              <a:rPr b="0" lang="en-US" sz="3200" spc="-21" strike="noStrike">
                <a:solidFill>
                  <a:srgbClr val="000000"/>
                </a:solidFill>
                <a:latin typeface="Bookman Old Style"/>
              </a:rPr>
              <a:t>E</a:t>
            </a:r>
            <a:r>
              <a:rPr b="0" lang="en-US" sz="3200" spc="18" strike="noStrike">
                <a:solidFill>
                  <a:srgbClr val="000000"/>
                </a:solidFill>
                <a:latin typeface="Bookman Old Style"/>
              </a:rPr>
              <a:t>M</a:t>
            </a:r>
            <a:r>
              <a:rPr b="0" lang="en-US" sz="3200" spc="-1" strike="noStrike">
                <a:solidFill>
                  <a:srgbClr val="000000"/>
                </a:solidFill>
                <a:latin typeface="Bookman Old Style"/>
              </a:rPr>
              <a:t>	</a:t>
            </a:r>
            <a:r>
              <a:rPr b="0" lang="en-US" sz="3200" spc="9" strike="noStrike">
                <a:solidFill>
                  <a:srgbClr val="000000"/>
                </a:solidFill>
                <a:latin typeface="Bookman Old Style"/>
              </a:rPr>
              <a:t>S</a:t>
            </a:r>
            <a:r>
              <a:rPr b="0" lang="en-US" sz="3200" spc="-372" strike="noStrike">
                <a:solidFill>
                  <a:srgbClr val="000000"/>
                </a:solidFill>
                <a:latin typeface="Bookman Old Style"/>
              </a:rPr>
              <a:t>T</a:t>
            </a:r>
            <a:r>
              <a:rPr b="0" lang="en-US" sz="3200" spc="-375" strike="noStrike">
                <a:solidFill>
                  <a:srgbClr val="000000"/>
                </a:solidFill>
                <a:latin typeface="Bookman Old Style"/>
              </a:rPr>
              <a:t>A</a:t>
            </a:r>
            <a:r>
              <a:rPr b="0" lang="en-US" sz="3200" spc="12" strike="noStrike">
                <a:solidFill>
                  <a:srgbClr val="000000"/>
                </a:solidFill>
                <a:latin typeface="Bookman Old Style"/>
              </a:rPr>
              <a:t>T</a:t>
            </a:r>
            <a:r>
              <a:rPr b="0" lang="en-US" sz="3200" spc="-12" strike="noStrike">
                <a:solidFill>
                  <a:srgbClr val="000000"/>
                </a:solidFill>
                <a:latin typeface="Bookman Old Style"/>
              </a:rPr>
              <a:t>E</a:t>
            </a:r>
            <a:r>
              <a:rPr b="0" lang="en-US" sz="3200" spc="-21" strike="noStrike">
                <a:solidFill>
                  <a:srgbClr val="000000"/>
                </a:solidFill>
                <a:latin typeface="Bookman Old Style"/>
              </a:rPr>
              <a:t>ME</a:t>
            </a:r>
            <a:r>
              <a:rPr b="0" lang="en-US" sz="3200" spc="9" strike="noStrike">
                <a:solidFill>
                  <a:srgbClr val="000000"/>
                </a:solidFill>
                <a:latin typeface="Bookman Old Style"/>
              </a:rPr>
              <a:t>NT</a:t>
            </a:r>
            <a:br/>
            <a:br/>
            <a:r>
              <a:rPr b="0" lang="en-US" sz="2000" spc="9" strike="noStrike">
                <a:solidFill>
                  <a:srgbClr val="000000"/>
                </a:solidFill>
                <a:latin typeface="Bookman Old Style"/>
              </a:rPr>
              <a:t>Develop a deep learning model using neural networks to predict the presence of coronary artery disease in patients based on their health attributes such as blood pressure, cholesterol levels, and heart rate. The model will classify patients into different categories indicating varying degrees of coronary artery disease.</a:t>
            </a:r>
            <a:endParaRPr b="0" lang="en-US" sz="2000" spc="-1" strike="noStrike">
              <a:latin typeface="Calibri"/>
            </a:endParaRPr>
          </a:p>
        </p:txBody>
      </p:sp>
      <p:pic>
        <p:nvPicPr>
          <p:cNvPr id="282" name="object 8" descr=""/>
          <p:cNvPicPr/>
          <p:nvPr/>
        </p:nvPicPr>
        <p:blipFill>
          <a:blip r:embed="rId2"/>
          <a:stretch/>
        </p:blipFill>
        <p:spPr>
          <a:xfrm>
            <a:off x="676440" y="6467400"/>
            <a:ext cx="2142720" cy="199800"/>
          </a:xfrm>
          <a:prstGeom prst="rect">
            <a:avLst/>
          </a:prstGeom>
          <a:ln>
            <a:noFill/>
          </a:ln>
        </p:spPr>
      </p:pic>
      <p:sp>
        <p:nvSpPr>
          <p:cNvPr id="283" name="CustomShape 6"/>
          <p:cNvSpPr/>
          <p:nvPr/>
        </p:nvSpPr>
        <p:spPr>
          <a:xfrm>
            <a:off x="739800" y="6473160"/>
            <a:ext cx="1798560" cy="174600"/>
          </a:xfrm>
          <a:prstGeom prst="rect">
            <a:avLst/>
          </a:prstGeom>
          <a:noFill/>
          <a:ln>
            <a:noFill/>
          </a:ln>
        </p:spPr>
        <p:style>
          <a:lnRef idx="0"/>
          <a:fillRef idx="0"/>
          <a:effectRef idx="0"/>
          <a:fontRef idx="minor"/>
        </p:style>
      </p:sp>
      <p:sp>
        <p:nvSpPr>
          <p:cNvPr id="284" name="TextShape 7"/>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AD8AA599-8202-4E7A-AFD8-FE9CAE67E915}"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85" name="Group 1"/>
          <p:cNvGrpSpPr/>
          <p:nvPr/>
        </p:nvGrpSpPr>
        <p:grpSpPr>
          <a:xfrm>
            <a:off x="8658360" y="2647800"/>
            <a:ext cx="3533400" cy="3809520"/>
            <a:chOff x="8658360" y="2647800"/>
            <a:chExt cx="3533400" cy="3809520"/>
          </a:xfrm>
        </p:grpSpPr>
        <p:sp>
          <p:nvSpPr>
            <p:cNvPr id="286"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87"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88" name="object 5" descr=""/>
            <p:cNvPicPr/>
            <p:nvPr/>
          </p:nvPicPr>
          <p:blipFill>
            <a:blip r:embed="rId1"/>
            <a:stretch/>
          </p:blipFill>
          <p:spPr>
            <a:xfrm>
              <a:off x="8658360" y="2647800"/>
              <a:ext cx="3533400" cy="3809520"/>
            </a:xfrm>
            <a:prstGeom prst="rect">
              <a:avLst/>
            </a:prstGeom>
            <a:ln>
              <a:noFill/>
            </a:ln>
          </p:spPr>
        </p:pic>
      </p:grpSp>
      <p:sp>
        <p:nvSpPr>
          <p:cNvPr id="289" name="CustomShape 4"/>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90" name="TextShape 5"/>
          <p:cNvSpPr txBox="1"/>
          <p:nvPr/>
        </p:nvSpPr>
        <p:spPr>
          <a:xfrm>
            <a:off x="739800" y="829800"/>
            <a:ext cx="8404200" cy="5627520"/>
          </a:xfrm>
          <a:prstGeom prst="rect">
            <a:avLst/>
          </a:prstGeom>
          <a:noFill/>
          <a:ln>
            <a:noFill/>
          </a:ln>
        </p:spPr>
        <p:txBody>
          <a:bodyPr lIns="0" rIns="0" tIns="16560" bIns="0">
            <a:spAutoFit/>
          </a:bodyPr>
          <a:p>
            <a:pPr marL="12600" algn="just">
              <a:lnSpc>
                <a:spcPct val="100000"/>
              </a:lnSpc>
              <a:spcBef>
                <a:spcPts val="130"/>
              </a:spcBef>
            </a:pPr>
            <a:br/>
            <a:r>
              <a:rPr b="0" lang="en-US" sz="3200" spc="4" strike="noStrike">
                <a:solidFill>
                  <a:srgbClr val="000000"/>
                </a:solidFill>
                <a:latin typeface="Bookman Old Style"/>
              </a:rPr>
              <a:t>PROJECT</a:t>
            </a:r>
            <a:r>
              <a:rPr b="0" lang="en-US" sz="3200" spc="4" strike="noStrike">
                <a:solidFill>
                  <a:srgbClr val="000000"/>
                </a:solidFill>
                <a:latin typeface="Bookman Old Style"/>
              </a:rPr>
              <a:t>	</a:t>
            </a:r>
            <a:r>
              <a:rPr b="0" lang="en-US" sz="3200" spc="-21" strike="noStrike">
                <a:solidFill>
                  <a:srgbClr val="000000"/>
                </a:solidFill>
                <a:latin typeface="Bookman Old Style"/>
              </a:rPr>
              <a:t>OVERVIEW</a:t>
            </a:r>
            <a:br/>
            <a:br/>
            <a:r>
              <a:rPr b="0" lang="en-US" sz="2000" spc="-21" strike="noStrike">
                <a:solidFill>
                  <a:srgbClr val="000000"/>
                </a:solidFill>
                <a:latin typeface="Bookman Old Style"/>
              </a:rPr>
              <a:t>This project aims to predict heart disease using neural networks. The prediction will be based on attributes such as blood pressure, cholesterol levels, heart rate, and other characteristic attributes of patients. The goal is to classify patients into different categories according to varying degrees of coronary artery disease.</a:t>
            </a:r>
            <a:endParaRPr b="0" lang="en-US" sz="2000" spc="-1" strike="noStrike">
              <a:latin typeface="Calibri"/>
            </a:endParaRPr>
          </a:p>
        </p:txBody>
      </p:sp>
      <p:pic>
        <p:nvPicPr>
          <p:cNvPr id="291" name="object 8" descr=""/>
          <p:cNvPicPr/>
          <p:nvPr/>
        </p:nvPicPr>
        <p:blipFill>
          <a:blip r:embed="rId2"/>
          <a:stretch/>
        </p:blipFill>
        <p:spPr>
          <a:xfrm>
            <a:off x="676440" y="6467400"/>
            <a:ext cx="2142720" cy="199800"/>
          </a:xfrm>
          <a:prstGeom prst="rect">
            <a:avLst/>
          </a:prstGeom>
          <a:ln>
            <a:noFill/>
          </a:ln>
        </p:spPr>
      </p:pic>
      <p:sp>
        <p:nvSpPr>
          <p:cNvPr id="292" name="CustomShape 6"/>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latin typeface="Arial"/>
            </a:endParaRPr>
          </a:p>
        </p:txBody>
      </p:sp>
      <p:sp>
        <p:nvSpPr>
          <p:cNvPr id="293" name="TextShape 7"/>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87472067-BA35-4C7E-99BA-022D3854F3AB}"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95" name="CustomShape 2"/>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96"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297" name="TextShape 4"/>
          <p:cNvSpPr txBox="1"/>
          <p:nvPr/>
        </p:nvSpPr>
        <p:spPr>
          <a:xfrm>
            <a:off x="699480" y="891720"/>
            <a:ext cx="7713000" cy="5326200"/>
          </a:xfrm>
          <a:prstGeom prst="rect">
            <a:avLst/>
          </a:prstGeom>
          <a:noFill/>
          <a:ln>
            <a:noFill/>
          </a:ln>
        </p:spPr>
        <p:txBody>
          <a:bodyPr lIns="0" rIns="0" tIns="16560" bIns="0">
            <a:spAutoFit/>
          </a:bodyPr>
          <a:p>
            <a:pPr marL="12600">
              <a:lnSpc>
                <a:spcPct val="100000"/>
              </a:lnSpc>
              <a:spcBef>
                <a:spcPts val="130"/>
              </a:spcBef>
            </a:pPr>
            <a:r>
              <a:rPr b="0" lang="en-US" sz="3200" spc="24" strike="noStrike">
                <a:solidFill>
                  <a:srgbClr val="000000"/>
                </a:solidFill>
                <a:latin typeface="Bookman Old Style"/>
              </a:rPr>
              <a:t>W</a:t>
            </a:r>
            <a:r>
              <a:rPr b="0" lang="en-US" sz="3200" spc="-21" strike="noStrike">
                <a:solidFill>
                  <a:srgbClr val="000000"/>
                </a:solidFill>
                <a:latin typeface="Bookman Old Style"/>
              </a:rPr>
              <a:t>H</a:t>
            </a:r>
            <a:r>
              <a:rPr b="0" lang="en-US" sz="3200" spc="18" strike="noStrike">
                <a:solidFill>
                  <a:srgbClr val="000000"/>
                </a:solidFill>
                <a:latin typeface="Bookman Old Style"/>
              </a:rPr>
              <a:t>O</a:t>
            </a:r>
            <a:r>
              <a:rPr b="0" lang="en-US" sz="3200" spc="-236" strike="noStrike">
                <a:solidFill>
                  <a:srgbClr val="000000"/>
                </a:solidFill>
                <a:latin typeface="Bookman Old Style"/>
              </a:rPr>
              <a:t> </a:t>
            </a:r>
            <a:r>
              <a:rPr b="0" lang="en-US" sz="3200" spc="-12" strike="noStrike">
                <a:solidFill>
                  <a:srgbClr val="000000"/>
                </a:solidFill>
                <a:latin typeface="Bookman Old Style"/>
              </a:rPr>
              <a:t>AR</a:t>
            </a:r>
            <a:r>
              <a:rPr b="0" lang="en-US" sz="3200" spc="12" strike="noStrike">
                <a:solidFill>
                  <a:srgbClr val="000000"/>
                </a:solidFill>
                <a:latin typeface="Bookman Old Style"/>
              </a:rPr>
              <a:t>E</a:t>
            </a:r>
            <a:r>
              <a:rPr b="0" lang="en-US" sz="3200" spc="-35" strike="noStrike">
                <a:solidFill>
                  <a:srgbClr val="000000"/>
                </a:solidFill>
                <a:latin typeface="Bookman Old Style"/>
              </a:rPr>
              <a:t> </a:t>
            </a:r>
            <a:r>
              <a:rPr b="0" lang="en-US" sz="3200" spc="-12" strike="noStrike">
                <a:solidFill>
                  <a:srgbClr val="000000"/>
                </a:solidFill>
                <a:latin typeface="Bookman Old Style"/>
              </a:rPr>
              <a:t>T</a:t>
            </a:r>
            <a:r>
              <a:rPr b="0" lang="en-US" sz="3200" spc="-15" strike="noStrike">
                <a:solidFill>
                  <a:srgbClr val="000000"/>
                </a:solidFill>
                <a:latin typeface="Bookman Old Style"/>
              </a:rPr>
              <a:t>H</a:t>
            </a:r>
            <a:r>
              <a:rPr b="0" lang="en-US" sz="3200" spc="12" strike="noStrike">
                <a:solidFill>
                  <a:srgbClr val="000000"/>
                </a:solidFill>
                <a:latin typeface="Bookman Old Style"/>
              </a:rPr>
              <a:t>E</a:t>
            </a:r>
            <a:r>
              <a:rPr b="0" lang="en-US" sz="3200" spc="-35" strike="noStrike">
                <a:solidFill>
                  <a:srgbClr val="000000"/>
                </a:solidFill>
                <a:latin typeface="Bookman Old Style"/>
              </a:rPr>
              <a:t> </a:t>
            </a:r>
            <a:r>
              <a:rPr b="0" lang="en-US" sz="3200" spc="-21" strike="noStrike">
                <a:solidFill>
                  <a:srgbClr val="000000"/>
                </a:solidFill>
                <a:latin typeface="Bookman Old Style"/>
              </a:rPr>
              <a:t>E</a:t>
            </a:r>
            <a:r>
              <a:rPr b="0" lang="en-US" sz="3200" spc="29" strike="noStrike">
                <a:solidFill>
                  <a:srgbClr val="000000"/>
                </a:solidFill>
                <a:latin typeface="Bookman Old Style"/>
              </a:rPr>
              <a:t>N</a:t>
            </a:r>
            <a:r>
              <a:rPr b="0" lang="en-US" sz="3200" spc="12" strike="noStrike">
                <a:solidFill>
                  <a:srgbClr val="000000"/>
                </a:solidFill>
                <a:latin typeface="Bookman Old Style"/>
              </a:rPr>
              <a:t>D</a:t>
            </a:r>
            <a:r>
              <a:rPr b="0" lang="en-US" sz="3200" spc="-46" strike="noStrike">
                <a:solidFill>
                  <a:srgbClr val="000000"/>
                </a:solidFill>
                <a:latin typeface="Bookman Old Style"/>
              </a:rPr>
              <a:t> </a:t>
            </a:r>
            <a:r>
              <a:rPr b="0" lang="en-US" sz="3200" spc="-1" strike="noStrike">
                <a:solidFill>
                  <a:srgbClr val="000000"/>
                </a:solidFill>
                <a:latin typeface="Bookman Old Style"/>
              </a:rPr>
              <a:t>U</a:t>
            </a:r>
            <a:r>
              <a:rPr b="0" lang="en-US" sz="3200" spc="9" strike="noStrike">
                <a:solidFill>
                  <a:srgbClr val="000000"/>
                </a:solidFill>
                <a:latin typeface="Bookman Old Style"/>
              </a:rPr>
              <a:t>S</a:t>
            </a:r>
            <a:r>
              <a:rPr b="0" lang="en-US" sz="3200" spc="-26" strike="noStrike">
                <a:solidFill>
                  <a:srgbClr val="000000"/>
                </a:solidFill>
                <a:latin typeface="Bookman Old Style"/>
              </a:rPr>
              <a:t>E</a:t>
            </a:r>
            <a:r>
              <a:rPr b="0" lang="en-US" sz="3200" spc="-12" strike="noStrike">
                <a:solidFill>
                  <a:srgbClr val="000000"/>
                </a:solidFill>
                <a:latin typeface="Bookman Old Style"/>
              </a:rPr>
              <a:t>R</a:t>
            </a:r>
            <a:r>
              <a:rPr b="0" lang="en-US" sz="3200" spc="4" strike="noStrike">
                <a:solidFill>
                  <a:srgbClr val="000000"/>
                </a:solidFill>
                <a:latin typeface="Bookman Old Style"/>
              </a:rPr>
              <a:t>S?</a:t>
            </a:r>
            <a:br/>
            <a:br/>
            <a:r>
              <a:rPr b="0" lang="en-US" sz="2000" spc="4" strike="noStrike">
                <a:solidFill>
                  <a:srgbClr val="000000"/>
                </a:solidFill>
                <a:latin typeface="Bookman Old Style"/>
              </a:rPr>
              <a:t>. Healthcare Professionals</a:t>
            </a:r>
            <a:br/>
            <a:br/>
            <a:r>
              <a:rPr b="0" lang="en-US" sz="2000" spc="4" strike="noStrike">
                <a:solidFill>
                  <a:srgbClr val="000000"/>
                </a:solidFill>
                <a:latin typeface="Bookman Old Style"/>
              </a:rPr>
              <a:t>.Patients</a:t>
            </a:r>
            <a:br/>
            <a:br/>
            <a:r>
              <a:rPr b="0" lang="en-US" sz="2000" spc="4" strike="noStrike">
                <a:solidFill>
                  <a:srgbClr val="000000"/>
                </a:solidFill>
                <a:latin typeface="Bookman Old Style"/>
              </a:rPr>
              <a:t>.Healthcare Institutions</a:t>
            </a:r>
            <a:br/>
            <a:br/>
            <a:r>
              <a:rPr b="0" lang="en-US" sz="2000" spc="4" strike="noStrike">
                <a:solidFill>
                  <a:srgbClr val="000000"/>
                </a:solidFill>
                <a:latin typeface="Bookman Old Style"/>
              </a:rPr>
              <a:t>.Health Insurance Companies</a:t>
            </a:r>
            <a:br/>
            <a:br/>
            <a:r>
              <a:rPr b="0" lang="en-US" sz="2000" spc="4" strike="noStrike">
                <a:solidFill>
                  <a:srgbClr val="000000"/>
                </a:solidFill>
                <a:latin typeface="Bookman Old Style"/>
              </a:rPr>
              <a:t>.Researchers and Academia</a:t>
            </a:r>
            <a:endParaRPr b="0" lang="en-US" sz="2000" spc="-1" strike="noStrike">
              <a:latin typeface="Calibri"/>
            </a:endParaRPr>
          </a:p>
        </p:txBody>
      </p:sp>
      <p:pic>
        <p:nvPicPr>
          <p:cNvPr id="298" name="object 6" descr=""/>
          <p:cNvPicPr/>
          <p:nvPr/>
        </p:nvPicPr>
        <p:blipFill>
          <a:blip r:embed="rId1"/>
          <a:stretch/>
        </p:blipFill>
        <p:spPr>
          <a:xfrm>
            <a:off x="723960" y="6172200"/>
            <a:ext cx="2180880" cy="485280"/>
          </a:xfrm>
          <a:prstGeom prst="rect">
            <a:avLst/>
          </a:prstGeom>
          <a:ln>
            <a:noFill/>
          </a:ln>
        </p:spPr>
      </p:pic>
      <p:sp>
        <p:nvSpPr>
          <p:cNvPr id="299" name="CustomShape 5"/>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latin typeface="Arial"/>
            </a:endParaRPr>
          </a:p>
        </p:txBody>
      </p:sp>
      <p:sp>
        <p:nvSpPr>
          <p:cNvPr id="300" name="TextShape 6"/>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7BB99BE8-A3EB-4D3F-A963-B2083CA888D5}"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302" name="CustomShape 2"/>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303"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304" name="TextShape 4"/>
          <p:cNvSpPr txBox="1"/>
          <p:nvPr/>
        </p:nvSpPr>
        <p:spPr>
          <a:xfrm>
            <a:off x="558000" y="318240"/>
            <a:ext cx="9762840" cy="8551440"/>
          </a:xfrm>
          <a:prstGeom prst="rect">
            <a:avLst/>
          </a:prstGeom>
          <a:noFill/>
          <a:ln>
            <a:noFill/>
          </a:ln>
        </p:spPr>
        <p:txBody>
          <a:bodyPr lIns="0" rIns="0" tIns="13320" bIns="0">
            <a:spAutoFit/>
          </a:bodyPr>
          <a:p>
            <a:pPr marL="12600">
              <a:lnSpc>
                <a:spcPct val="100000"/>
              </a:lnSpc>
              <a:spcBef>
                <a:spcPts val="105"/>
              </a:spcBef>
            </a:pPr>
            <a:r>
              <a:rPr b="1" lang="en-US" sz="2000" spc="-41" strike="noStrike">
                <a:solidFill>
                  <a:srgbClr val="000000"/>
                </a:solidFill>
                <a:latin typeface="Bookman Old Style"/>
              </a:rPr>
              <a:t>Y</a:t>
            </a:r>
            <a:r>
              <a:rPr b="1" lang="en-US" sz="2000" spc="9" strike="noStrike">
                <a:solidFill>
                  <a:srgbClr val="000000"/>
                </a:solidFill>
                <a:latin typeface="Bookman Old Style"/>
              </a:rPr>
              <a:t>O</a:t>
            </a:r>
            <a:r>
              <a:rPr b="1" lang="en-US" sz="2000" spc="24" strike="noStrike">
                <a:solidFill>
                  <a:srgbClr val="000000"/>
                </a:solidFill>
                <a:latin typeface="Bookman Old Style"/>
              </a:rPr>
              <a:t>U</a:t>
            </a:r>
            <a:r>
              <a:rPr b="1" lang="en-US" sz="2000" spc="-1" strike="noStrike">
                <a:solidFill>
                  <a:srgbClr val="000000"/>
                </a:solidFill>
                <a:latin typeface="Bookman Old Style"/>
              </a:rPr>
              <a:t>R</a:t>
            </a:r>
            <a:r>
              <a:rPr b="1" lang="en-US" sz="2000" spc="4" strike="noStrike">
                <a:solidFill>
                  <a:srgbClr val="000000"/>
                </a:solidFill>
                <a:latin typeface="Bookman Old Style"/>
              </a:rPr>
              <a:t> </a:t>
            </a:r>
            <a:r>
              <a:rPr b="1" lang="en-US" sz="2000" spc="24" strike="noStrike">
                <a:solidFill>
                  <a:srgbClr val="000000"/>
                </a:solidFill>
                <a:latin typeface="Bookman Old Style"/>
              </a:rPr>
              <a:t>S</a:t>
            </a:r>
            <a:r>
              <a:rPr b="1" lang="en-US" sz="2000" spc="9" strike="noStrike">
                <a:solidFill>
                  <a:srgbClr val="000000"/>
                </a:solidFill>
                <a:latin typeface="Bookman Old Style"/>
              </a:rPr>
              <a:t>O</a:t>
            </a:r>
            <a:r>
              <a:rPr b="1" lang="en-US" sz="2000" spc="24" strike="noStrike">
                <a:solidFill>
                  <a:srgbClr val="000000"/>
                </a:solidFill>
                <a:latin typeface="Bookman Old Style"/>
              </a:rPr>
              <a:t>LU</a:t>
            </a:r>
            <a:r>
              <a:rPr b="1" lang="en-US" sz="2000" spc="-35" strike="noStrike">
                <a:solidFill>
                  <a:srgbClr val="000000"/>
                </a:solidFill>
                <a:latin typeface="Bookman Old Style"/>
              </a:rPr>
              <a:t>T</a:t>
            </a:r>
            <a:r>
              <a:rPr b="1" lang="en-US" sz="2000" spc="-32" strike="noStrike">
                <a:solidFill>
                  <a:srgbClr val="000000"/>
                </a:solidFill>
                <a:latin typeface="Bookman Old Style"/>
              </a:rPr>
              <a:t>I</a:t>
            </a:r>
            <a:r>
              <a:rPr b="1" lang="en-US" sz="2000" spc="9" strike="noStrike">
                <a:solidFill>
                  <a:srgbClr val="000000"/>
                </a:solidFill>
                <a:latin typeface="Bookman Old Style"/>
              </a:rPr>
              <a:t>O</a:t>
            </a:r>
            <a:r>
              <a:rPr b="1" lang="en-US" sz="2000" spc="-1" strike="noStrike">
                <a:solidFill>
                  <a:srgbClr val="000000"/>
                </a:solidFill>
                <a:latin typeface="Bookman Old Style"/>
              </a:rPr>
              <a:t>N</a:t>
            </a:r>
            <a:r>
              <a:rPr b="1" lang="en-US" sz="2000" spc="-347" strike="noStrike">
                <a:solidFill>
                  <a:srgbClr val="000000"/>
                </a:solidFill>
                <a:latin typeface="Bookman Old Style"/>
              </a:rPr>
              <a:t> </a:t>
            </a:r>
            <a:r>
              <a:rPr b="1" lang="en-US" sz="2000" spc="-35" strike="noStrike">
                <a:solidFill>
                  <a:srgbClr val="000000"/>
                </a:solidFill>
                <a:latin typeface="Bookman Old Style"/>
              </a:rPr>
              <a:t>A</a:t>
            </a:r>
            <a:r>
              <a:rPr b="1" lang="en-US" sz="2000" spc="-7" strike="noStrike">
                <a:solidFill>
                  <a:srgbClr val="000000"/>
                </a:solidFill>
                <a:latin typeface="Bookman Old Style"/>
              </a:rPr>
              <a:t>N</a:t>
            </a:r>
            <a:r>
              <a:rPr b="1" lang="en-US" sz="2000" spc="-1" strike="noStrike">
                <a:solidFill>
                  <a:srgbClr val="000000"/>
                </a:solidFill>
                <a:latin typeface="Bookman Old Style"/>
              </a:rPr>
              <a:t>D</a:t>
            </a:r>
            <a:r>
              <a:rPr b="1" lang="en-US" sz="2000" spc="32" strike="noStrike">
                <a:solidFill>
                  <a:srgbClr val="000000"/>
                </a:solidFill>
                <a:latin typeface="Bookman Old Style"/>
              </a:rPr>
              <a:t> </a:t>
            </a:r>
            <a:r>
              <a:rPr b="1" lang="en-US" sz="2000" spc="-32" strike="noStrike">
                <a:solidFill>
                  <a:srgbClr val="000000"/>
                </a:solidFill>
                <a:latin typeface="Bookman Old Style"/>
              </a:rPr>
              <a:t>I</a:t>
            </a:r>
            <a:r>
              <a:rPr b="1" lang="en-US" sz="2000" spc="-35" strike="noStrike">
                <a:solidFill>
                  <a:srgbClr val="000000"/>
                </a:solidFill>
                <a:latin typeface="Bookman Old Style"/>
              </a:rPr>
              <a:t>T</a:t>
            </a:r>
            <a:r>
              <a:rPr b="1" lang="en-US" sz="2000" spc="-1" strike="noStrike">
                <a:solidFill>
                  <a:srgbClr val="000000"/>
                </a:solidFill>
                <a:latin typeface="Bookman Old Style"/>
              </a:rPr>
              <a:t>S</a:t>
            </a:r>
            <a:r>
              <a:rPr b="1" lang="en-US" sz="2000" spc="58" strike="noStrike">
                <a:solidFill>
                  <a:srgbClr val="000000"/>
                </a:solidFill>
                <a:latin typeface="Bookman Old Style"/>
              </a:rPr>
              <a:t> </a:t>
            </a:r>
            <a:r>
              <a:rPr b="1" lang="en-US" sz="2000" spc="-296" strike="noStrike">
                <a:solidFill>
                  <a:srgbClr val="000000"/>
                </a:solidFill>
                <a:latin typeface="Bookman Old Style"/>
              </a:rPr>
              <a:t>V</a:t>
            </a:r>
            <a:r>
              <a:rPr b="1" lang="en-US" sz="2000" spc="-35" strike="noStrike">
                <a:solidFill>
                  <a:srgbClr val="000000"/>
                </a:solidFill>
                <a:latin typeface="Bookman Old Style"/>
              </a:rPr>
              <a:t>A</a:t>
            </a:r>
            <a:r>
              <a:rPr b="1" lang="en-US" sz="2000" spc="24" strike="noStrike">
                <a:solidFill>
                  <a:srgbClr val="000000"/>
                </a:solidFill>
                <a:latin typeface="Bookman Old Style"/>
              </a:rPr>
              <a:t>LU</a:t>
            </a:r>
            <a:r>
              <a:rPr b="1" lang="en-US" sz="2000" spc="-1" strike="noStrike">
                <a:solidFill>
                  <a:srgbClr val="000000"/>
                </a:solidFill>
                <a:latin typeface="Bookman Old Style"/>
              </a:rPr>
              <a:t>E</a:t>
            </a:r>
            <a:r>
              <a:rPr b="1" lang="en-US" sz="2000" spc="-66" strike="noStrike">
                <a:solidFill>
                  <a:srgbClr val="000000"/>
                </a:solidFill>
                <a:latin typeface="Bookman Old Style"/>
              </a:rPr>
              <a:t> </a:t>
            </a:r>
            <a:r>
              <a:rPr b="1" lang="en-US" sz="2000" spc="-15" strike="noStrike">
                <a:solidFill>
                  <a:srgbClr val="000000"/>
                </a:solidFill>
                <a:latin typeface="Bookman Old Style"/>
              </a:rPr>
              <a:t>P</a:t>
            </a:r>
            <a:r>
              <a:rPr b="1" lang="en-US" sz="2000" spc="-32" strike="noStrike">
                <a:solidFill>
                  <a:srgbClr val="000000"/>
                </a:solidFill>
                <a:latin typeface="Bookman Old Style"/>
              </a:rPr>
              <a:t>R</a:t>
            </a:r>
            <a:r>
              <a:rPr b="1" lang="en-US" sz="2000" spc="9" strike="noStrike">
                <a:solidFill>
                  <a:srgbClr val="000000"/>
                </a:solidFill>
                <a:latin typeface="Bookman Old Style"/>
              </a:rPr>
              <a:t>O</a:t>
            </a:r>
            <a:r>
              <a:rPr b="1" lang="en-US" sz="2000" spc="-15" strike="noStrike">
                <a:solidFill>
                  <a:srgbClr val="000000"/>
                </a:solidFill>
                <a:latin typeface="Bookman Old Style"/>
              </a:rPr>
              <a:t>P</a:t>
            </a:r>
            <a:r>
              <a:rPr b="1" lang="en-US" sz="2000" spc="9" strike="noStrike">
                <a:solidFill>
                  <a:srgbClr val="000000"/>
                </a:solidFill>
                <a:latin typeface="Bookman Old Style"/>
              </a:rPr>
              <a:t>O</a:t>
            </a:r>
            <a:r>
              <a:rPr b="1" lang="en-US" sz="2000" spc="24" strike="noStrike">
                <a:solidFill>
                  <a:srgbClr val="000000"/>
                </a:solidFill>
                <a:latin typeface="Bookman Old Style"/>
              </a:rPr>
              <a:t>S</a:t>
            </a:r>
            <a:r>
              <a:rPr b="1" lang="en-US" sz="2000" spc="-32" strike="noStrike">
                <a:solidFill>
                  <a:srgbClr val="000000"/>
                </a:solidFill>
                <a:latin typeface="Bookman Old Style"/>
              </a:rPr>
              <a:t>I</a:t>
            </a:r>
            <a:r>
              <a:rPr b="1" lang="en-US" sz="2000" spc="-35" strike="noStrike">
                <a:solidFill>
                  <a:srgbClr val="000000"/>
                </a:solidFill>
                <a:latin typeface="Bookman Old Style"/>
              </a:rPr>
              <a:t>T</a:t>
            </a:r>
            <a:r>
              <a:rPr b="1" lang="en-US" sz="2000" spc="-32" strike="noStrike">
                <a:solidFill>
                  <a:srgbClr val="000000"/>
                </a:solidFill>
                <a:latin typeface="Bookman Old Style"/>
              </a:rPr>
              <a:t>I</a:t>
            </a:r>
            <a:r>
              <a:rPr b="1" lang="en-US" sz="2000" spc="9" strike="noStrike">
                <a:solidFill>
                  <a:srgbClr val="000000"/>
                </a:solidFill>
                <a:latin typeface="Bookman Old Style"/>
              </a:rPr>
              <a:t>O</a:t>
            </a:r>
            <a:r>
              <a:rPr b="1" lang="en-US" sz="2000" spc="-1" strike="noStrike">
                <a:solidFill>
                  <a:srgbClr val="000000"/>
                </a:solidFill>
                <a:latin typeface="Bookman Old Style"/>
              </a:rPr>
              <a:t>N:</a:t>
            </a:r>
            <a:br/>
            <a:r>
              <a:rPr b="0" lang="en-US" sz="2000" spc="-1" strike="noStrike">
                <a:solidFill>
                  <a:srgbClr val="000000"/>
                </a:solidFill>
                <a:latin typeface="Bookman Old Style"/>
              </a:rPr>
              <a:t>Accurate Prediction: The model utilizes neural networks to analyze a range of health attributes and accurately predict the presence of coronary artery disease in patients.</a:t>
            </a:r>
            <a:br/>
            <a:br/>
            <a:r>
              <a:rPr b="0" lang="en-US" sz="2000" spc="-1" strike="noStrike">
                <a:solidFill>
                  <a:srgbClr val="000000"/>
                </a:solidFill>
                <a:latin typeface="Bookman Old Style"/>
              </a:rPr>
              <a:t>Early Detection: By identifying patients at risk of coronary artery disease early on, the model enables healthcare professionals to initiate preventive measures and early treatment, potentially reducing the risk of complications.</a:t>
            </a:r>
            <a:br/>
            <a:br/>
            <a:r>
              <a:rPr b="0" lang="en-US" sz="2000" spc="-1" strike="noStrike">
                <a:solidFill>
                  <a:srgbClr val="000000"/>
                </a:solidFill>
                <a:latin typeface="Bookman Old Style"/>
              </a:rPr>
              <a:t>Efficient Healthcare Planning: Healthcare providers can use the model to prioritize patient care based on predicted risk levels, optimizing healthcare resources and improving patient outcomes.</a:t>
            </a:r>
            <a:br/>
            <a:br/>
            <a:r>
              <a:rPr b="0" lang="en-US" sz="2000" spc="-1" strike="noStrike">
                <a:solidFill>
                  <a:srgbClr val="000000"/>
                </a:solidFill>
                <a:latin typeface="Bookman Old Style"/>
              </a:rPr>
              <a:t>Patient Empowerment: Patients can benefit from knowing their risk factors for heart disease, empowering them to make lifestyle changes and seek early medical intervention if needed.</a:t>
            </a:r>
            <a:br/>
            <a:br/>
            <a:r>
              <a:rPr b="0" lang="en-US" sz="2000" spc="-1" strike="noStrike">
                <a:solidFill>
                  <a:srgbClr val="000000"/>
                </a:solidFill>
                <a:latin typeface="Bookman Old Style"/>
              </a:rPr>
              <a:t>Research and Development: The model can contribute to ongoing research and development in the field of cardiovascular diseases, leading to further advancements in diagnosis and treatment.</a:t>
            </a:r>
            <a:br/>
            <a:br/>
            <a:br/>
            <a:br/>
            <a:br/>
            <a:br/>
            <a:br/>
            <a:br/>
            <a:endParaRPr b="0" lang="en-US" sz="2000" spc="-1" strike="noStrike">
              <a:latin typeface="Calibri"/>
            </a:endParaRPr>
          </a:p>
        </p:txBody>
      </p:sp>
      <p:pic>
        <p:nvPicPr>
          <p:cNvPr id="305" name="object 7" descr=""/>
          <p:cNvPicPr/>
          <p:nvPr/>
        </p:nvPicPr>
        <p:blipFill>
          <a:blip r:embed="rId1"/>
          <a:stretch/>
        </p:blipFill>
        <p:spPr>
          <a:xfrm>
            <a:off x="676440" y="6467400"/>
            <a:ext cx="2142720" cy="199800"/>
          </a:xfrm>
          <a:prstGeom prst="rect">
            <a:avLst/>
          </a:prstGeom>
          <a:ln>
            <a:noFill/>
          </a:ln>
        </p:spPr>
      </p:pic>
      <p:sp>
        <p:nvSpPr>
          <p:cNvPr id="306" name="CustomShape 5"/>
          <p:cNvSpPr/>
          <p:nvPr/>
        </p:nvSpPr>
        <p:spPr>
          <a:xfrm>
            <a:off x="739800" y="6473160"/>
            <a:ext cx="1798560" cy="17460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latin typeface="Arial"/>
            </a:endParaRPr>
          </a:p>
        </p:txBody>
      </p:sp>
      <p:sp>
        <p:nvSpPr>
          <p:cNvPr id="307" name="TextShape 6"/>
          <p:cNvSpPr txBox="1"/>
          <p:nvPr/>
        </p:nvSpPr>
        <p:spPr>
          <a:xfrm>
            <a:off x="11353320" y="6473160"/>
            <a:ext cx="150840" cy="3984480"/>
          </a:xfrm>
          <a:prstGeom prst="rect">
            <a:avLst/>
          </a:prstGeom>
          <a:noFill/>
          <a:ln>
            <a:noFill/>
          </a:ln>
        </p:spPr>
        <p:txBody>
          <a:bodyPr lIns="0" rIns="0" tIns="6840" bIns="0">
            <a:spAutoFit/>
          </a:bodyPr>
          <a:p>
            <a:pPr marL="38160">
              <a:lnSpc>
                <a:spcPct val="100000"/>
              </a:lnSpc>
              <a:spcBef>
                <a:spcPts val="54"/>
              </a:spcBef>
            </a:pPr>
            <a:fld id="{59A1BBCE-57A4-4C94-9DD3-9E3E98271B2D}" type="slidenum">
              <a:rPr b="0" lang="en-US" sz="1100" spc="9" strike="noStrike">
                <a:solidFill>
                  <a:srgbClr val="2d936b"/>
                </a:solidFill>
                <a:latin typeface="Trebuchet MS"/>
              </a:rPr>
              <a:t>1</a:t>
            </a:fld>
            <a:endParaRPr b="0" lang="en-US" sz="11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752400" y="6486120"/>
            <a:ext cx="177336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US" sz="1100" spc="-1" strike="noStrike">
              <a:latin typeface="Arial"/>
            </a:endParaRPr>
          </a:p>
        </p:txBody>
      </p:sp>
      <p:sp>
        <p:nvSpPr>
          <p:cNvPr id="309"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310" name="CustomShape 3"/>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311" name="CustomShape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312" name="object 6" descr=""/>
          <p:cNvPicPr/>
          <p:nvPr/>
        </p:nvPicPr>
        <p:blipFill>
          <a:blip r:embed="rId1"/>
          <a:stretch/>
        </p:blipFill>
        <p:spPr>
          <a:xfrm>
            <a:off x="66600" y="3381480"/>
            <a:ext cx="2466720" cy="3419280"/>
          </a:xfrm>
          <a:prstGeom prst="rect">
            <a:avLst/>
          </a:prstGeom>
          <a:ln>
            <a:noFill/>
          </a:ln>
        </p:spPr>
      </p:pic>
      <p:sp>
        <p:nvSpPr>
          <p:cNvPr id="313" name="TextShape 5"/>
          <p:cNvSpPr txBox="1"/>
          <p:nvPr/>
        </p:nvSpPr>
        <p:spPr>
          <a:xfrm>
            <a:off x="2525760" y="746280"/>
            <a:ext cx="9318600" cy="7212600"/>
          </a:xfrm>
          <a:prstGeom prst="rect">
            <a:avLst/>
          </a:prstGeom>
          <a:noFill/>
          <a:ln>
            <a:noFill/>
          </a:ln>
        </p:spPr>
        <p:txBody>
          <a:bodyPr lIns="0" rIns="0" tIns="16560" bIns="0">
            <a:spAutoFit/>
          </a:bodyPr>
          <a:p>
            <a:pPr marL="12600">
              <a:lnSpc>
                <a:spcPct val="100000"/>
              </a:lnSpc>
              <a:spcBef>
                <a:spcPts val="130"/>
              </a:spcBef>
            </a:pPr>
            <a:r>
              <a:rPr b="0" lang="en-US" sz="3200" spc="12" strike="noStrike">
                <a:solidFill>
                  <a:srgbClr val="000000"/>
                </a:solidFill>
                <a:latin typeface="Bookman Old Style"/>
              </a:rPr>
              <a:t>THE</a:t>
            </a:r>
            <a:r>
              <a:rPr b="0" lang="en-US" sz="3200" spc="18" strike="noStrike">
                <a:solidFill>
                  <a:srgbClr val="000000"/>
                </a:solidFill>
                <a:latin typeface="Bookman Old Style"/>
              </a:rPr>
              <a:t> </a:t>
            </a:r>
            <a:r>
              <a:rPr b="0" lang="en-US" sz="3200" spc="9" strike="noStrike">
                <a:solidFill>
                  <a:srgbClr val="000000"/>
                </a:solidFill>
                <a:latin typeface="Bookman Old Style"/>
              </a:rPr>
              <a:t>WOW</a:t>
            </a:r>
            <a:r>
              <a:rPr b="0" lang="en-US" sz="3200" spc="83" strike="noStrike">
                <a:solidFill>
                  <a:srgbClr val="000000"/>
                </a:solidFill>
                <a:latin typeface="Bookman Old Style"/>
              </a:rPr>
              <a:t> </a:t>
            </a:r>
            <a:r>
              <a:rPr b="0" lang="en-US" sz="3200" spc="9" strike="noStrike">
                <a:solidFill>
                  <a:srgbClr val="000000"/>
                </a:solidFill>
                <a:latin typeface="Bookman Old Style"/>
              </a:rPr>
              <a:t>IN</a:t>
            </a:r>
            <a:r>
              <a:rPr b="0" lang="en-US" sz="3200" spc="-7" strike="noStrike">
                <a:solidFill>
                  <a:srgbClr val="000000"/>
                </a:solidFill>
                <a:latin typeface="Bookman Old Style"/>
              </a:rPr>
              <a:t> </a:t>
            </a:r>
            <a:r>
              <a:rPr b="0" lang="en-US" sz="3200" spc="12" strike="noStrike">
                <a:solidFill>
                  <a:srgbClr val="000000"/>
                </a:solidFill>
                <a:latin typeface="Bookman Old Style"/>
              </a:rPr>
              <a:t>YOUR</a:t>
            </a:r>
            <a:r>
              <a:rPr b="0" lang="en-US" sz="3200" spc="-12" strike="noStrike">
                <a:solidFill>
                  <a:srgbClr val="000000"/>
                </a:solidFill>
                <a:latin typeface="Bookman Old Style"/>
              </a:rPr>
              <a:t> </a:t>
            </a:r>
            <a:r>
              <a:rPr b="0" lang="en-US" sz="3200" spc="18" strike="noStrike">
                <a:solidFill>
                  <a:srgbClr val="000000"/>
                </a:solidFill>
                <a:latin typeface="Bookman Old Style"/>
              </a:rPr>
              <a:t>SOLUTION</a:t>
            </a:r>
            <a:br/>
            <a:br/>
            <a:r>
              <a:rPr b="0" lang="en-US" sz="2000" spc="18" strike="noStrike">
                <a:solidFill>
                  <a:srgbClr val="000000"/>
                </a:solidFill>
                <a:latin typeface="Bookman Old Style"/>
              </a:rPr>
              <a:t>Our heart disease prediction solution stands out for its use of advanced neural networks to accurately predict coronary artery disease. By analyzing key health indicators like blood pressure, cholesterol levels, and heart rate, our model offers a precise and personalized risk assessment for each patient.</a:t>
            </a:r>
            <a:br/>
            <a:br/>
            <a:r>
              <a:rPr b="0" lang="en-US" sz="2000" spc="18" strike="noStrike">
                <a:solidFill>
                  <a:srgbClr val="000000"/>
                </a:solidFill>
                <a:latin typeface="Bookman Old Style"/>
              </a:rPr>
              <a:t>What sets our solution apart is its user-friendly design, making it easy for healthcare professionals to integrate into their practice. It empowers patients by providing valuable insights into their cardiovascular health and encouraging proactive measures for prevention.</a:t>
            </a:r>
            <a:br/>
            <a:br/>
            <a:r>
              <a:rPr b="0" lang="en-US" sz="2000" spc="18" strike="noStrike">
                <a:solidFill>
                  <a:srgbClr val="000000"/>
                </a:solidFill>
                <a:latin typeface="Bookman Old Style"/>
              </a:rPr>
              <a:t>In summary, our solution's wow factor lies in its potential to transform heart disease diagnosis and management, leading to better outcomes and improved quality of life for patients.</a:t>
            </a:r>
            <a:br/>
            <a:br/>
            <a:br/>
            <a:br/>
            <a:br/>
            <a:br/>
            <a:br/>
            <a:endParaRPr b="0" lang="en-US" sz="2000" spc="-1" strike="noStrike">
              <a:latin typeface="Calibri"/>
            </a:endParaRPr>
          </a:p>
        </p:txBody>
      </p:sp>
      <p:sp>
        <p:nvSpPr>
          <p:cNvPr id="314" name="CustomShape 6"/>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98D6E935-00AF-4801-9999-9A6C694FA76A}" type="slidenum">
              <a:rPr b="0" lang="en-US" sz="1100" spc="9" strike="noStrike">
                <a:solidFill>
                  <a:srgbClr val="2d936b"/>
                </a:solidFill>
                <a:latin typeface="Trebuchet MS"/>
              </a:rPr>
              <a:t>&lt;number&gt;</a:t>
            </a:fld>
            <a:endParaRPr b="0" lang="en-US" sz="1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Neat_Office/6.2.8.2$Windows_x86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2024-04-01T20:47:46Z</dcterms:created>
  <dc:creator/>
  <dc:description/>
  <dc:language>en-US</dc:language>
  <cp:lastModifiedBy/>
  <dcterms:modified xsi:type="dcterms:W3CDTF">2024-04-01T22:31:48Z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2024-03-21T00:00:00Z</vt:filetime>
  </property>
  <property fmtid="{D5CDD505-2E9C-101B-9397-08002B2CF9AE}" pid="4" name="HyperlinksChanged">
    <vt:bool>0</vt:bool>
  </property>
  <property fmtid="{D5CDD505-2E9C-101B-9397-08002B2CF9AE}" pid="5" name="LastSaved">
    <vt:filetime>2024-04-01T00:00:00Z</vt:filetime>
  </property>
  <property fmtid="{D5CDD505-2E9C-101B-9397-08002B2CF9AE}" pid="6" name="LinksUpToDate">
    <vt:bool>0</vt:bool>
  </property>
  <property fmtid="{D5CDD505-2E9C-101B-9397-08002B2CF9AE}" pid="7" name="PresentationFormat">
    <vt:lpwstr>On-screen Show (4:3)</vt:lpwstr>
  </property>
  <property fmtid="{D5CDD505-2E9C-101B-9397-08002B2CF9AE}" pid="8" name="ScaleCrop">
    <vt:bool>0</vt:bool>
  </property>
  <property fmtid="{D5CDD505-2E9C-101B-9397-08002B2CF9AE}" pid="9" name="ShareDoc">
    <vt:bool>0</vt:bool>
  </property>
</Properties>
</file>