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5" r:id="rId4"/>
    <p:sldId id="258" r:id="rId5"/>
    <p:sldId id="296" r:id="rId6"/>
    <p:sldId id="297" r:id="rId7"/>
    <p:sldId id="287" r:id="rId8"/>
    <p:sldId id="288" r:id="rId9"/>
    <p:sldId id="289" r:id="rId10"/>
    <p:sldId id="290" r:id="rId11"/>
    <p:sldId id="291" r:id="rId12"/>
    <p:sldId id="292" r:id="rId13"/>
    <p:sldId id="293" r:id="rId14"/>
    <p:sldId id="28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2B3AE9-A358-4A3F-9BE5-5336D7229F81}" v="1906" dt="2019-07-05T13:21:10.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bhaji Pawale" userId="b817b1a9-420f-4249-a24d-74d5ed30184c" providerId="ADAL" clId="{BE2B3AE9-A358-4A3F-9BE5-5336D7229F81}"/>
    <pc:docChg chg="undo custSel addSld delSld modSld">
      <pc:chgData name="Sambhaji Pawale" userId="b817b1a9-420f-4249-a24d-74d5ed30184c" providerId="ADAL" clId="{BE2B3AE9-A358-4A3F-9BE5-5336D7229F81}" dt="2019-07-05T13:22:58.758" v="7404" actId="20577"/>
      <pc:docMkLst>
        <pc:docMk/>
      </pc:docMkLst>
      <pc:sldChg chg="modSp add">
        <pc:chgData name="Sambhaji Pawale" userId="b817b1a9-420f-4249-a24d-74d5ed30184c" providerId="ADAL" clId="{BE2B3AE9-A358-4A3F-9BE5-5336D7229F81}" dt="2019-07-05T13:22:58.758" v="7404" actId="20577"/>
        <pc:sldMkLst>
          <pc:docMk/>
          <pc:sldMk cId="514752087" sldId="256"/>
        </pc:sldMkLst>
        <pc:spChg chg="mod">
          <ac:chgData name="Sambhaji Pawale" userId="b817b1a9-420f-4249-a24d-74d5ed30184c" providerId="ADAL" clId="{BE2B3AE9-A358-4A3F-9BE5-5336D7229F81}" dt="2019-07-05T13:03:47.898" v="7107" actId="2711"/>
          <ac:spMkLst>
            <pc:docMk/>
            <pc:sldMk cId="514752087" sldId="256"/>
            <ac:spMk id="2" creationId="{04C1C9AA-D5EC-4F4E-AE71-2EE39F4ADAFE}"/>
          </ac:spMkLst>
        </pc:spChg>
        <pc:spChg chg="mod">
          <ac:chgData name="Sambhaji Pawale" userId="b817b1a9-420f-4249-a24d-74d5ed30184c" providerId="ADAL" clId="{BE2B3AE9-A358-4A3F-9BE5-5336D7229F81}" dt="2019-07-05T13:22:58.758" v="7404" actId="20577"/>
          <ac:spMkLst>
            <pc:docMk/>
            <pc:sldMk cId="514752087" sldId="256"/>
            <ac:spMk id="3" creationId="{DB6EF406-4881-43A0-B2A2-CFD1ACD06894}"/>
          </ac:spMkLst>
        </pc:spChg>
      </pc:sldChg>
      <pc:sldChg chg="modSp add">
        <pc:chgData name="Sambhaji Pawale" userId="b817b1a9-420f-4249-a24d-74d5ed30184c" providerId="ADAL" clId="{BE2B3AE9-A358-4A3F-9BE5-5336D7229F81}" dt="2019-07-05T13:03:55.504" v="7108" actId="14100"/>
        <pc:sldMkLst>
          <pc:docMk/>
          <pc:sldMk cId="2500897175" sldId="257"/>
        </pc:sldMkLst>
        <pc:spChg chg="mod">
          <ac:chgData name="Sambhaji Pawale" userId="b817b1a9-420f-4249-a24d-74d5ed30184c" providerId="ADAL" clId="{BE2B3AE9-A358-4A3F-9BE5-5336D7229F81}" dt="2019-07-05T13:03:42.767" v="7106" actId="2711"/>
          <ac:spMkLst>
            <pc:docMk/>
            <pc:sldMk cId="2500897175" sldId="257"/>
            <ac:spMk id="2" creationId="{39857829-3CF8-4D96-99C7-72547760537C}"/>
          </ac:spMkLst>
        </pc:spChg>
        <pc:spChg chg="mod">
          <ac:chgData name="Sambhaji Pawale" userId="b817b1a9-420f-4249-a24d-74d5ed30184c" providerId="ADAL" clId="{BE2B3AE9-A358-4A3F-9BE5-5336D7229F81}" dt="2019-07-05T13:03:55.504" v="7108" actId="14100"/>
          <ac:spMkLst>
            <pc:docMk/>
            <pc:sldMk cId="2500897175" sldId="257"/>
            <ac:spMk id="3" creationId="{A81B232B-8A4C-4D62-B3FA-57EB851401AF}"/>
          </ac:spMkLst>
        </pc:spChg>
      </pc:sldChg>
      <pc:sldChg chg="add del">
        <pc:chgData name="Sambhaji Pawale" userId="b817b1a9-420f-4249-a24d-74d5ed30184c" providerId="ADAL" clId="{BE2B3AE9-A358-4A3F-9BE5-5336D7229F81}" dt="2019-07-05T05:02:11.956" v="41" actId="2696"/>
        <pc:sldMkLst>
          <pc:docMk/>
          <pc:sldMk cId="262691933" sldId="258"/>
        </pc:sldMkLst>
      </pc:sldChg>
      <pc:sldChg chg="delSp modSp add">
        <pc:chgData name="Sambhaji Pawale" userId="b817b1a9-420f-4249-a24d-74d5ed30184c" providerId="ADAL" clId="{BE2B3AE9-A358-4A3F-9BE5-5336D7229F81}" dt="2019-07-05T13:04:21.309" v="7113" actId="255"/>
        <pc:sldMkLst>
          <pc:docMk/>
          <pc:sldMk cId="772162727" sldId="258"/>
        </pc:sldMkLst>
        <pc:spChg chg="del">
          <ac:chgData name="Sambhaji Pawale" userId="b817b1a9-420f-4249-a24d-74d5ed30184c" providerId="ADAL" clId="{BE2B3AE9-A358-4A3F-9BE5-5336D7229F81}" dt="2019-07-05T13:04:01.190" v="7109" actId="478"/>
          <ac:spMkLst>
            <pc:docMk/>
            <pc:sldMk cId="772162727" sldId="258"/>
            <ac:spMk id="2" creationId="{5CDA3751-B3B0-40A2-8FBB-2A9060B5C9DD}"/>
          </ac:spMkLst>
        </pc:spChg>
        <pc:spChg chg="mod">
          <ac:chgData name="Sambhaji Pawale" userId="b817b1a9-420f-4249-a24d-74d5ed30184c" providerId="ADAL" clId="{BE2B3AE9-A358-4A3F-9BE5-5336D7229F81}" dt="2019-07-05T13:04:21.309" v="7113" actId="255"/>
          <ac:spMkLst>
            <pc:docMk/>
            <pc:sldMk cId="772162727" sldId="258"/>
            <ac:spMk id="3" creationId="{C7BCB216-CC4B-4B11-B6EA-9898D3FE61AB}"/>
          </ac:spMkLst>
        </pc:spChg>
      </pc:sldChg>
      <pc:sldChg chg="delSp modSp add">
        <pc:chgData name="Sambhaji Pawale" userId="b817b1a9-420f-4249-a24d-74d5ed30184c" providerId="ADAL" clId="{BE2B3AE9-A358-4A3F-9BE5-5336D7229F81}" dt="2019-07-05T13:04:38.534" v="7117" actId="14100"/>
        <pc:sldMkLst>
          <pc:docMk/>
          <pc:sldMk cId="2578514344" sldId="259"/>
        </pc:sldMkLst>
        <pc:spChg chg="del">
          <ac:chgData name="Sambhaji Pawale" userId="b817b1a9-420f-4249-a24d-74d5ed30184c" providerId="ADAL" clId="{BE2B3AE9-A358-4A3F-9BE5-5336D7229F81}" dt="2019-07-05T13:04:34.083" v="7116" actId="478"/>
          <ac:spMkLst>
            <pc:docMk/>
            <pc:sldMk cId="2578514344" sldId="259"/>
            <ac:spMk id="2" creationId="{39002047-8E1B-4DD9-ACC7-C9E060F79929}"/>
          </ac:spMkLst>
        </pc:spChg>
        <pc:spChg chg="mod">
          <ac:chgData name="Sambhaji Pawale" userId="b817b1a9-420f-4249-a24d-74d5ed30184c" providerId="ADAL" clId="{BE2B3AE9-A358-4A3F-9BE5-5336D7229F81}" dt="2019-07-05T13:04:38.534" v="7117" actId="14100"/>
          <ac:spMkLst>
            <pc:docMk/>
            <pc:sldMk cId="2578514344" sldId="259"/>
            <ac:spMk id="3" creationId="{C1901983-204C-450B-9C45-6685D03AD11B}"/>
          </ac:spMkLst>
        </pc:spChg>
      </pc:sldChg>
      <pc:sldChg chg="delSp modSp add">
        <pc:chgData name="Sambhaji Pawale" userId="b817b1a9-420f-4249-a24d-74d5ed30184c" providerId="ADAL" clId="{BE2B3AE9-A358-4A3F-9BE5-5336D7229F81}" dt="2019-07-05T13:05:03.725" v="7121" actId="14100"/>
        <pc:sldMkLst>
          <pc:docMk/>
          <pc:sldMk cId="987893216" sldId="260"/>
        </pc:sldMkLst>
        <pc:spChg chg="del">
          <ac:chgData name="Sambhaji Pawale" userId="b817b1a9-420f-4249-a24d-74d5ed30184c" providerId="ADAL" clId="{BE2B3AE9-A358-4A3F-9BE5-5336D7229F81}" dt="2019-07-05T13:04:50.786" v="7119" actId="478"/>
          <ac:spMkLst>
            <pc:docMk/>
            <pc:sldMk cId="987893216" sldId="260"/>
            <ac:spMk id="2" creationId="{DC917F57-6D7B-41EE-BAFA-61E9D0843C67}"/>
          </ac:spMkLst>
        </pc:spChg>
        <pc:spChg chg="mod">
          <ac:chgData name="Sambhaji Pawale" userId="b817b1a9-420f-4249-a24d-74d5ed30184c" providerId="ADAL" clId="{BE2B3AE9-A358-4A3F-9BE5-5336D7229F81}" dt="2019-07-05T13:05:03.725" v="7121" actId="14100"/>
          <ac:spMkLst>
            <pc:docMk/>
            <pc:sldMk cId="987893216" sldId="260"/>
            <ac:spMk id="3" creationId="{1C5FA7E9-0DF8-4347-A683-84824B50BD40}"/>
          </ac:spMkLst>
        </pc:spChg>
      </pc:sldChg>
      <pc:sldChg chg="addSp modSp add">
        <pc:chgData name="Sambhaji Pawale" userId="b817b1a9-420f-4249-a24d-74d5ed30184c" providerId="ADAL" clId="{BE2B3AE9-A358-4A3F-9BE5-5336D7229F81}" dt="2019-07-05T13:05:34.343" v="7125" actId="14100"/>
        <pc:sldMkLst>
          <pc:docMk/>
          <pc:sldMk cId="4227064376" sldId="261"/>
        </pc:sldMkLst>
        <pc:spChg chg="mod">
          <ac:chgData name="Sambhaji Pawale" userId="b817b1a9-420f-4249-a24d-74d5ed30184c" providerId="ADAL" clId="{BE2B3AE9-A358-4A3F-9BE5-5336D7229F81}" dt="2019-07-05T12:32:24.600" v="6940" actId="20577"/>
          <ac:spMkLst>
            <pc:docMk/>
            <pc:sldMk cId="4227064376" sldId="261"/>
            <ac:spMk id="2" creationId="{DC8B84A9-F24D-482D-8654-0C600C3E315E}"/>
          </ac:spMkLst>
        </pc:spChg>
        <pc:spChg chg="mod">
          <ac:chgData name="Sambhaji Pawale" userId="b817b1a9-420f-4249-a24d-74d5ed30184c" providerId="ADAL" clId="{BE2B3AE9-A358-4A3F-9BE5-5336D7229F81}" dt="2019-07-05T13:05:34.343" v="7125" actId="14100"/>
          <ac:spMkLst>
            <pc:docMk/>
            <pc:sldMk cId="4227064376" sldId="261"/>
            <ac:spMk id="3" creationId="{375C5823-2DE1-4AB2-8CE6-285E0699FD13}"/>
          </ac:spMkLst>
        </pc:spChg>
        <pc:graphicFrameChg chg="add modGraphic">
          <ac:chgData name="Sambhaji Pawale" userId="b817b1a9-420f-4249-a24d-74d5ed30184c" providerId="ADAL" clId="{BE2B3AE9-A358-4A3F-9BE5-5336D7229F81}" dt="2019-07-05T12:33:26.221" v="6946"/>
          <ac:graphicFrameMkLst>
            <pc:docMk/>
            <pc:sldMk cId="4227064376" sldId="261"/>
            <ac:graphicFrameMk id="5" creationId="{83FF93C4-0060-4559-9DED-1AC253BCE75C}"/>
          </ac:graphicFrameMkLst>
        </pc:graphicFrameChg>
      </pc:sldChg>
      <pc:sldChg chg="delSp modSp add">
        <pc:chgData name="Sambhaji Pawale" userId="b817b1a9-420f-4249-a24d-74d5ed30184c" providerId="ADAL" clId="{BE2B3AE9-A358-4A3F-9BE5-5336D7229F81}" dt="2019-07-05T13:06:28.728" v="7131" actId="14100"/>
        <pc:sldMkLst>
          <pc:docMk/>
          <pc:sldMk cId="1369296068" sldId="262"/>
        </pc:sldMkLst>
        <pc:spChg chg="del">
          <ac:chgData name="Sambhaji Pawale" userId="b817b1a9-420f-4249-a24d-74d5ed30184c" providerId="ADAL" clId="{BE2B3AE9-A358-4A3F-9BE5-5336D7229F81}" dt="2019-07-05T13:06:03.480" v="7128" actId="478"/>
          <ac:spMkLst>
            <pc:docMk/>
            <pc:sldMk cId="1369296068" sldId="262"/>
            <ac:spMk id="2" creationId="{1AB33A64-9618-439A-85BE-DDAA17DBCAA8}"/>
          </ac:spMkLst>
        </pc:spChg>
        <pc:spChg chg="mod">
          <ac:chgData name="Sambhaji Pawale" userId="b817b1a9-420f-4249-a24d-74d5ed30184c" providerId="ADAL" clId="{BE2B3AE9-A358-4A3F-9BE5-5336D7229F81}" dt="2019-07-05T13:06:28.728" v="7131" actId="14100"/>
          <ac:spMkLst>
            <pc:docMk/>
            <pc:sldMk cId="1369296068" sldId="262"/>
            <ac:spMk id="3" creationId="{F652AEF7-32A9-448E-A5E5-81156FED147F}"/>
          </ac:spMkLst>
        </pc:spChg>
      </pc:sldChg>
      <pc:sldChg chg="modSp add">
        <pc:chgData name="Sambhaji Pawale" userId="b817b1a9-420f-4249-a24d-74d5ed30184c" providerId="ADAL" clId="{BE2B3AE9-A358-4A3F-9BE5-5336D7229F81}" dt="2019-07-05T13:06:51.558" v="7144" actId="1035"/>
        <pc:sldMkLst>
          <pc:docMk/>
          <pc:sldMk cId="1362486127" sldId="263"/>
        </pc:sldMkLst>
        <pc:spChg chg="mod">
          <ac:chgData name="Sambhaji Pawale" userId="b817b1a9-420f-4249-a24d-74d5ed30184c" providerId="ADAL" clId="{BE2B3AE9-A358-4A3F-9BE5-5336D7229F81}" dt="2019-07-05T12:25:24.104" v="6890" actId="115"/>
          <ac:spMkLst>
            <pc:docMk/>
            <pc:sldMk cId="1362486127" sldId="263"/>
            <ac:spMk id="2" creationId="{5A92B035-0F0F-44D4-9202-721B27FB098C}"/>
          </ac:spMkLst>
        </pc:spChg>
        <pc:spChg chg="mod">
          <ac:chgData name="Sambhaji Pawale" userId="b817b1a9-420f-4249-a24d-74d5ed30184c" providerId="ADAL" clId="{BE2B3AE9-A358-4A3F-9BE5-5336D7229F81}" dt="2019-07-05T13:06:51.558" v="7144" actId="1035"/>
          <ac:spMkLst>
            <pc:docMk/>
            <pc:sldMk cId="1362486127" sldId="263"/>
            <ac:spMk id="3" creationId="{B4310FD6-FC90-4986-AACC-4F0977DB2496}"/>
          </ac:spMkLst>
        </pc:spChg>
      </pc:sldChg>
      <pc:sldChg chg="delSp modSp add del">
        <pc:chgData name="Sambhaji Pawale" userId="b817b1a9-420f-4249-a24d-74d5ed30184c" providerId="ADAL" clId="{BE2B3AE9-A358-4A3F-9BE5-5336D7229F81}" dt="2019-07-05T13:08:05.267" v="7159" actId="2696"/>
        <pc:sldMkLst>
          <pc:docMk/>
          <pc:sldMk cId="2748899196" sldId="264"/>
        </pc:sldMkLst>
        <pc:spChg chg="del">
          <ac:chgData name="Sambhaji Pawale" userId="b817b1a9-420f-4249-a24d-74d5ed30184c" providerId="ADAL" clId="{BE2B3AE9-A358-4A3F-9BE5-5336D7229F81}" dt="2019-07-05T11:54:49.495" v="6870" actId="478"/>
          <ac:spMkLst>
            <pc:docMk/>
            <pc:sldMk cId="2748899196" sldId="264"/>
            <ac:spMk id="2" creationId="{7B3CC9AC-2D59-4085-B0F8-06545D808D58}"/>
          </ac:spMkLst>
        </pc:spChg>
        <pc:spChg chg="mod">
          <ac:chgData name="Sambhaji Pawale" userId="b817b1a9-420f-4249-a24d-74d5ed30184c" providerId="ADAL" clId="{BE2B3AE9-A358-4A3F-9BE5-5336D7229F81}" dt="2019-07-05T12:35:34.722" v="6949" actId="20577"/>
          <ac:spMkLst>
            <pc:docMk/>
            <pc:sldMk cId="2748899196" sldId="264"/>
            <ac:spMk id="3" creationId="{D1F9E9B5-A420-42DB-8315-B7AF3310F430}"/>
          </ac:spMkLst>
        </pc:spChg>
      </pc:sldChg>
      <pc:sldChg chg="modSp add">
        <pc:chgData name="Sambhaji Pawale" userId="b817b1a9-420f-4249-a24d-74d5ed30184c" providerId="ADAL" clId="{BE2B3AE9-A358-4A3F-9BE5-5336D7229F81}" dt="2019-07-05T13:08:39.878" v="7165" actId="14100"/>
        <pc:sldMkLst>
          <pc:docMk/>
          <pc:sldMk cId="1503977187" sldId="265"/>
        </pc:sldMkLst>
        <pc:spChg chg="mod">
          <ac:chgData name="Sambhaji Pawale" userId="b817b1a9-420f-4249-a24d-74d5ed30184c" providerId="ADAL" clId="{BE2B3AE9-A358-4A3F-9BE5-5336D7229F81}" dt="2019-07-05T13:08:19.277" v="7160"/>
          <ac:spMkLst>
            <pc:docMk/>
            <pc:sldMk cId="1503977187" sldId="265"/>
            <ac:spMk id="2" creationId="{39CDDF13-72DE-4D4A-812C-9557217F8D53}"/>
          </ac:spMkLst>
        </pc:spChg>
        <pc:spChg chg="mod">
          <ac:chgData name="Sambhaji Pawale" userId="b817b1a9-420f-4249-a24d-74d5ed30184c" providerId="ADAL" clId="{BE2B3AE9-A358-4A3F-9BE5-5336D7229F81}" dt="2019-07-05T13:08:39.878" v="7165" actId="14100"/>
          <ac:spMkLst>
            <pc:docMk/>
            <pc:sldMk cId="1503977187" sldId="265"/>
            <ac:spMk id="3" creationId="{01879E52-D83B-412A-B871-E55602C8EA8A}"/>
          </ac:spMkLst>
        </pc:spChg>
      </pc:sldChg>
      <pc:sldChg chg="delSp modSp add">
        <pc:chgData name="Sambhaji Pawale" userId="b817b1a9-420f-4249-a24d-74d5ed30184c" providerId="ADAL" clId="{BE2B3AE9-A358-4A3F-9BE5-5336D7229F81}" dt="2019-07-05T13:08:59.485" v="7168" actId="255"/>
        <pc:sldMkLst>
          <pc:docMk/>
          <pc:sldMk cId="955047388" sldId="266"/>
        </pc:sldMkLst>
        <pc:spChg chg="del">
          <ac:chgData name="Sambhaji Pawale" userId="b817b1a9-420f-4249-a24d-74d5ed30184c" providerId="ADAL" clId="{BE2B3AE9-A358-4A3F-9BE5-5336D7229F81}" dt="2019-07-05T13:08:49.736" v="7166" actId="478"/>
          <ac:spMkLst>
            <pc:docMk/>
            <pc:sldMk cId="955047388" sldId="266"/>
            <ac:spMk id="2" creationId="{D16A7674-FC02-440B-AA71-59A29B1C7570}"/>
          </ac:spMkLst>
        </pc:spChg>
        <pc:spChg chg="mod">
          <ac:chgData name="Sambhaji Pawale" userId="b817b1a9-420f-4249-a24d-74d5ed30184c" providerId="ADAL" clId="{BE2B3AE9-A358-4A3F-9BE5-5336D7229F81}" dt="2019-07-05T13:08:59.485" v="7168" actId="255"/>
          <ac:spMkLst>
            <pc:docMk/>
            <pc:sldMk cId="955047388" sldId="266"/>
            <ac:spMk id="3" creationId="{56AC5F5E-68AE-4B19-BB3D-5955659581BC}"/>
          </ac:spMkLst>
        </pc:spChg>
      </pc:sldChg>
      <pc:sldChg chg="delSp modSp add">
        <pc:chgData name="Sambhaji Pawale" userId="b817b1a9-420f-4249-a24d-74d5ed30184c" providerId="ADAL" clId="{BE2B3AE9-A358-4A3F-9BE5-5336D7229F81}" dt="2019-07-05T13:09:38.373" v="7172" actId="14100"/>
        <pc:sldMkLst>
          <pc:docMk/>
          <pc:sldMk cId="2249797670" sldId="267"/>
        </pc:sldMkLst>
        <pc:spChg chg="del">
          <ac:chgData name="Sambhaji Pawale" userId="b817b1a9-420f-4249-a24d-74d5ed30184c" providerId="ADAL" clId="{BE2B3AE9-A358-4A3F-9BE5-5336D7229F81}" dt="2019-07-05T13:09:33.411" v="7171" actId="478"/>
          <ac:spMkLst>
            <pc:docMk/>
            <pc:sldMk cId="2249797670" sldId="267"/>
            <ac:spMk id="2" creationId="{05A1EC28-9D9D-46C3-B00F-885A94ECF5BE}"/>
          </ac:spMkLst>
        </pc:spChg>
        <pc:spChg chg="mod">
          <ac:chgData name="Sambhaji Pawale" userId="b817b1a9-420f-4249-a24d-74d5ed30184c" providerId="ADAL" clId="{BE2B3AE9-A358-4A3F-9BE5-5336D7229F81}" dt="2019-07-05T13:09:38.373" v="7172" actId="14100"/>
          <ac:spMkLst>
            <pc:docMk/>
            <pc:sldMk cId="2249797670" sldId="267"/>
            <ac:spMk id="3" creationId="{8E1C1390-71C8-4045-A912-CE32DFB2D13A}"/>
          </ac:spMkLst>
        </pc:spChg>
      </pc:sldChg>
      <pc:sldChg chg="addSp delSp modSp add">
        <pc:chgData name="Sambhaji Pawale" userId="b817b1a9-420f-4249-a24d-74d5ed30184c" providerId="ADAL" clId="{BE2B3AE9-A358-4A3F-9BE5-5336D7229F81}" dt="2019-07-05T13:12:41.316" v="7177" actId="1076"/>
        <pc:sldMkLst>
          <pc:docMk/>
          <pc:sldMk cId="3272848504" sldId="268"/>
        </pc:sldMkLst>
        <pc:spChg chg="del">
          <ac:chgData name="Sambhaji Pawale" userId="b817b1a9-420f-4249-a24d-74d5ed30184c" providerId="ADAL" clId="{BE2B3AE9-A358-4A3F-9BE5-5336D7229F81}" dt="2019-07-05T13:12:37.121" v="7176" actId="478"/>
          <ac:spMkLst>
            <pc:docMk/>
            <pc:sldMk cId="3272848504" sldId="268"/>
            <ac:spMk id="2" creationId="{876CC059-D48A-4EC0-9038-761701364CC6}"/>
          </ac:spMkLst>
        </pc:spChg>
        <pc:spChg chg="mod">
          <ac:chgData name="Sambhaji Pawale" userId="b817b1a9-420f-4249-a24d-74d5ed30184c" providerId="ADAL" clId="{BE2B3AE9-A358-4A3F-9BE5-5336D7229F81}" dt="2019-07-05T13:12:41.316" v="7177" actId="1076"/>
          <ac:spMkLst>
            <pc:docMk/>
            <pc:sldMk cId="3272848504" sldId="268"/>
            <ac:spMk id="3" creationId="{A68E0ED6-79BD-4F4D-BC9B-CFE0CAD86B20}"/>
          </ac:spMkLst>
        </pc:spChg>
        <pc:spChg chg="add del mod">
          <ac:chgData name="Sambhaji Pawale" userId="b817b1a9-420f-4249-a24d-74d5ed30184c" providerId="ADAL" clId="{BE2B3AE9-A358-4A3F-9BE5-5336D7229F81}" dt="2019-07-05T07:56:21.335" v="2936" actId="478"/>
          <ac:spMkLst>
            <pc:docMk/>
            <pc:sldMk cId="3272848504" sldId="268"/>
            <ac:spMk id="4" creationId="{32841407-0325-4A2E-85B9-623E83AB42A5}"/>
          </ac:spMkLst>
        </pc:spChg>
      </pc:sldChg>
      <pc:sldChg chg="modSp add">
        <pc:chgData name="Sambhaji Pawale" userId="b817b1a9-420f-4249-a24d-74d5ed30184c" providerId="ADAL" clId="{BE2B3AE9-A358-4A3F-9BE5-5336D7229F81}" dt="2019-07-05T13:13:07.235" v="7183" actId="14100"/>
        <pc:sldMkLst>
          <pc:docMk/>
          <pc:sldMk cId="3556615080" sldId="269"/>
        </pc:sldMkLst>
        <pc:spChg chg="mod">
          <ac:chgData name="Sambhaji Pawale" userId="b817b1a9-420f-4249-a24d-74d5ed30184c" providerId="ADAL" clId="{BE2B3AE9-A358-4A3F-9BE5-5336D7229F81}" dt="2019-07-05T13:12:48.893" v="7178" actId="115"/>
          <ac:spMkLst>
            <pc:docMk/>
            <pc:sldMk cId="3556615080" sldId="269"/>
            <ac:spMk id="2" creationId="{36141023-5003-49B0-9B79-858E015B19E4}"/>
          </ac:spMkLst>
        </pc:spChg>
        <pc:spChg chg="mod">
          <ac:chgData name="Sambhaji Pawale" userId="b817b1a9-420f-4249-a24d-74d5ed30184c" providerId="ADAL" clId="{BE2B3AE9-A358-4A3F-9BE5-5336D7229F81}" dt="2019-07-05T13:13:07.235" v="7183" actId="14100"/>
          <ac:spMkLst>
            <pc:docMk/>
            <pc:sldMk cId="3556615080" sldId="269"/>
            <ac:spMk id="3" creationId="{314923FB-7358-47DD-83E2-E8D4BFDE0F33}"/>
          </ac:spMkLst>
        </pc:spChg>
      </pc:sldChg>
      <pc:sldChg chg="delSp modSp add">
        <pc:chgData name="Sambhaji Pawale" userId="b817b1a9-420f-4249-a24d-74d5ed30184c" providerId="ADAL" clId="{BE2B3AE9-A358-4A3F-9BE5-5336D7229F81}" dt="2019-07-05T13:14:51.592" v="7186" actId="478"/>
        <pc:sldMkLst>
          <pc:docMk/>
          <pc:sldMk cId="4137933192" sldId="270"/>
        </pc:sldMkLst>
        <pc:spChg chg="del mod">
          <ac:chgData name="Sambhaji Pawale" userId="b817b1a9-420f-4249-a24d-74d5ed30184c" providerId="ADAL" clId="{BE2B3AE9-A358-4A3F-9BE5-5336D7229F81}" dt="2019-07-05T13:14:51.592" v="7186" actId="478"/>
          <ac:spMkLst>
            <pc:docMk/>
            <pc:sldMk cId="4137933192" sldId="270"/>
            <ac:spMk id="2" creationId="{CC77166C-7545-40EE-A2FB-C488478277A6}"/>
          </ac:spMkLst>
        </pc:spChg>
        <pc:spChg chg="mod">
          <ac:chgData name="Sambhaji Pawale" userId="b817b1a9-420f-4249-a24d-74d5ed30184c" providerId="ADAL" clId="{BE2B3AE9-A358-4A3F-9BE5-5336D7229F81}" dt="2019-07-05T13:14:47.837" v="7185" actId="255"/>
          <ac:spMkLst>
            <pc:docMk/>
            <pc:sldMk cId="4137933192" sldId="270"/>
            <ac:spMk id="3" creationId="{8366B277-757E-419F-A9AC-4F2766416912}"/>
          </ac:spMkLst>
        </pc:spChg>
      </pc:sldChg>
      <pc:sldChg chg="delSp modSp add">
        <pc:chgData name="Sambhaji Pawale" userId="b817b1a9-420f-4249-a24d-74d5ed30184c" providerId="ADAL" clId="{BE2B3AE9-A358-4A3F-9BE5-5336D7229F81}" dt="2019-07-05T13:15:11.874" v="7190" actId="1076"/>
        <pc:sldMkLst>
          <pc:docMk/>
          <pc:sldMk cId="842331296" sldId="271"/>
        </pc:sldMkLst>
        <pc:spChg chg="del">
          <ac:chgData name="Sambhaji Pawale" userId="b817b1a9-420f-4249-a24d-74d5ed30184c" providerId="ADAL" clId="{BE2B3AE9-A358-4A3F-9BE5-5336D7229F81}" dt="2019-07-05T13:15:07.426" v="7189" actId="478"/>
          <ac:spMkLst>
            <pc:docMk/>
            <pc:sldMk cId="842331296" sldId="271"/>
            <ac:spMk id="2" creationId="{805B265D-9D1C-48FD-AAB1-59BF7478DBCC}"/>
          </ac:spMkLst>
        </pc:spChg>
        <pc:spChg chg="mod">
          <ac:chgData name="Sambhaji Pawale" userId="b817b1a9-420f-4249-a24d-74d5ed30184c" providerId="ADAL" clId="{BE2B3AE9-A358-4A3F-9BE5-5336D7229F81}" dt="2019-07-05T13:15:11.874" v="7190" actId="1076"/>
          <ac:spMkLst>
            <pc:docMk/>
            <pc:sldMk cId="842331296" sldId="271"/>
            <ac:spMk id="3" creationId="{F99888B4-982E-481D-A5A7-71E3FF43022D}"/>
          </ac:spMkLst>
        </pc:spChg>
      </pc:sldChg>
      <pc:sldChg chg="add del">
        <pc:chgData name="Sambhaji Pawale" userId="b817b1a9-420f-4249-a24d-74d5ed30184c" providerId="ADAL" clId="{BE2B3AE9-A358-4A3F-9BE5-5336D7229F81}" dt="2019-07-05T09:50:13.038" v="4155" actId="2696"/>
        <pc:sldMkLst>
          <pc:docMk/>
          <pc:sldMk cId="471829065" sldId="272"/>
        </pc:sldMkLst>
      </pc:sldChg>
      <pc:sldChg chg="addSp delSp modSp add">
        <pc:chgData name="Sambhaji Pawale" userId="b817b1a9-420f-4249-a24d-74d5ed30184c" providerId="ADAL" clId="{BE2B3AE9-A358-4A3F-9BE5-5336D7229F81}" dt="2019-07-05T13:17:30.548" v="7338" actId="1076"/>
        <pc:sldMkLst>
          <pc:docMk/>
          <pc:sldMk cId="786242698" sldId="273"/>
        </pc:sldMkLst>
        <pc:spChg chg="del">
          <ac:chgData name="Sambhaji Pawale" userId="b817b1a9-420f-4249-a24d-74d5ed30184c" providerId="ADAL" clId="{BE2B3AE9-A358-4A3F-9BE5-5336D7229F81}" dt="2019-07-05T13:17:09.827" v="7335" actId="478"/>
          <ac:spMkLst>
            <pc:docMk/>
            <pc:sldMk cId="786242698" sldId="273"/>
            <ac:spMk id="2" creationId="{8CB0CE60-D8CA-427B-B8DB-4883E9D2174A}"/>
          </ac:spMkLst>
        </pc:spChg>
        <pc:spChg chg="mod">
          <ac:chgData name="Sambhaji Pawale" userId="b817b1a9-420f-4249-a24d-74d5ed30184c" providerId="ADAL" clId="{BE2B3AE9-A358-4A3F-9BE5-5336D7229F81}" dt="2019-07-05T13:17:30.548" v="7338" actId="1076"/>
          <ac:spMkLst>
            <pc:docMk/>
            <pc:sldMk cId="786242698" sldId="273"/>
            <ac:spMk id="3" creationId="{8D9DFFC3-D96B-4A4D-92E8-0ED0D360E8A3}"/>
          </ac:spMkLst>
        </pc:spChg>
        <pc:spChg chg="add mod">
          <ac:chgData name="Sambhaji Pawale" userId="b817b1a9-420f-4249-a24d-74d5ed30184c" providerId="ADAL" clId="{BE2B3AE9-A358-4A3F-9BE5-5336D7229F81}" dt="2019-07-05T13:16:03.091" v="7233" actId="1036"/>
          <ac:spMkLst>
            <pc:docMk/>
            <pc:sldMk cId="786242698" sldId="273"/>
            <ac:spMk id="4" creationId="{B872571B-8D5A-4EB9-88A7-F0FFBE5B517A}"/>
          </ac:spMkLst>
        </pc:spChg>
        <pc:spChg chg="add mod">
          <ac:chgData name="Sambhaji Pawale" userId="b817b1a9-420f-4249-a24d-74d5ed30184c" providerId="ADAL" clId="{BE2B3AE9-A358-4A3F-9BE5-5336D7229F81}" dt="2019-07-05T13:16:24.494" v="7238" actId="1035"/>
          <ac:spMkLst>
            <pc:docMk/>
            <pc:sldMk cId="786242698" sldId="273"/>
            <ac:spMk id="5" creationId="{4A0BCDB3-A405-46CC-83F9-1E405761E41E}"/>
          </ac:spMkLst>
        </pc:spChg>
        <pc:spChg chg="add mod">
          <ac:chgData name="Sambhaji Pawale" userId="b817b1a9-420f-4249-a24d-74d5ed30184c" providerId="ADAL" clId="{BE2B3AE9-A358-4A3F-9BE5-5336D7229F81}" dt="2019-07-05T13:16:48.196" v="7294" actId="1037"/>
          <ac:spMkLst>
            <pc:docMk/>
            <pc:sldMk cId="786242698" sldId="273"/>
            <ac:spMk id="6" creationId="{A7DDFA60-22A5-44B6-A5F9-ECB73CD8637D}"/>
          </ac:spMkLst>
        </pc:spChg>
        <pc:spChg chg="add mod">
          <ac:chgData name="Sambhaji Pawale" userId="b817b1a9-420f-4249-a24d-74d5ed30184c" providerId="ADAL" clId="{BE2B3AE9-A358-4A3F-9BE5-5336D7229F81}" dt="2019-07-05T13:16:03.091" v="7233" actId="1036"/>
          <ac:spMkLst>
            <pc:docMk/>
            <pc:sldMk cId="786242698" sldId="273"/>
            <ac:spMk id="7" creationId="{33F57306-DBBC-43BF-B7BB-56B0AC813B0B}"/>
          </ac:spMkLst>
        </pc:spChg>
        <pc:spChg chg="add mod">
          <ac:chgData name="Sambhaji Pawale" userId="b817b1a9-420f-4249-a24d-74d5ed30184c" providerId="ADAL" clId="{BE2B3AE9-A358-4A3F-9BE5-5336D7229F81}" dt="2019-07-05T13:16:24.494" v="7238" actId="1035"/>
          <ac:spMkLst>
            <pc:docMk/>
            <pc:sldMk cId="786242698" sldId="273"/>
            <ac:spMk id="8" creationId="{306E2A80-5E2E-47E2-B007-BF44DD4EF6EC}"/>
          </ac:spMkLst>
        </pc:spChg>
        <pc:spChg chg="add mod">
          <ac:chgData name="Sambhaji Pawale" userId="b817b1a9-420f-4249-a24d-74d5ed30184c" providerId="ADAL" clId="{BE2B3AE9-A358-4A3F-9BE5-5336D7229F81}" dt="2019-07-05T13:16:48.196" v="7294" actId="1037"/>
          <ac:spMkLst>
            <pc:docMk/>
            <pc:sldMk cId="786242698" sldId="273"/>
            <ac:spMk id="9" creationId="{45E993D7-1D1C-4E82-BCDC-DE9880A35F88}"/>
          </ac:spMkLst>
        </pc:spChg>
        <pc:spChg chg="add mod">
          <ac:chgData name="Sambhaji Pawale" userId="b817b1a9-420f-4249-a24d-74d5ed30184c" providerId="ADAL" clId="{BE2B3AE9-A358-4A3F-9BE5-5336D7229F81}" dt="2019-07-05T13:16:59.599" v="7333" actId="1038"/>
          <ac:spMkLst>
            <pc:docMk/>
            <pc:sldMk cId="786242698" sldId="273"/>
            <ac:spMk id="10" creationId="{997D2E7F-7547-4931-9239-14075C8188DA}"/>
          </ac:spMkLst>
        </pc:spChg>
        <pc:spChg chg="add mod">
          <ac:chgData name="Sambhaji Pawale" userId="b817b1a9-420f-4249-a24d-74d5ed30184c" providerId="ADAL" clId="{BE2B3AE9-A358-4A3F-9BE5-5336D7229F81}" dt="2019-07-05T13:16:59.599" v="7333" actId="1038"/>
          <ac:spMkLst>
            <pc:docMk/>
            <pc:sldMk cId="786242698" sldId="273"/>
            <ac:spMk id="11" creationId="{FFB052DF-8907-426E-B0D3-C752FB058EA2}"/>
          </ac:spMkLst>
        </pc:spChg>
      </pc:sldChg>
      <pc:sldChg chg="delSp modSp add">
        <pc:chgData name="Sambhaji Pawale" userId="b817b1a9-420f-4249-a24d-74d5ed30184c" providerId="ADAL" clId="{BE2B3AE9-A358-4A3F-9BE5-5336D7229F81}" dt="2019-07-05T13:17:55.552" v="7344" actId="14100"/>
        <pc:sldMkLst>
          <pc:docMk/>
          <pc:sldMk cId="2247242416" sldId="274"/>
        </pc:sldMkLst>
        <pc:spChg chg="del">
          <ac:chgData name="Sambhaji Pawale" userId="b817b1a9-420f-4249-a24d-74d5ed30184c" providerId="ADAL" clId="{BE2B3AE9-A358-4A3F-9BE5-5336D7229F81}" dt="2019-07-05T13:17:44.215" v="7341" actId="478"/>
          <ac:spMkLst>
            <pc:docMk/>
            <pc:sldMk cId="2247242416" sldId="274"/>
            <ac:spMk id="2" creationId="{96F46F5D-9E79-418C-8F0C-EE0AF22F9D8F}"/>
          </ac:spMkLst>
        </pc:spChg>
        <pc:spChg chg="mod">
          <ac:chgData name="Sambhaji Pawale" userId="b817b1a9-420f-4249-a24d-74d5ed30184c" providerId="ADAL" clId="{BE2B3AE9-A358-4A3F-9BE5-5336D7229F81}" dt="2019-07-05T13:17:55.552" v="7344" actId="14100"/>
          <ac:spMkLst>
            <pc:docMk/>
            <pc:sldMk cId="2247242416" sldId="274"/>
            <ac:spMk id="3" creationId="{28DC3F75-93D7-472A-B886-D4EC9D1E62B9}"/>
          </ac:spMkLst>
        </pc:spChg>
      </pc:sldChg>
      <pc:sldChg chg="addSp delSp modSp add">
        <pc:chgData name="Sambhaji Pawale" userId="b817b1a9-420f-4249-a24d-74d5ed30184c" providerId="ADAL" clId="{BE2B3AE9-A358-4A3F-9BE5-5336D7229F81}" dt="2019-07-05T13:18:11.076" v="7346" actId="255"/>
        <pc:sldMkLst>
          <pc:docMk/>
          <pc:sldMk cId="1634378299" sldId="275"/>
        </pc:sldMkLst>
        <pc:spChg chg="del">
          <ac:chgData name="Sambhaji Pawale" userId="b817b1a9-420f-4249-a24d-74d5ed30184c" providerId="ADAL" clId="{BE2B3AE9-A358-4A3F-9BE5-5336D7229F81}" dt="2019-07-05T12:51:13.020" v="7052" actId="478"/>
          <ac:spMkLst>
            <pc:docMk/>
            <pc:sldMk cId="1634378299" sldId="275"/>
            <ac:spMk id="2" creationId="{BF20EE6A-3D6A-4C39-8601-A0FA238A52A6}"/>
          </ac:spMkLst>
        </pc:spChg>
        <pc:spChg chg="mod">
          <ac:chgData name="Sambhaji Pawale" userId="b817b1a9-420f-4249-a24d-74d5ed30184c" providerId="ADAL" clId="{BE2B3AE9-A358-4A3F-9BE5-5336D7229F81}" dt="2019-07-05T13:18:11.076" v="7346" actId="255"/>
          <ac:spMkLst>
            <pc:docMk/>
            <pc:sldMk cId="1634378299" sldId="275"/>
            <ac:spMk id="3" creationId="{439F0BE4-317E-4BF8-950D-52CB5033F311}"/>
          </ac:spMkLst>
        </pc:spChg>
        <pc:spChg chg="add del mod">
          <ac:chgData name="Sambhaji Pawale" userId="b817b1a9-420f-4249-a24d-74d5ed30184c" providerId="ADAL" clId="{BE2B3AE9-A358-4A3F-9BE5-5336D7229F81}" dt="2019-07-05T10:07:29.769" v="4476" actId="478"/>
          <ac:spMkLst>
            <pc:docMk/>
            <pc:sldMk cId="1634378299" sldId="275"/>
            <ac:spMk id="4" creationId="{89A021CD-F2D3-4CB7-B958-B08A05B60902}"/>
          </ac:spMkLst>
        </pc:spChg>
        <pc:spChg chg="add del mod">
          <ac:chgData name="Sambhaji Pawale" userId="b817b1a9-420f-4249-a24d-74d5ed30184c" providerId="ADAL" clId="{BE2B3AE9-A358-4A3F-9BE5-5336D7229F81}" dt="2019-07-05T10:07:42.739" v="4479" actId="478"/>
          <ac:spMkLst>
            <pc:docMk/>
            <pc:sldMk cId="1634378299" sldId="275"/>
            <ac:spMk id="5" creationId="{B99AF1C9-A398-4D79-804B-226E362D70A0}"/>
          </ac:spMkLst>
        </pc:spChg>
      </pc:sldChg>
      <pc:sldChg chg="delSp modSp add">
        <pc:chgData name="Sambhaji Pawale" userId="b817b1a9-420f-4249-a24d-74d5ed30184c" providerId="ADAL" clId="{BE2B3AE9-A358-4A3F-9BE5-5336D7229F81}" dt="2019-07-05T13:19:14.832" v="7358" actId="12"/>
        <pc:sldMkLst>
          <pc:docMk/>
          <pc:sldMk cId="3084819165" sldId="276"/>
        </pc:sldMkLst>
        <pc:spChg chg="del">
          <ac:chgData name="Sambhaji Pawale" userId="b817b1a9-420f-4249-a24d-74d5ed30184c" providerId="ADAL" clId="{BE2B3AE9-A358-4A3F-9BE5-5336D7229F81}" dt="2019-07-05T13:18:20.107" v="7347" actId="478"/>
          <ac:spMkLst>
            <pc:docMk/>
            <pc:sldMk cId="3084819165" sldId="276"/>
            <ac:spMk id="2" creationId="{973BF080-604A-44B2-8941-79DC44033B16}"/>
          </ac:spMkLst>
        </pc:spChg>
        <pc:spChg chg="mod">
          <ac:chgData name="Sambhaji Pawale" userId="b817b1a9-420f-4249-a24d-74d5ed30184c" providerId="ADAL" clId="{BE2B3AE9-A358-4A3F-9BE5-5336D7229F81}" dt="2019-07-05T13:19:14.832" v="7358" actId="12"/>
          <ac:spMkLst>
            <pc:docMk/>
            <pc:sldMk cId="3084819165" sldId="276"/>
            <ac:spMk id="3" creationId="{A4B4A174-4556-4501-A7FC-FB5257EBAA4B}"/>
          </ac:spMkLst>
        </pc:spChg>
      </pc:sldChg>
      <pc:sldChg chg="addSp delSp modSp add">
        <pc:chgData name="Sambhaji Pawale" userId="b817b1a9-420f-4249-a24d-74d5ed30184c" providerId="ADAL" clId="{BE2B3AE9-A358-4A3F-9BE5-5336D7229F81}" dt="2019-07-05T13:19:53.821" v="7364" actId="14100"/>
        <pc:sldMkLst>
          <pc:docMk/>
          <pc:sldMk cId="3108392374" sldId="277"/>
        </pc:sldMkLst>
        <pc:spChg chg="del">
          <ac:chgData name="Sambhaji Pawale" userId="b817b1a9-420f-4249-a24d-74d5ed30184c" providerId="ADAL" clId="{BE2B3AE9-A358-4A3F-9BE5-5336D7229F81}" dt="2019-07-05T13:19:41.503" v="7361" actId="478"/>
          <ac:spMkLst>
            <pc:docMk/>
            <pc:sldMk cId="3108392374" sldId="277"/>
            <ac:spMk id="2" creationId="{E3F1A881-2DFE-4EF0-866C-8FAC36E215EC}"/>
          </ac:spMkLst>
        </pc:spChg>
        <pc:spChg chg="mod">
          <ac:chgData name="Sambhaji Pawale" userId="b817b1a9-420f-4249-a24d-74d5ed30184c" providerId="ADAL" clId="{BE2B3AE9-A358-4A3F-9BE5-5336D7229F81}" dt="2019-07-05T13:19:53.821" v="7364" actId="14100"/>
          <ac:spMkLst>
            <pc:docMk/>
            <pc:sldMk cId="3108392374" sldId="277"/>
            <ac:spMk id="3" creationId="{40093720-1EC5-4FD2-86EA-F33453DBB374}"/>
          </ac:spMkLst>
        </pc:spChg>
        <pc:spChg chg="add del mod">
          <ac:chgData name="Sambhaji Pawale" userId="b817b1a9-420f-4249-a24d-74d5ed30184c" providerId="ADAL" clId="{BE2B3AE9-A358-4A3F-9BE5-5336D7229F81}" dt="2019-07-05T10:59:00.742" v="5774"/>
          <ac:spMkLst>
            <pc:docMk/>
            <pc:sldMk cId="3108392374" sldId="277"/>
            <ac:spMk id="4" creationId="{41B0254D-271C-4707-8179-B9FD78A769E1}"/>
          </ac:spMkLst>
        </pc:spChg>
      </pc:sldChg>
      <pc:sldChg chg="delSp modSp add">
        <pc:chgData name="Sambhaji Pawale" userId="b817b1a9-420f-4249-a24d-74d5ed30184c" providerId="ADAL" clId="{BE2B3AE9-A358-4A3F-9BE5-5336D7229F81}" dt="2019-07-05T13:20:29.434" v="7371" actId="12"/>
        <pc:sldMkLst>
          <pc:docMk/>
          <pc:sldMk cId="602754837" sldId="278"/>
        </pc:sldMkLst>
        <pc:spChg chg="del">
          <ac:chgData name="Sambhaji Pawale" userId="b817b1a9-420f-4249-a24d-74d5ed30184c" providerId="ADAL" clId="{BE2B3AE9-A358-4A3F-9BE5-5336D7229F81}" dt="2019-07-05T13:20:04.536" v="7365" actId="478"/>
          <ac:spMkLst>
            <pc:docMk/>
            <pc:sldMk cId="602754837" sldId="278"/>
            <ac:spMk id="2" creationId="{3E0A0F56-2EDF-47FE-B072-A8488F4F45E8}"/>
          </ac:spMkLst>
        </pc:spChg>
        <pc:spChg chg="mod">
          <ac:chgData name="Sambhaji Pawale" userId="b817b1a9-420f-4249-a24d-74d5ed30184c" providerId="ADAL" clId="{BE2B3AE9-A358-4A3F-9BE5-5336D7229F81}" dt="2019-07-05T13:20:29.434" v="7371" actId="12"/>
          <ac:spMkLst>
            <pc:docMk/>
            <pc:sldMk cId="602754837" sldId="278"/>
            <ac:spMk id="3" creationId="{89E8BB7D-D491-4502-8B79-88FC91D6F440}"/>
          </ac:spMkLst>
        </pc:spChg>
      </pc:sldChg>
      <pc:sldChg chg="modSp add del">
        <pc:chgData name="Sambhaji Pawale" userId="b817b1a9-420f-4249-a24d-74d5ed30184c" providerId="ADAL" clId="{BE2B3AE9-A358-4A3F-9BE5-5336D7229F81}" dt="2019-07-05T10:10:43.717" v="4604" actId="2696"/>
        <pc:sldMkLst>
          <pc:docMk/>
          <pc:sldMk cId="696754689" sldId="279"/>
        </pc:sldMkLst>
        <pc:spChg chg="mod">
          <ac:chgData name="Sambhaji Pawale" userId="b817b1a9-420f-4249-a24d-74d5ed30184c" providerId="ADAL" clId="{BE2B3AE9-A358-4A3F-9BE5-5336D7229F81}" dt="2019-07-05T10:05:56.812" v="4438" actId="403"/>
          <ac:spMkLst>
            <pc:docMk/>
            <pc:sldMk cId="696754689" sldId="279"/>
            <ac:spMk id="3" creationId="{8D9DFFC3-D96B-4A4D-92E8-0ED0D360E8A3}"/>
          </ac:spMkLst>
        </pc:spChg>
        <pc:spChg chg="mod">
          <ac:chgData name="Sambhaji Pawale" userId="b817b1a9-420f-4249-a24d-74d5ed30184c" providerId="ADAL" clId="{BE2B3AE9-A358-4A3F-9BE5-5336D7229F81}" dt="2019-07-05T10:06:09.895" v="4457" actId="1035"/>
          <ac:spMkLst>
            <pc:docMk/>
            <pc:sldMk cId="696754689" sldId="279"/>
            <ac:spMk id="4" creationId="{B872571B-8D5A-4EB9-88A7-F0FFBE5B517A}"/>
          </ac:spMkLst>
        </pc:spChg>
        <pc:spChg chg="mod">
          <ac:chgData name="Sambhaji Pawale" userId="b817b1a9-420f-4249-a24d-74d5ed30184c" providerId="ADAL" clId="{BE2B3AE9-A358-4A3F-9BE5-5336D7229F81}" dt="2019-07-05T10:06:09.895" v="4457" actId="1035"/>
          <ac:spMkLst>
            <pc:docMk/>
            <pc:sldMk cId="696754689" sldId="279"/>
            <ac:spMk id="5" creationId="{4A0BCDB3-A405-46CC-83F9-1E405761E41E}"/>
          </ac:spMkLst>
        </pc:spChg>
        <pc:spChg chg="mod">
          <ac:chgData name="Sambhaji Pawale" userId="b817b1a9-420f-4249-a24d-74d5ed30184c" providerId="ADAL" clId="{BE2B3AE9-A358-4A3F-9BE5-5336D7229F81}" dt="2019-07-05T10:06:09.895" v="4457" actId="1035"/>
          <ac:spMkLst>
            <pc:docMk/>
            <pc:sldMk cId="696754689" sldId="279"/>
            <ac:spMk id="6" creationId="{A7DDFA60-22A5-44B6-A5F9-ECB73CD8637D}"/>
          </ac:spMkLst>
        </pc:spChg>
        <pc:spChg chg="mod">
          <ac:chgData name="Sambhaji Pawale" userId="b817b1a9-420f-4249-a24d-74d5ed30184c" providerId="ADAL" clId="{BE2B3AE9-A358-4A3F-9BE5-5336D7229F81}" dt="2019-07-05T10:06:09.895" v="4457" actId="1035"/>
          <ac:spMkLst>
            <pc:docMk/>
            <pc:sldMk cId="696754689" sldId="279"/>
            <ac:spMk id="7" creationId="{33F57306-DBBC-43BF-B7BB-56B0AC813B0B}"/>
          </ac:spMkLst>
        </pc:spChg>
        <pc:spChg chg="mod">
          <ac:chgData name="Sambhaji Pawale" userId="b817b1a9-420f-4249-a24d-74d5ed30184c" providerId="ADAL" clId="{BE2B3AE9-A358-4A3F-9BE5-5336D7229F81}" dt="2019-07-05T10:06:09.895" v="4457" actId="1035"/>
          <ac:spMkLst>
            <pc:docMk/>
            <pc:sldMk cId="696754689" sldId="279"/>
            <ac:spMk id="8" creationId="{306E2A80-5E2E-47E2-B007-BF44DD4EF6EC}"/>
          </ac:spMkLst>
        </pc:spChg>
        <pc:spChg chg="mod">
          <ac:chgData name="Sambhaji Pawale" userId="b817b1a9-420f-4249-a24d-74d5ed30184c" providerId="ADAL" clId="{BE2B3AE9-A358-4A3F-9BE5-5336D7229F81}" dt="2019-07-05T10:06:09.895" v="4457" actId="1035"/>
          <ac:spMkLst>
            <pc:docMk/>
            <pc:sldMk cId="696754689" sldId="279"/>
            <ac:spMk id="9" creationId="{45E993D7-1D1C-4E82-BCDC-DE9880A35F88}"/>
          </ac:spMkLst>
        </pc:spChg>
        <pc:spChg chg="mod">
          <ac:chgData name="Sambhaji Pawale" userId="b817b1a9-420f-4249-a24d-74d5ed30184c" providerId="ADAL" clId="{BE2B3AE9-A358-4A3F-9BE5-5336D7229F81}" dt="2019-07-05T10:06:16.135" v="4469" actId="1035"/>
          <ac:spMkLst>
            <pc:docMk/>
            <pc:sldMk cId="696754689" sldId="279"/>
            <ac:spMk id="10" creationId="{997D2E7F-7547-4931-9239-14075C8188DA}"/>
          </ac:spMkLst>
        </pc:spChg>
        <pc:spChg chg="mod">
          <ac:chgData name="Sambhaji Pawale" userId="b817b1a9-420f-4249-a24d-74d5ed30184c" providerId="ADAL" clId="{BE2B3AE9-A358-4A3F-9BE5-5336D7229F81}" dt="2019-07-05T10:06:16.135" v="4469" actId="1035"/>
          <ac:spMkLst>
            <pc:docMk/>
            <pc:sldMk cId="696754689" sldId="279"/>
            <ac:spMk id="11" creationId="{FFB052DF-8907-426E-B0D3-C752FB058EA2}"/>
          </ac:spMkLst>
        </pc:spChg>
      </pc:sldChg>
      <pc:sldChg chg="delSp modSp add">
        <pc:chgData name="Sambhaji Pawale" userId="b817b1a9-420f-4249-a24d-74d5ed30184c" providerId="ADAL" clId="{BE2B3AE9-A358-4A3F-9BE5-5336D7229F81}" dt="2019-07-05T13:21:40.152" v="7382" actId="14100"/>
        <pc:sldMkLst>
          <pc:docMk/>
          <pc:sldMk cId="836762313" sldId="279"/>
        </pc:sldMkLst>
        <pc:spChg chg="del">
          <ac:chgData name="Sambhaji Pawale" userId="b817b1a9-420f-4249-a24d-74d5ed30184c" providerId="ADAL" clId="{BE2B3AE9-A358-4A3F-9BE5-5336D7229F81}" dt="2019-07-05T13:20:47.215" v="7374" actId="478"/>
          <ac:spMkLst>
            <pc:docMk/>
            <pc:sldMk cId="836762313" sldId="279"/>
            <ac:spMk id="2" creationId="{111C96CC-AE60-4840-9917-A24EF6C912D6}"/>
          </ac:spMkLst>
        </pc:spChg>
        <pc:spChg chg="mod">
          <ac:chgData name="Sambhaji Pawale" userId="b817b1a9-420f-4249-a24d-74d5ed30184c" providerId="ADAL" clId="{BE2B3AE9-A358-4A3F-9BE5-5336D7229F81}" dt="2019-07-05T13:21:40.152" v="7382" actId="14100"/>
          <ac:spMkLst>
            <pc:docMk/>
            <pc:sldMk cId="836762313" sldId="279"/>
            <ac:spMk id="3" creationId="{78030CFD-F7E9-45C8-83BF-D6BEE9724754}"/>
          </ac:spMkLst>
        </pc:spChg>
      </pc:sldChg>
      <pc:sldChg chg="modSp add del">
        <pc:chgData name="Sambhaji Pawale" userId="b817b1a9-420f-4249-a24d-74d5ed30184c" providerId="ADAL" clId="{BE2B3AE9-A358-4A3F-9BE5-5336D7229F81}" dt="2019-07-05T13:21:52.082" v="7383" actId="2696"/>
        <pc:sldMkLst>
          <pc:docMk/>
          <pc:sldMk cId="1929525392" sldId="280"/>
        </pc:sldMkLst>
        <pc:spChg chg="mod">
          <ac:chgData name="Sambhaji Pawale" userId="b817b1a9-420f-4249-a24d-74d5ed30184c" providerId="ADAL" clId="{BE2B3AE9-A358-4A3F-9BE5-5336D7229F81}" dt="2019-07-05T11:51:44.974" v="6843" actId="2711"/>
          <ac:spMkLst>
            <pc:docMk/>
            <pc:sldMk cId="1929525392" sldId="280"/>
            <ac:spMk id="3" creationId="{63E7ECD6-24A1-4BA9-9189-2A4328B73D5B}"/>
          </ac:spMkLst>
        </pc:spChg>
      </pc:sldChg>
      <pc:sldChg chg="delSp modSp add">
        <pc:chgData name="Sambhaji Pawale" userId="b817b1a9-420f-4249-a24d-74d5ed30184c" providerId="ADAL" clId="{BE2B3AE9-A358-4A3F-9BE5-5336D7229F81}" dt="2019-07-05T13:22:27.448" v="7386" actId="14100"/>
        <pc:sldMkLst>
          <pc:docMk/>
          <pc:sldMk cId="1689416411" sldId="281"/>
        </pc:sldMkLst>
        <pc:spChg chg="del">
          <ac:chgData name="Sambhaji Pawale" userId="b817b1a9-420f-4249-a24d-74d5ed30184c" providerId="ADAL" clId="{BE2B3AE9-A358-4A3F-9BE5-5336D7229F81}" dt="2019-07-05T13:22:09.810" v="7384" actId="478"/>
          <ac:spMkLst>
            <pc:docMk/>
            <pc:sldMk cId="1689416411" sldId="281"/>
            <ac:spMk id="2" creationId="{A86A0B49-259F-4680-B0D4-278AB14C331A}"/>
          </ac:spMkLst>
        </pc:spChg>
        <pc:spChg chg="mod">
          <ac:chgData name="Sambhaji Pawale" userId="b817b1a9-420f-4249-a24d-74d5ed30184c" providerId="ADAL" clId="{BE2B3AE9-A358-4A3F-9BE5-5336D7229F81}" dt="2019-07-05T13:22:27.448" v="7386" actId="14100"/>
          <ac:spMkLst>
            <pc:docMk/>
            <pc:sldMk cId="1689416411" sldId="281"/>
            <ac:spMk id="3" creationId="{346FD86F-AC55-4688-8BA3-533A4978E7A2}"/>
          </ac:spMkLst>
        </pc:spChg>
      </pc:sldChg>
      <pc:sldChg chg="addSp delSp modSp add">
        <pc:chgData name="Sambhaji Pawale" userId="b817b1a9-420f-4249-a24d-74d5ed30184c" providerId="ADAL" clId="{BE2B3AE9-A358-4A3F-9BE5-5336D7229F81}" dt="2019-07-05T13:02:50.768" v="7092" actId="14100"/>
        <pc:sldMkLst>
          <pc:docMk/>
          <pc:sldMk cId="1561434197" sldId="282"/>
        </pc:sldMkLst>
        <pc:spChg chg="del">
          <ac:chgData name="Sambhaji Pawale" userId="b817b1a9-420f-4249-a24d-74d5ed30184c" providerId="ADAL" clId="{BE2B3AE9-A358-4A3F-9BE5-5336D7229F81}" dt="2019-07-05T13:02:43.143" v="7090" actId="478"/>
          <ac:spMkLst>
            <pc:docMk/>
            <pc:sldMk cId="1561434197" sldId="282"/>
            <ac:spMk id="2" creationId="{E4EC3ECB-12D0-404A-820D-38F433E9EF3B}"/>
          </ac:spMkLst>
        </pc:spChg>
        <pc:spChg chg="add del mod">
          <ac:chgData name="Sambhaji Pawale" userId="b817b1a9-420f-4249-a24d-74d5ed30184c" providerId="ADAL" clId="{BE2B3AE9-A358-4A3F-9BE5-5336D7229F81}" dt="2019-07-05T13:02:50.768" v="7092" actId="14100"/>
          <ac:spMkLst>
            <pc:docMk/>
            <pc:sldMk cId="1561434197" sldId="282"/>
            <ac:spMk id="3" creationId="{18CF621C-D39E-4CD4-899A-DCCDA7C0B615}"/>
          </ac:spMkLst>
        </pc:spChg>
        <pc:spChg chg="add del mod">
          <ac:chgData name="Sambhaji Pawale" userId="b817b1a9-420f-4249-a24d-74d5ed30184c" providerId="ADAL" clId="{BE2B3AE9-A358-4A3F-9BE5-5336D7229F81}" dt="2019-07-05T13:02:27.539" v="7086" actId="478"/>
          <ac:spMkLst>
            <pc:docMk/>
            <pc:sldMk cId="1561434197" sldId="282"/>
            <ac:spMk id="5" creationId="{A2336331-7B65-4C6D-A21A-903D5BED6073}"/>
          </ac:spMkLst>
        </pc:spChg>
        <pc:spChg chg="add del mod">
          <ac:chgData name="Sambhaji Pawale" userId="b817b1a9-420f-4249-a24d-74d5ed30184c" providerId="ADAL" clId="{BE2B3AE9-A358-4A3F-9BE5-5336D7229F81}" dt="2019-07-05T13:02:31.718" v="7088" actId="478"/>
          <ac:spMkLst>
            <pc:docMk/>
            <pc:sldMk cId="1561434197" sldId="282"/>
            <ac:spMk id="7" creationId="{C7AF6DFA-AD84-4530-878C-D4B4868E5514}"/>
          </ac:spMkLst>
        </pc:spChg>
      </pc:sldChg>
      <pc:sldChg chg="modSp add">
        <pc:chgData name="Sambhaji Pawale" userId="b817b1a9-420f-4249-a24d-74d5ed30184c" providerId="ADAL" clId="{BE2B3AE9-A358-4A3F-9BE5-5336D7229F81}" dt="2019-07-05T13:07:58.833" v="7158" actId="14100"/>
        <pc:sldMkLst>
          <pc:docMk/>
          <pc:sldMk cId="370250773" sldId="283"/>
        </pc:sldMkLst>
        <pc:spChg chg="mod">
          <ac:chgData name="Sambhaji Pawale" userId="b817b1a9-420f-4249-a24d-74d5ed30184c" providerId="ADAL" clId="{BE2B3AE9-A358-4A3F-9BE5-5336D7229F81}" dt="2019-07-05T13:07:14.049" v="7148" actId="115"/>
          <ac:spMkLst>
            <pc:docMk/>
            <pc:sldMk cId="370250773" sldId="283"/>
            <ac:spMk id="2" creationId="{EDAC4C54-1DDC-48DB-ABCE-6B62F23458DE}"/>
          </ac:spMkLst>
        </pc:spChg>
        <pc:spChg chg="mod">
          <ac:chgData name="Sambhaji Pawale" userId="b817b1a9-420f-4249-a24d-74d5ed30184c" providerId="ADAL" clId="{BE2B3AE9-A358-4A3F-9BE5-5336D7229F81}" dt="2019-07-05T13:07:58.833" v="7158" actId="14100"/>
          <ac:spMkLst>
            <pc:docMk/>
            <pc:sldMk cId="370250773" sldId="283"/>
            <ac:spMk id="3" creationId="{8282C4C1-44A5-4521-8EA4-314131D3183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E59B14-D621-4182-B184-06B33BC86C7A}"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40831-7B85-4E2A-A8D9-1BC4B9788C13}" type="slidenum">
              <a:rPr lang="en-IN" smtClean="0"/>
              <a:t>‹#›</a:t>
            </a:fld>
            <a:endParaRPr lang="en-IN"/>
          </a:p>
        </p:txBody>
      </p:sp>
    </p:spTree>
    <p:extLst>
      <p:ext uri="{BB962C8B-B14F-4D97-AF65-F5344CB8AC3E}">
        <p14:creationId xmlns:p14="http://schemas.microsoft.com/office/powerpoint/2010/main" val="3866443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E59B14-D621-4182-B184-06B33BC86C7A}" type="datetimeFigureOut">
              <a:rPr lang="en-IN" smtClean="0"/>
              <a:t>26-09-2020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740831-7B85-4E2A-A8D9-1BC4B9788C13}" type="slidenum">
              <a:rPr lang="en-IN" smtClean="0"/>
              <a:t>‹#›</a:t>
            </a:fld>
            <a:endParaRPr lang="en-IN"/>
          </a:p>
        </p:txBody>
      </p:sp>
    </p:spTree>
    <p:extLst>
      <p:ext uri="{BB962C8B-B14F-4D97-AF65-F5344CB8AC3E}">
        <p14:creationId xmlns:p14="http://schemas.microsoft.com/office/powerpoint/2010/main" val="2940454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E59B14-D621-4182-B184-06B33BC86C7A}"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40831-7B85-4E2A-A8D9-1BC4B9788C13}" type="slidenum">
              <a:rPr lang="en-IN" smtClean="0"/>
              <a:t>‹#›</a:t>
            </a:fld>
            <a:endParaRPr lang="en-IN"/>
          </a:p>
        </p:txBody>
      </p:sp>
    </p:spTree>
    <p:extLst>
      <p:ext uri="{BB962C8B-B14F-4D97-AF65-F5344CB8AC3E}">
        <p14:creationId xmlns:p14="http://schemas.microsoft.com/office/powerpoint/2010/main" val="4025587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E59B14-D621-4182-B184-06B33BC86C7A}"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40831-7B85-4E2A-A8D9-1BC4B9788C1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9522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E59B14-D621-4182-B184-06B33BC86C7A}"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40831-7B85-4E2A-A8D9-1BC4B9788C13}" type="slidenum">
              <a:rPr lang="en-IN" smtClean="0"/>
              <a:t>‹#›</a:t>
            </a:fld>
            <a:endParaRPr lang="en-IN"/>
          </a:p>
        </p:txBody>
      </p:sp>
    </p:spTree>
    <p:extLst>
      <p:ext uri="{BB962C8B-B14F-4D97-AF65-F5344CB8AC3E}">
        <p14:creationId xmlns:p14="http://schemas.microsoft.com/office/powerpoint/2010/main" val="81860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E59B14-D621-4182-B184-06B33BC86C7A}" type="datetimeFigureOut">
              <a:rPr lang="en-IN" smtClean="0"/>
              <a:t>26-09-2020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40831-7B85-4E2A-A8D9-1BC4B9788C13}" type="slidenum">
              <a:rPr lang="en-IN" smtClean="0"/>
              <a:t>‹#›</a:t>
            </a:fld>
            <a:endParaRPr lang="en-IN"/>
          </a:p>
        </p:txBody>
      </p:sp>
    </p:spTree>
    <p:extLst>
      <p:ext uri="{BB962C8B-B14F-4D97-AF65-F5344CB8AC3E}">
        <p14:creationId xmlns:p14="http://schemas.microsoft.com/office/powerpoint/2010/main" val="2637373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E59B14-D621-4182-B184-06B33BC86C7A}" type="datetimeFigureOut">
              <a:rPr lang="en-IN" smtClean="0"/>
              <a:t>26-09-2020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40831-7B85-4E2A-A8D9-1BC4B9788C13}" type="slidenum">
              <a:rPr lang="en-IN" smtClean="0"/>
              <a:t>‹#›</a:t>
            </a:fld>
            <a:endParaRPr lang="en-IN"/>
          </a:p>
        </p:txBody>
      </p:sp>
    </p:spTree>
    <p:extLst>
      <p:ext uri="{BB962C8B-B14F-4D97-AF65-F5344CB8AC3E}">
        <p14:creationId xmlns:p14="http://schemas.microsoft.com/office/powerpoint/2010/main" val="524221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E59B14-D621-4182-B184-06B33BC86C7A}"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40831-7B85-4E2A-A8D9-1BC4B9788C13}" type="slidenum">
              <a:rPr lang="en-IN" smtClean="0"/>
              <a:t>‹#›</a:t>
            </a:fld>
            <a:endParaRPr lang="en-IN"/>
          </a:p>
        </p:txBody>
      </p:sp>
    </p:spTree>
    <p:extLst>
      <p:ext uri="{BB962C8B-B14F-4D97-AF65-F5344CB8AC3E}">
        <p14:creationId xmlns:p14="http://schemas.microsoft.com/office/powerpoint/2010/main" val="2390564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E59B14-D621-4182-B184-06B33BC86C7A}"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40831-7B85-4E2A-A8D9-1BC4B9788C13}" type="slidenum">
              <a:rPr lang="en-IN" smtClean="0"/>
              <a:t>‹#›</a:t>
            </a:fld>
            <a:endParaRPr lang="en-IN"/>
          </a:p>
        </p:txBody>
      </p:sp>
    </p:spTree>
    <p:extLst>
      <p:ext uri="{BB962C8B-B14F-4D97-AF65-F5344CB8AC3E}">
        <p14:creationId xmlns:p14="http://schemas.microsoft.com/office/powerpoint/2010/main" val="75865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8E59B14-D621-4182-B184-06B33BC86C7A}"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40831-7B85-4E2A-A8D9-1BC4B9788C13}" type="slidenum">
              <a:rPr lang="en-IN" smtClean="0"/>
              <a:t>‹#›</a:t>
            </a:fld>
            <a:endParaRPr lang="en-IN"/>
          </a:p>
        </p:txBody>
      </p:sp>
    </p:spTree>
    <p:extLst>
      <p:ext uri="{BB962C8B-B14F-4D97-AF65-F5344CB8AC3E}">
        <p14:creationId xmlns:p14="http://schemas.microsoft.com/office/powerpoint/2010/main" val="2870294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E59B14-D621-4182-B184-06B33BC86C7A}"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40831-7B85-4E2A-A8D9-1BC4B9788C13}" type="slidenum">
              <a:rPr lang="en-IN" smtClean="0"/>
              <a:t>‹#›</a:t>
            </a:fld>
            <a:endParaRPr lang="en-IN"/>
          </a:p>
        </p:txBody>
      </p:sp>
    </p:spTree>
    <p:extLst>
      <p:ext uri="{BB962C8B-B14F-4D97-AF65-F5344CB8AC3E}">
        <p14:creationId xmlns:p14="http://schemas.microsoft.com/office/powerpoint/2010/main" val="133123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E59B14-D621-4182-B184-06B33BC86C7A}" type="datetimeFigureOut">
              <a:rPr lang="en-IN" smtClean="0"/>
              <a:t>26-09-2020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740831-7B85-4E2A-A8D9-1BC4B9788C13}" type="slidenum">
              <a:rPr lang="en-IN" smtClean="0"/>
              <a:t>‹#›</a:t>
            </a:fld>
            <a:endParaRPr lang="en-IN"/>
          </a:p>
        </p:txBody>
      </p:sp>
    </p:spTree>
    <p:extLst>
      <p:ext uri="{BB962C8B-B14F-4D97-AF65-F5344CB8AC3E}">
        <p14:creationId xmlns:p14="http://schemas.microsoft.com/office/powerpoint/2010/main" val="62694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E59B14-D621-4182-B184-06B33BC86C7A}" type="datetimeFigureOut">
              <a:rPr lang="en-IN" smtClean="0"/>
              <a:t>26-09-2020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740831-7B85-4E2A-A8D9-1BC4B9788C13}" type="slidenum">
              <a:rPr lang="en-IN" smtClean="0"/>
              <a:t>‹#›</a:t>
            </a:fld>
            <a:endParaRPr lang="en-IN"/>
          </a:p>
        </p:txBody>
      </p:sp>
    </p:spTree>
    <p:extLst>
      <p:ext uri="{BB962C8B-B14F-4D97-AF65-F5344CB8AC3E}">
        <p14:creationId xmlns:p14="http://schemas.microsoft.com/office/powerpoint/2010/main" val="393437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8E59B14-D621-4182-B184-06B33BC86C7A}" type="datetimeFigureOut">
              <a:rPr lang="en-IN" smtClean="0"/>
              <a:t>26-09-2020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D740831-7B85-4E2A-A8D9-1BC4B9788C13}" type="slidenum">
              <a:rPr lang="en-IN" smtClean="0"/>
              <a:t>‹#›</a:t>
            </a:fld>
            <a:endParaRPr lang="en-IN"/>
          </a:p>
        </p:txBody>
      </p:sp>
    </p:spTree>
    <p:extLst>
      <p:ext uri="{BB962C8B-B14F-4D97-AF65-F5344CB8AC3E}">
        <p14:creationId xmlns:p14="http://schemas.microsoft.com/office/powerpoint/2010/main" val="235794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8E59B14-D621-4182-B184-06B33BC86C7A}" type="datetimeFigureOut">
              <a:rPr lang="en-IN" smtClean="0"/>
              <a:t>26-09-2020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D740831-7B85-4E2A-A8D9-1BC4B9788C13}" type="slidenum">
              <a:rPr lang="en-IN" smtClean="0"/>
              <a:t>‹#›</a:t>
            </a:fld>
            <a:endParaRPr lang="en-IN"/>
          </a:p>
        </p:txBody>
      </p:sp>
    </p:spTree>
    <p:extLst>
      <p:ext uri="{BB962C8B-B14F-4D97-AF65-F5344CB8AC3E}">
        <p14:creationId xmlns:p14="http://schemas.microsoft.com/office/powerpoint/2010/main" val="204207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8E59B14-D621-4182-B184-06B33BC86C7A}" type="datetimeFigureOut">
              <a:rPr lang="en-IN" smtClean="0"/>
              <a:t>26-09-2020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D740831-7B85-4E2A-A8D9-1BC4B9788C13}" type="slidenum">
              <a:rPr lang="en-IN" smtClean="0"/>
              <a:t>‹#›</a:t>
            </a:fld>
            <a:endParaRPr lang="en-IN"/>
          </a:p>
        </p:txBody>
      </p:sp>
    </p:spTree>
    <p:extLst>
      <p:ext uri="{BB962C8B-B14F-4D97-AF65-F5344CB8AC3E}">
        <p14:creationId xmlns:p14="http://schemas.microsoft.com/office/powerpoint/2010/main" val="1206301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E59B14-D621-4182-B184-06B33BC86C7A}" type="datetimeFigureOut">
              <a:rPr lang="en-IN" smtClean="0"/>
              <a:t>26-09-2020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740831-7B85-4E2A-A8D9-1BC4B9788C13}" type="slidenum">
              <a:rPr lang="en-IN" smtClean="0"/>
              <a:t>‹#›</a:t>
            </a:fld>
            <a:endParaRPr lang="en-IN"/>
          </a:p>
        </p:txBody>
      </p:sp>
    </p:spTree>
    <p:extLst>
      <p:ext uri="{BB962C8B-B14F-4D97-AF65-F5344CB8AC3E}">
        <p14:creationId xmlns:p14="http://schemas.microsoft.com/office/powerpoint/2010/main" val="358133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8E59B14-D621-4182-B184-06B33BC86C7A}" type="datetimeFigureOut">
              <a:rPr lang="en-IN" smtClean="0"/>
              <a:t>26-09-2020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740831-7B85-4E2A-A8D9-1BC4B9788C13}" type="slidenum">
              <a:rPr lang="en-IN" smtClean="0"/>
              <a:t>‹#›</a:t>
            </a:fld>
            <a:endParaRPr lang="en-IN"/>
          </a:p>
        </p:txBody>
      </p:sp>
    </p:spTree>
    <p:extLst>
      <p:ext uri="{BB962C8B-B14F-4D97-AF65-F5344CB8AC3E}">
        <p14:creationId xmlns:p14="http://schemas.microsoft.com/office/powerpoint/2010/main" val="744396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C9AA-D5EC-4F4E-AE71-2EE39F4ADAFE}"/>
              </a:ext>
            </a:extLst>
          </p:cNvPr>
          <p:cNvSpPr>
            <a:spLocks noGrp="1"/>
          </p:cNvSpPr>
          <p:nvPr>
            <p:ph type="ctrTitle"/>
          </p:nvPr>
        </p:nvSpPr>
        <p:spPr>
          <a:xfrm>
            <a:off x="1154955" y="2499360"/>
            <a:ext cx="9705303" cy="3329581"/>
          </a:xfrm>
        </p:spPr>
        <p:txBody>
          <a:bodyPr>
            <a:normAutofit fontScale="90000"/>
          </a:bodyPr>
          <a:lstStyle/>
          <a:p>
            <a:pPr algn="ct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Granger Causality</a:t>
            </a:r>
            <a:br>
              <a:rPr lang="en-US" sz="2700" dirty="0">
                <a:latin typeface="Algerian" panose="04020705040A02060702" pitchFamily="82"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B6EF406-4881-43A0-B2A2-CFD1ACD06894}"/>
              </a:ext>
            </a:extLst>
          </p:cNvPr>
          <p:cNvSpPr>
            <a:spLocks noGrp="1"/>
          </p:cNvSpPr>
          <p:nvPr>
            <p:ph type="subTitle" idx="1"/>
          </p:nvPr>
        </p:nvSpPr>
        <p:spPr/>
        <p:txBody>
          <a:bodyPr>
            <a:normAutofit/>
          </a:bodyPr>
          <a:lstStyle/>
          <a:p>
            <a:pPr algn="r"/>
            <a:r>
              <a:rPr lang="en-US" sz="2400" dirty="0">
                <a:latin typeface="Algerian" panose="04020705040A02060702" pitchFamily="82" charset="0"/>
              </a:rPr>
              <a:t>Dr. Ajaya Kumar Panda</a:t>
            </a:r>
            <a:endParaRPr lang="en-IN" sz="2400" dirty="0">
              <a:latin typeface="Algerian" panose="04020705040A02060702" pitchFamily="82" charset="0"/>
            </a:endParaRPr>
          </a:p>
        </p:txBody>
      </p:sp>
    </p:spTree>
    <p:extLst>
      <p:ext uri="{BB962C8B-B14F-4D97-AF65-F5344CB8AC3E}">
        <p14:creationId xmlns:p14="http://schemas.microsoft.com/office/powerpoint/2010/main" val="51475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83602"/>
          </a:xfrm>
        </p:spPr>
        <p:txBody>
          <a:bodyPr/>
          <a:lstStyle/>
          <a:p>
            <a:endParaRPr lang="en-US" dirty="0"/>
          </a:p>
        </p:txBody>
      </p:sp>
      <p:sp>
        <p:nvSpPr>
          <p:cNvPr id="3" name="Content Placeholder 2"/>
          <p:cNvSpPr>
            <a:spLocks noGrp="1"/>
          </p:cNvSpPr>
          <p:nvPr>
            <p:ph idx="1"/>
          </p:nvPr>
        </p:nvSpPr>
        <p:spPr>
          <a:xfrm>
            <a:off x="646112" y="1188720"/>
            <a:ext cx="11088688" cy="5364480"/>
          </a:xfrm>
        </p:spPr>
        <p:txBody>
          <a:bodyPr/>
          <a:lstStyle/>
          <a:p>
            <a:pPr marL="0" indent="0" algn="just">
              <a:lnSpc>
                <a:spcPct val="150000"/>
              </a:lnSpc>
              <a:buNone/>
            </a:pPr>
            <a:r>
              <a:rPr lang="en-US" sz="2800" b="1" dirty="0">
                <a:solidFill>
                  <a:srgbClr val="FFFF00"/>
                </a:solidFill>
                <a:latin typeface="Times New Roman" panose="02020603050405020304" pitchFamily="18" charset="0"/>
                <a:cs typeface="Times New Roman" panose="02020603050405020304" pitchFamily="18" charset="0"/>
              </a:rPr>
              <a:t>Decision: </a:t>
            </a:r>
            <a:r>
              <a:rPr lang="en-US" sz="2800" dirty="0">
                <a:latin typeface="Times New Roman" panose="02020603050405020304" pitchFamily="18" charset="0"/>
                <a:cs typeface="Times New Roman" panose="02020603050405020304" pitchFamily="18" charset="0"/>
              </a:rPr>
              <a:t>If the computed F statistics exceeds the critical value of F at chosen level of significance, we reject the null hypothesis. </a:t>
            </a:r>
          </a:p>
          <a:p>
            <a:pPr marL="0" indent="0" algn="just">
              <a:lnSpc>
                <a:spcPct val="150000"/>
              </a:lnSpc>
              <a:buNone/>
            </a:pPr>
            <a:r>
              <a:rPr lang="en-US" sz="2800" dirty="0">
                <a:latin typeface="Times New Roman" panose="02020603050405020304" pitchFamily="18" charset="0"/>
                <a:cs typeface="Times New Roman" panose="02020603050405020304" pitchFamily="18" charset="0"/>
              </a:rPr>
              <a:t>This is we can say X causes GDP. </a:t>
            </a:r>
          </a:p>
          <a:p>
            <a:pPr marL="0" indent="0">
              <a:buNone/>
            </a:pPr>
            <a:endParaRPr lang="en-US" dirty="0"/>
          </a:p>
        </p:txBody>
      </p:sp>
    </p:spTree>
    <p:extLst>
      <p:ext uri="{BB962C8B-B14F-4D97-AF65-F5344CB8AC3E}">
        <p14:creationId xmlns:p14="http://schemas.microsoft.com/office/powerpoint/2010/main" val="243431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83602"/>
          </a:xfrm>
        </p:spPr>
        <p:txBody>
          <a:bodyPr/>
          <a:lstStyle/>
          <a:p>
            <a:r>
              <a:rPr lang="en-US" sz="3600" b="1" dirty="0">
                <a:latin typeface="Times New Roman" panose="02020603050405020304" pitchFamily="18" charset="0"/>
                <a:cs typeface="Times New Roman" panose="02020603050405020304" pitchFamily="18" charset="0"/>
              </a:rPr>
              <a:t>Causality and Exogeneity: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2" y="1158240"/>
            <a:ext cx="11195368" cy="5288280"/>
          </a:xfrm>
        </p:spPr>
        <p:txBody>
          <a:bodyPr>
            <a:normAutofit lnSpcReduction="10000"/>
          </a:bodyPr>
          <a:lstStyle/>
          <a:p>
            <a:pPr marL="0" indent="0" algn="just">
              <a:lnSpc>
                <a:spcPct val="150000"/>
              </a:lnSpc>
              <a:buNone/>
            </a:pPr>
            <a:r>
              <a:rPr lang="en-US" sz="2800" dirty="0">
                <a:latin typeface="Times New Roman" panose="02020603050405020304" pitchFamily="18" charset="0"/>
                <a:cs typeface="Times New Roman" panose="02020603050405020304" pitchFamily="18" charset="0"/>
              </a:rPr>
              <a:t>	Loosely speaking, endogenous variables are equivalent to dependent variable in a single equation regression model and exogenous variables are considered to be independent variables or regressors and are expected to be uncorrelated with error term. </a:t>
            </a:r>
          </a:p>
          <a:p>
            <a:pPr marL="0" indent="0" algn="just">
              <a:lnSpc>
                <a:spcPct val="150000"/>
              </a:lnSpc>
              <a:buNone/>
            </a:pPr>
            <a:r>
              <a:rPr lang="en-US" sz="2800" dirty="0">
                <a:latin typeface="Times New Roman" panose="02020603050405020304" pitchFamily="18" charset="0"/>
                <a:cs typeface="Times New Roman" panose="02020603050405020304" pitchFamily="18" charset="0"/>
              </a:rPr>
              <a:t>	Now in case of Granger causality, if we find a univariate causality between export (X) and GDP, where exports (X) causes GDP but not vice versa.   </a:t>
            </a:r>
            <a:r>
              <a:rPr lang="en-US" sz="2800" i="1" dirty="0">
                <a:solidFill>
                  <a:srgbClr val="FFFF00"/>
                </a:solidFill>
                <a:latin typeface="Times New Roman" panose="02020603050405020304" pitchFamily="18" charset="0"/>
                <a:cs typeface="Times New Roman" panose="02020603050405020304" pitchFamily="18" charset="0"/>
              </a:rPr>
              <a:t>Then can we treat X as exogenous?</a:t>
            </a:r>
            <a:r>
              <a:rPr lang="en-US" sz="2800" dirty="0">
                <a:solidFill>
                  <a:srgbClr val="FFFF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that sense, can we use Granger causality to test exogeneity. </a:t>
            </a:r>
          </a:p>
        </p:txBody>
      </p:sp>
    </p:spTree>
    <p:extLst>
      <p:ext uri="{BB962C8B-B14F-4D97-AF65-F5344CB8AC3E}">
        <p14:creationId xmlns:p14="http://schemas.microsoft.com/office/powerpoint/2010/main" val="938381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487680"/>
            <a:ext cx="10921048" cy="5943600"/>
          </a:xfrm>
        </p:spPr>
        <p:txBody>
          <a:bodyPr>
            <a:normAutofit lnSpcReduction="10000"/>
          </a:bodyPr>
          <a:lstStyle/>
          <a:p>
            <a:pPr marL="0" indent="0">
              <a:buNone/>
            </a:pPr>
            <a:r>
              <a:rPr lang="en-US" sz="2800" dirty="0">
                <a:latin typeface="Times New Roman" panose="02020603050405020304" pitchFamily="18" charset="0"/>
                <a:cs typeface="Times New Roman" panose="02020603050405020304" pitchFamily="18" charset="0"/>
              </a:rPr>
              <a:t>To answer this, we need to discuss three types of exogeneity. </a:t>
            </a:r>
          </a:p>
          <a:p>
            <a:pPr marL="0" indent="0">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2800" b="1" dirty="0">
                <a:solidFill>
                  <a:srgbClr val="FFFF00"/>
                </a:solidFill>
                <a:latin typeface="Times New Roman" panose="02020603050405020304" pitchFamily="18" charset="0"/>
                <a:cs typeface="Times New Roman" panose="02020603050405020304" pitchFamily="18" charset="0"/>
              </a:rPr>
              <a:t>Weak exogeneity: </a:t>
            </a:r>
            <a:r>
              <a:rPr lang="en-US" sz="2800" dirty="0">
                <a:latin typeface="Times New Roman" panose="02020603050405020304" pitchFamily="18" charset="0"/>
                <a:cs typeface="Times New Roman" panose="02020603050405020304" pitchFamily="18" charset="0"/>
              </a:rPr>
              <a:t>Suppose we regress </a:t>
            </a:r>
            <a:r>
              <a:rPr lang="en-US" sz="2800" dirty="0" err="1">
                <a:latin typeface="Times New Roman" panose="02020603050405020304" pitchFamily="18" charset="0"/>
                <a:cs typeface="Times New Roman" panose="02020603050405020304" pitchFamily="18" charset="0"/>
              </a:rPr>
              <a:t>GDP</a:t>
            </a:r>
            <a:r>
              <a:rPr lang="en-US" sz="2800" baseline="-25000" dirty="0" err="1">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on </a:t>
            </a:r>
            <a:r>
              <a:rPr lang="en-US" sz="2800" dirty="0" err="1">
                <a:latin typeface="Times New Roman" panose="02020603050405020304" pitchFamily="18" charset="0"/>
                <a:cs typeface="Times New Roman" panose="02020603050405020304" pitchFamily="18" charset="0"/>
              </a:rPr>
              <a:t>X</a:t>
            </a:r>
            <a:r>
              <a:rPr lang="en-US" sz="2800" baseline="-25000" dirty="0" err="1">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and we say </a:t>
            </a:r>
            <a:r>
              <a:rPr lang="en-US" sz="2800" dirty="0" err="1">
                <a:latin typeface="Times New Roman" panose="02020603050405020304" pitchFamily="18" charset="0"/>
                <a:cs typeface="Times New Roman" panose="02020603050405020304" pitchFamily="18" charset="0"/>
              </a:rPr>
              <a:t>X</a:t>
            </a:r>
            <a:r>
              <a:rPr lang="en-US" sz="2800" baseline="-25000" dirty="0" err="1">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is weakly exogenous, if </a:t>
            </a:r>
            <a:r>
              <a:rPr lang="en-US" sz="2800" dirty="0" err="1">
                <a:latin typeface="Times New Roman" panose="02020603050405020304" pitchFamily="18" charset="0"/>
                <a:cs typeface="Times New Roman" panose="02020603050405020304" pitchFamily="18" charset="0"/>
              </a:rPr>
              <a:t>X</a:t>
            </a:r>
            <a:r>
              <a:rPr lang="en-US" sz="2800" baseline="-25000" dirty="0" err="1">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explains current </a:t>
            </a:r>
            <a:r>
              <a:rPr lang="en-US" sz="2800" dirty="0" err="1">
                <a:latin typeface="Times New Roman" panose="02020603050405020304" pitchFamily="18" charset="0"/>
                <a:cs typeface="Times New Roman" panose="02020603050405020304" pitchFamily="18" charset="0"/>
              </a:rPr>
              <a:t>GDP</a:t>
            </a:r>
            <a:r>
              <a:rPr lang="en-US" sz="2800" baseline="-25000" dirty="0" err="1">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but current GDP (i.e. </a:t>
            </a:r>
            <a:r>
              <a:rPr lang="en-US" sz="2800" dirty="0" err="1">
                <a:latin typeface="Times New Roman" panose="02020603050405020304" pitchFamily="18" charset="0"/>
                <a:cs typeface="Times New Roman" panose="02020603050405020304" pitchFamily="18" charset="0"/>
              </a:rPr>
              <a:t>GDP</a:t>
            </a:r>
            <a:r>
              <a:rPr lang="en-US" sz="2800" baseline="-25000" dirty="0" err="1">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does not explain current X (</a:t>
            </a:r>
            <a:r>
              <a:rPr lang="en-US" sz="2800" dirty="0" err="1">
                <a:latin typeface="Times New Roman" panose="02020603050405020304" pitchFamily="18" charset="0"/>
                <a:cs typeface="Times New Roman" panose="02020603050405020304" pitchFamily="18" charset="0"/>
              </a:rPr>
              <a:t>X</a:t>
            </a:r>
            <a:r>
              <a:rPr lang="en-US" sz="2800" baseline="-25000" dirty="0" err="1">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There exists one directional causality from </a:t>
            </a:r>
            <a:r>
              <a:rPr lang="en-US" sz="2800" dirty="0" err="1">
                <a:latin typeface="Times New Roman" panose="02020603050405020304" pitchFamily="18" charset="0"/>
                <a:cs typeface="Times New Roman" panose="02020603050405020304" pitchFamily="18" charset="0"/>
              </a:rPr>
              <a:t>X</a:t>
            </a:r>
            <a:r>
              <a:rPr lang="en-US" sz="2800" baseline="-25000" dirty="0" err="1">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GDP</a:t>
            </a:r>
            <a:r>
              <a:rPr lang="en-US" sz="2800" baseline="-25000" dirty="0" err="1">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In this case behavior of </a:t>
            </a:r>
            <a:r>
              <a:rPr lang="en-US" sz="2800" dirty="0" err="1">
                <a:latin typeface="Times New Roman" panose="02020603050405020304" pitchFamily="18" charset="0"/>
                <a:cs typeface="Times New Roman" panose="02020603050405020304" pitchFamily="18" charset="0"/>
              </a:rPr>
              <a:t>GDP</a:t>
            </a:r>
            <a:r>
              <a:rPr lang="en-US" sz="2800" baseline="-25000" dirty="0" err="1">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is conditional upon </a:t>
            </a:r>
            <a:r>
              <a:rPr lang="en-US" sz="2800" dirty="0" err="1">
                <a:latin typeface="Times New Roman" panose="02020603050405020304" pitchFamily="18" charset="0"/>
                <a:cs typeface="Times New Roman" panose="02020603050405020304" pitchFamily="18" charset="0"/>
              </a:rPr>
              <a:t>X</a:t>
            </a:r>
            <a:r>
              <a:rPr lang="en-US" sz="2800" baseline="-25000" dirty="0" err="1">
                <a:latin typeface="Times New Roman" panose="02020603050405020304" pitchFamily="18" charset="0"/>
                <a:cs typeface="Times New Roman" panose="02020603050405020304" pitchFamily="18" charset="0"/>
              </a:rPr>
              <a:t>t</a:t>
            </a:r>
            <a:r>
              <a:rPr lang="en-US" sz="2800" dirty="0" err="1">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sz="2800" b="1" dirty="0">
                <a:solidFill>
                  <a:srgbClr val="FFFF00"/>
                </a:solidFill>
                <a:latin typeface="Times New Roman" panose="02020603050405020304" pitchFamily="18" charset="0"/>
                <a:cs typeface="Times New Roman" panose="02020603050405020304" pitchFamily="18" charset="0"/>
              </a:rPr>
              <a:t>Strong exogeneity: </a:t>
            </a:r>
            <a:r>
              <a:rPr lang="en-US" sz="2800" dirty="0" err="1">
                <a:latin typeface="Times New Roman" panose="02020603050405020304" pitchFamily="18" charset="0"/>
                <a:cs typeface="Times New Roman" panose="02020603050405020304" pitchFamily="18" charset="0"/>
              </a:rPr>
              <a:t>X</a:t>
            </a:r>
            <a:r>
              <a:rPr lang="en-US" sz="2800" baseline="-25000" dirty="0" err="1">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is said to be strongly exogenous, if current and lagged GDP (</a:t>
            </a:r>
            <a:r>
              <a:rPr lang="en-US" sz="2800" dirty="0" err="1">
                <a:latin typeface="Times New Roman" panose="02020603050405020304" pitchFamily="18" charset="0"/>
                <a:cs typeface="Times New Roman" panose="02020603050405020304" pitchFamily="18" charset="0"/>
              </a:rPr>
              <a:t>GDP</a:t>
            </a:r>
            <a:r>
              <a:rPr lang="en-US" sz="2800" baseline="-25000" dirty="0" err="1">
                <a:latin typeface="Times New Roman" panose="02020603050405020304" pitchFamily="18" charset="0"/>
                <a:cs typeface="Times New Roman" panose="02020603050405020304" pitchFamily="18" charset="0"/>
              </a:rPr>
              <a:t>t-i</a:t>
            </a:r>
            <a:r>
              <a:rPr lang="en-US" sz="2800" dirty="0">
                <a:latin typeface="Times New Roman" panose="02020603050405020304" pitchFamily="18" charset="0"/>
                <a:cs typeface="Times New Roman" panose="02020603050405020304" pitchFamily="18" charset="0"/>
              </a:rPr>
              <a:t>) do not explain </a:t>
            </a:r>
            <a:r>
              <a:rPr lang="en-US" sz="2800" dirty="0" err="1">
                <a:latin typeface="Times New Roman" panose="02020603050405020304" pitchFamily="18" charset="0"/>
                <a:cs typeface="Times New Roman" panose="02020603050405020304" pitchFamily="18" charset="0"/>
              </a:rPr>
              <a:t>X</a:t>
            </a:r>
            <a:r>
              <a:rPr lang="en-US" sz="2800" baseline="-25000" dirty="0" err="1">
                <a:latin typeface="Times New Roman" panose="02020603050405020304" pitchFamily="18" charset="0"/>
                <a:cs typeface="Times New Roman" panose="02020603050405020304" pitchFamily="18" charset="0"/>
              </a:rPr>
              <a:t>t.</a:t>
            </a:r>
            <a:r>
              <a:rPr lang="en-US" sz="2800" baseline="-25000" dirty="0">
                <a:latin typeface="Times New Roman" panose="02020603050405020304" pitchFamily="18" charset="0"/>
                <a:cs typeface="Times New Roman" panose="02020603050405020304" pitchFamily="18" charset="0"/>
              </a:rPr>
              <a:t>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sz="2800" b="1" dirty="0">
                <a:solidFill>
                  <a:srgbClr val="FFFF00"/>
                </a:solidFill>
                <a:latin typeface="Times New Roman" panose="02020603050405020304" pitchFamily="18" charset="0"/>
                <a:cs typeface="Times New Roman" panose="02020603050405020304" pitchFamily="18" charset="0"/>
              </a:rPr>
              <a:t>Super Strong exogeneity: </a:t>
            </a:r>
            <a:r>
              <a:rPr lang="en-US" sz="2800" dirty="0" err="1">
                <a:latin typeface="Times New Roman" panose="02020603050405020304" pitchFamily="18" charset="0"/>
                <a:cs typeface="Times New Roman" panose="02020603050405020304" pitchFamily="18" charset="0"/>
              </a:rPr>
              <a:t>X</a:t>
            </a:r>
            <a:r>
              <a:rPr lang="en-US" sz="2800" baseline="-25000" dirty="0" err="1">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is said to be super strongly exogenous, if the estimated parameters of </a:t>
            </a:r>
            <a:r>
              <a:rPr lang="en-US" sz="2800" dirty="0" err="1">
                <a:latin typeface="Times New Roman" panose="02020603050405020304" pitchFamily="18" charset="0"/>
                <a:cs typeface="Times New Roman" panose="02020603050405020304" pitchFamily="18" charset="0"/>
              </a:rPr>
              <a:t>GDP</a:t>
            </a:r>
            <a:r>
              <a:rPr lang="en-US" sz="2800" baseline="-25000" dirty="0" err="1">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do not change even if values of X changes over time. </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4090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 y="1112520"/>
            <a:ext cx="11125200" cy="5166360"/>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Implication of the three forms of exogeneity:</a:t>
            </a:r>
          </a:p>
          <a:p>
            <a:pPr marL="0" indent="0">
              <a:buNone/>
            </a:pPr>
            <a:endParaRPr lang="en-US" dirty="0">
              <a:latin typeface="Times New Roman" panose="02020603050405020304" pitchFamily="18" charset="0"/>
              <a:cs typeface="Times New Roman" panose="02020603050405020304" pitchFamily="18" charset="0"/>
            </a:endParaRPr>
          </a:p>
          <a:p>
            <a:pPr marL="0" indent="0" algn="just">
              <a:buNone/>
            </a:pPr>
            <a:r>
              <a:rPr lang="en-US" sz="2800">
                <a:latin typeface="Times New Roman" panose="02020603050405020304" pitchFamily="18" charset="0"/>
                <a:cs typeface="Times New Roman" panose="02020603050405020304" pitchFamily="18" charset="0"/>
              </a:rPr>
              <a:t>	In </a:t>
            </a:r>
            <a:r>
              <a:rPr lang="en-US" sz="2800" dirty="0">
                <a:latin typeface="Times New Roman" panose="02020603050405020304" pitchFamily="18" charset="0"/>
                <a:cs typeface="Times New Roman" panose="02020603050405020304" pitchFamily="18" charset="0"/>
              </a:rPr>
              <a:t>economic theory, weak form of exogeneity is needed for estimation and testing purposes.  Strong form of exogeneity is needed for forecasting whereas, super strong exogeneity is needed for policy analysis. </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However, identification of exogeneity through granger causality is not straightforward. For weak form of exogeneity, Granger causality may not be a necessary or sufficient condition, but for sure, Granger causality is a necessary condition (not sufficient) to test strong exogeneity.  </a:t>
            </a:r>
          </a:p>
          <a:p>
            <a:pPr marL="0" indent="0">
              <a:buNone/>
            </a:pPr>
            <a:endParaRPr lang="en-US" dirty="0"/>
          </a:p>
        </p:txBody>
      </p:sp>
    </p:spTree>
    <p:extLst>
      <p:ext uri="{BB962C8B-B14F-4D97-AF65-F5344CB8AC3E}">
        <p14:creationId xmlns:p14="http://schemas.microsoft.com/office/powerpoint/2010/main" val="101895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278802"/>
          </a:xfrm>
        </p:spPr>
        <p:txBody>
          <a:bodyPr/>
          <a:lstStyle/>
          <a:p>
            <a:endParaRPr lang="en-US" dirty="0"/>
          </a:p>
        </p:txBody>
      </p:sp>
      <p:sp>
        <p:nvSpPr>
          <p:cNvPr id="3" name="Content Placeholder 2"/>
          <p:cNvSpPr>
            <a:spLocks noGrp="1"/>
          </p:cNvSpPr>
          <p:nvPr>
            <p:ph idx="1"/>
          </p:nvPr>
        </p:nvSpPr>
        <p:spPr>
          <a:xfrm>
            <a:off x="646112" y="1386840"/>
            <a:ext cx="11012488" cy="4861559"/>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700" dirty="0"/>
          </a:p>
          <a:p>
            <a:pPr marL="0" indent="0" algn="ctr">
              <a:buNone/>
            </a:pPr>
            <a:endParaRPr lang="en-US" dirty="0"/>
          </a:p>
          <a:p>
            <a:pPr marL="0" indent="0" algn="ctr">
              <a:buNone/>
            </a:pPr>
            <a:r>
              <a:rPr lang="en-US" sz="4000" dirty="0">
                <a:latin typeface="Algerian" panose="04020705040A02060702" pitchFamily="82" charset="0"/>
              </a:rPr>
              <a:t>Thank You</a:t>
            </a:r>
          </a:p>
        </p:txBody>
      </p:sp>
    </p:spTree>
    <p:extLst>
      <p:ext uri="{BB962C8B-B14F-4D97-AF65-F5344CB8AC3E}">
        <p14:creationId xmlns:p14="http://schemas.microsoft.com/office/powerpoint/2010/main" val="1015160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57829-3CF8-4D96-99C7-72547760537C}"/>
              </a:ext>
            </a:extLst>
          </p:cNvPr>
          <p:cNvSpPr>
            <a:spLocks noGrp="1"/>
          </p:cNvSpPr>
          <p:nvPr>
            <p:ph type="title"/>
          </p:nvPr>
        </p:nvSpPr>
        <p:spPr>
          <a:xfrm>
            <a:off x="646111" y="452718"/>
            <a:ext cx="9404723" cy="675042"/>
          </a:xfrm>
        </p:spPr>
        <p:txBody>
          <a:bodyPr/>
          <a:lstStyle/>
          <a:p>
            <a:r>
              <a:rPr lang="en-IN" sz="3600" dirty="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B232B-8A4C-4D62-B3FA-57EB851401AF}"/>
              </a:ext>
            </a:extLst>
          </p:cNvPr>
          <p:cNvSpPr>
            <a:spLocks noGrp="1"/>
          </p:cNvSpPr>
          <p:nvPr>
            <p:ph idx="1"/>
          </p:nvPr>
        </p:nvSpPr>
        <p:spPr>
          <a:xfrm>
            <a:off x="646112" y="1127760"/>
            <a:ext cx="10875328" cy="5257800"/>
          </a:xfrm>
        </p:spPr>
        <p:txBody>
          <a:bodyPr>
            <a:noAutofit/>
          </a:bodyPr>
          <a:lstStyle/>
          <a:p>
            <a:pPr marL="0" indent="0" algn="just">
              <a:lnSpc>
                <a:spcPct val="150000"/>
              </a:lnSpc>
              <a:buNone/>
            </a:pPr>
            <a:r>
              <a:rPr lang="en-US" sz="2600" dirty="0">
                <a:latin typeface="Times New Roman" panose="02020603050405020304" pitchFamily="18" charset="0"/>
                <a:cs typeface="Times New Roman" panose="02020603050405020304" pitchFamily="18" charset="0"/>
              </a:rPr>
              <a:t>Christopher A. Sims (1972) has developed a practical technique of testing causality in a </a:t>
            </a:r>
            <a:r>
              <a:rPr lang="en-US" sz="2600" b="1" dirty="0">
                <a:latin typeface="Times New Roman" panose="02020603050405020304" pitchFamily="18" charset="0"/>
                <a:cs typeface="Times New Roman" panose="02020603050405020304" pitchFamily="18" charset="0"/>
              </a:rPr>
              <a:t>bi-variate model</a:t>
            </a:r>
            <a:r>
              <a:rPr lang="en-US" sz="2600" dirty="0">
                <a:latin typeface="Times New Roman" panose="02020603050405020304" pitchFamily="18" charset="0"/>
                <a:cs typeface="Times New Roman" panose="02020603050405020304" pitchFamily="18" charset="0"/>
              </a:rPr>
              <a:t>. According to Sims, one can regress Y on past values and future values of X and if causality runs from X to Y only, future values of X in the regression should have coefficients significantly different from zero. To explain the Granger test, let us consider two variables GDP and exports (X). The test assumes that the information relevant to the prediction of the respective variables, GDP and X is contained solely in the time series data on these variables. The test involves the estimation of following pair of regression: </a:t>
            </a:r>
          </a:p>
          <a:p>
            <a:pPr marL="0" indent="0">
              <a:buNone/>
            </a:pP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0897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1722"/>
          </a:xfrm>
        </p:spPr>
        <p:txBody>
          <a:bodyPr/>
          <a:lstStyle/>
          <a:p>
            <a:r>
              <a:rPr lang="en-US" sz="2800" b="1" dirty="0">
                <a:latin typeface="Times New Roman" panose="02020603050405020304" pitchFamily="18" charset="0"/>
                <a:cs typeface="Times New Roman" panose="02020603050405020304" pitchFamily="18" charset="0"/>
              </a:rPr>
              <a:t>Causality between GDP Export (X)</a:t>
            </a:r>
          </a:p>
        </p:txBody>
      </p:sp>
      <p:pic>
        <p:nvPicPr>
          <p:cNvPr id="4" name="Content Placeholder 3"/>
          <p:cNvPicPr>
            <a:picLocks noGrp="1" noChangeAspect="1"/>
          </p:cNvPicPr>
          <p:nvPr>
            <p:ph idx="1"/>
          </p:nvPr>
        </p:nvPicPr>
        <p:blipFill>
          <a:blip r:embed="rId2"/>
          <a:stretch>
            <a:fillRect/>
          </a:stretch>
        </p:blipFill>
        <p:spPr>
          <a:xfrm>
            <a:off x="762000" y="2287952"/>
            <a:ext cx="10866120" cy="2345008"/>
          </a:xfrm>
          <a:prstGeom prst="rect">
            <a:avLst/>
          </a:prstGeom>
        </p:spPr>
      </p:pic>
    </p:spTree>
    <p:extLst>
      <p:ext uri="{BB962C8B-B14F-4D97-AF65-F5344CB8AC3E}">
        <p14:creationId xmlns:p14="http://schemas.microsoft.com/office/powerpoint/2010/main" val="227539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CB216-CC4B-4B11-B6EA-9898D3FE61AB}"/>
              </a:ext>
            </a:extLst>
          </p:cNvPr>
          <p:cNvSpPr>
            <a:spLocks noGrp="1"/>
          </p:cNvSpPr>
          <p:nvPr>
            <p:ph idx="1"/>
          </p:nvPr>
        </p:nvSpPr>
        <p:spPr>
          <a:xfrm>
            <a:off x="381000" y="1021081"/>
            <a:ext cx="11292840" cy="5394960"/>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where, it is assumed that the disturbances </a:t>
            </a:r>
            <a:r>
              <a:rPr lang="el-GR" sz="2800" dirty="0">
                <a:latin typeface="Times New Roman" panose="02020603050405020304" pitchFamily="18" charset="0"/>
                <a:cs typeface="Times New Roman" panose="02020603050405020304" pitchFamily="18" charset="0"/>
              </a:rPr>
              <a:t>ε</a:t>
            </a:r>
            <a:r>
              <a:rPr lang="en-US" sz="2800" baseline="-25000" dirty="0">
                <a:latin typeface="Times New Roman" panose="02020603050405020304" pitchFamily="18" charset="0"/>
                <a:cs typeface="Times New Roman" panose="02020603050405020304" pitchFamily="18" charset="0"/>
              </a:rPr>
              <a:t>1t </a:t>
            </a:r>
            <a:r>
              <a:rPr lang="en-US" sz="2800" dirty="0">
                <a:latin typeface="Times New Roman" panose="02020603050405020304" pitchFamily="18" charset="0"/>
                <a:cs typeface="Times New Roman" panose="02020603050405020304" pitchFamily="18" charset="0"/>
              </a:rPr>
              <a:t> and </a:t>
            </a:r>
            <a:r>
              <a:rPr lang="el-GR" sz="2800" dirty="0">
                <a:latin typeface="Times New Roman" panose="02020603050405020304" pitchFamily="18" charset="0"/>
                <a:cs typeface="Times New Roman" panose="02020603050405020304" pitchFamily="18" charset="0"/>
              </a:rPr>
              <a:t>ε</a:t>
            </a:r>
            <a:r>
              <a:rPr lang="en-US" sz="2800" baseline="-25000" dirty="0">
                <a:latin typeface="Times New Roman" panose="02020603050405020304" pitchFamily="18" charset="0"/>
                <a:cs typeface="Times New Roman" panose="02020603050405020304" pitchFamily="18" charset="0"/>
              </a:rPr>
              <a:t>2t </a:t>
            </a:r>
          </a:p>
          <a:p>
            <a:pPr marL="0" indent="0" algn="just">
              <a:buNone/>
            </a:pPr>
            <a:endParaRPr lang="en-US" sz="2800" baseline="-25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Equation (1) postulates that current GDP is related to the past values of itself as well as that of X (exports) </a:t>
            </a:r>
          </a:p>
          <a:p>
            <a:pPr algn="just">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Equation (2) postulates a similar behavior i.e. exports (X) is related to the past values of itself as well as with the past values of GDP.</a:t>
            </a:r>
          </a:p>
          <a:p>
            <a:pPr marL="0" indent="0" algn="just">
              <a:buNone/>
            </a:pPr>
            <a:endParaRPr lang="en-US" sz="28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16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4082"/>
          </a:xfrm>
        </p:spPr>
        <p:txBody>
          <a:bodyPr/>
          <a:lstStyle/>
          <a:p>
            <a:r>
              <a:rPr lang="en-US" sz="3200" b="1" dirty="0">
                <a:latin typeface="Times New Roman" panose="02020603050405020304" pitchFamily="18" charset="0"/>
                <a:cs typeface="Times New Roman" panose="02020603050405020304" pitchFamily="18" charset="0"/>
              </a:rPr>
              <a:t>Direction of Causality:</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2" y="1066800"/>
            <a:ext cx="10905808" cy="5318760"/>
          </a:xfrm>
        </p:spPr>
        <p:txBody>
          <a:bodyPr/>
          <a:lstStyle/>
          <a:p>
            <a:pPr marL="0" indent="0">
              <a:buNone/>
            </a:pPr>
            <a:r>
              <a:rPr lang="en-US" sz="2800" dirty="0">
                <a:latin typeface="Times New Roman" panose="02020603050405020304" pitchFamily="18" charset="0"/>
                <a:cs typeface="Times New Roman" panose="02020603050405020304" pitchFamily="18" charset="0"/>
              </a:rPr>
              <a:t>Causality can be both unidirectional or bidirectional. </a:t>
            </a:r>
          </a:p>
          <a:p>
            <a:pPr marL="0" indent="0">
              <a:buNone/>
            </a:pPr>
            <a:endParaRPr lang="en-US" dirty="0"/>
          </a:p>
          <a:p>
            <a:pPr marL="0" indent="0" algn="just">
              <a:buNone/>
            </a:pPr>
            <a:r>
              <a:rPr lang="en-US" sz="2800" b="1" dirty="0">
                <a:solidFill>
                  <a:srgbClr val="FFFF00"/>
                </a:solidFill>
                <a:latin typeface="Times New Roman" panose="02020603050405020304" pitchFamily="18" charset="0"/>
                <a:cs typeface="Times New Roman" panose="02020603050405020304" pitchFamily="18" charset="0"/>
              </a:rPr>
              <a:t>Case I:</a:t>
            </a:r>
            <a:r>
              <a:rPr lang="en-US" sz="2800" dirty="0">
                <a:solidFill>
                  <a:srgbClr val="FFFF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Unidirectional causality from X to GDP is indicated if the estimated coefficients on the lagged X in equation (1) are statistically different from zero as a group i.e.              And the set of estimated coefficients on the lagged GDP in equation (2) is not statistically different from zero  </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6" name="Picture 5"/>
          <p:cNvPicPr>
            <a:picLocks noChangeAspect="1"/>
          </p:cNvPicPr>
          <p:nvPr/>
        </p:nvPicPr>
        <p:blipFill>
          <a:blip r:embed="rId2"/>
          <a:stretch>
            <a:fillRect/>
          </a:stretch>
        </p:blipFill>
        <p:spPr>
          <a:xfrm>
            <a:off x="6099016" y="2966102"/>
            <a:ext cx="844833" cy="429575"/>
          </a:xfrm>
          <a:prstGeom prst="rect">
            <a:avLst/>
          </a:prstGeom>
        </p:spPr>
      </p:pic>
      <p:pic>
        <p:nvPicPr>
          <p:cNvPr id="7" name="Picture 6"/>
          <p:cNvPicPr>
            <a:picLocks noChangeAspect="1"/>
          </p:cNvPicPr>
          <p:nvPr/>
        </p:nvPicPr>
        <p:blipFill>
          <a:blip r:embed="rId3"/>
          <a:stretch>
            <a:fillRect/>
          </a:stretch>
        </p:blipFill>
        <p:spPr>
          <a:xfrm>
            <a:off x="2309847" y="3865262"/>
            <a:ext cx="875313" cy="445073"/>
          </a:xfrm>
          <a:prstGeom prst="rect">
            <a:avLst/>
          </a:prstGeom>
        </p:spPr>
      </p:pic>
    </p:spTree>
    <p:extLst>
      <p:ext uri="{BB962C8B-B14F-4D97-AF65-F5344CB8AC3E}">
        <p14:creationId xmlns:p14="http://schemas.microsoft.com/office/powerpoint/2010/main" val="244938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707689" cy="736002"/>
          </a:xfrm>
        </p:spPr>
        <p:txBody>
          <a:bodyPr/>
          <a:lstStyle/>
          <a:p>
            <a:endParaRPr lang="en-US" dirty="0"/>
          </a:p>
        </p:txBody>
      </p:sp>
      <p:sp>
        <p:nvSpPr>
          <p:cNvPr id="3" name="Content Placeholder 2"/>
          <p:cNvSpPr>
            <a:spLocks noGrp="1"/>
          </p:cNvSpPr>
          <p:nvPr>
            <p:ph idx="1"/>
          </p:nvPr>
        </p:nvSpPr>
        <p:spPr>
          <a:xfrm>
            <a:off x="646112" y="1310640"/>
            <a:ext cx="10707688" cy="5059680"/>
          </a:xfrm>
        </p:spPr>
        <p:txBody>
          <a:bodyPr>
            <a:normAutofit/>
          </a:bodyPr>
          <a:lstStyle/>
          <a:p>
            <a:pPr marL="0" indent="0" algn="just">
              <a:lnSpc>
                <a:spcPct val="150000"/>
              </a:lnSpc>
              <a:buNone/>
            </a:pPr>
            <a:endParaRPr lang="en-US" sz="2800" b="1" dirty="0">
              <a:solidFill>
                <a:srgbClr val="FFFF0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800" b="1" dirty="0">
                <a:solidFill>
                  <a:srgbClr val="FFFF00"/>
                </a:solidFill>
                <a:latin typeface="Times New Roman" panose="02020603050405020304" pitchFamily="18" charset="0"/>
                <a:cs typeface="Times New Roman" panose="02020603050405020304" pitchFamily="18" charset="0"/>
              </a:rPr>
              <a:t>Case II:</a:t>
            </a:r>
            <a:r>
              <a:rPr lang="en-US" sz="2800" dirty="0">
                <a:solidFill>
                  <a:srgbClr val="FFFF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Conversely, unidirectional causality from GDP to X exists if the set of lagged X coefficients in equation (1) is not statistically different from zero i.e.            and the set of lagged coefficients of GDP in equation (2) is statistically different from zero i.e. </a:t>
            </a:r>
          </a:p>
          <a:p>
            <a:pPr marL="0" indent="0" algn="just">
              <a:lnSpc>
                <a:spcPct val="150000"/>
              </a:lnSpc>
              <a:buNone/>
            </a:pP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98166" y="3602445"/>
            <a:ext cx="936273" cy="476070"/>
          </a:xfrm>
          <a:prstGeom prst="rect">
            <a:avLst/>
          </a:prstGeom>
        </p:spPr>
      </p:pic>
      <p:pic>
        <p:nvPicPr>
          <p:cNvPr id="7" name="Picture 6"/>
          <p:cNvPicPr>
            <a:picLocks noChangeAspect="1"/>
          </p:cNvPicPr>
          <p:nvPr/>
        </p:nvPicPr>
        <p:blipFill>
          <a:blip r:embed="rId3"/>
          <a:stretch>
            <a:fillRect/>
          </a:stretch>
        </p:blipFill>
        <p:spPr>
          <a:xfrm>
            <a:off x="6714207" y="4210086"/>
            <a:ext cx="936273" cy="476070"/>
          </a:xfrm>
          <a:prstGeom prst="rect">
            <a:avLst/>
          </a:prstGeom>
        </p:spPr>
      </p:pic>
    </p:spTree>
    <p:extLst>
      <p:ext uri="{BB962C8B-B14F-4D97-AF65-F5344CB8AC3E}">
        <p14:creationId xmlns:p14="http://schemas.microsoft.com/office/powerpoint/2010/main" val="117326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37882"/>
          </a:xfrm>
        </p:spPr>
        <p:txBody>
          <a:bodyPr/>
          <a:lstStyle/>
          <a:p>
            <a:endParaRPr lang="en-US" dirty="0"/>
          </a:p>
        </p:txBody>
      </p:sp>
      <p:sp>
        <p:nvSpPr>
          <p:cNvPr id="3" name="Content Placeholder 2"/>
          <p:cNvSpPr>
            <a:spLocks noGrp="1"/>
          </p:cNvSpPr>
          <p:nvPr>
            <p:ph idx="1"/>
          </p:nvPr>
        </p:nvSpPr>
        <p:spPr>
          <a:xfrm>
            <a:off x="646112" y="1234440"/>
            <a:ext cx="10905808" cy="5227320"/>
          </a:xfrm>
        </p:spPr>
        <p:txBody>
          <a:bodyPr>
            <a:normAutofit fontScale="92500"/>
          </a:bodyPr>
          <a:lstStyle/>
          <a:p>
            <a:pPr marL="0" indent="0" algn="just">
              <a:lnSpc>
                <a:spcPct val="150000"/>
              </a:lnSpc>
              <a:buNone/>
            </a:pPr>
            <a:r>
              <a:rPr lang="en-US" sz="2800" b="1" dirty="0">
                <a:solidFill>
                  <a:srgbClr val="FFFF00"/>
                </a:solidFill>
                <a:latin typeface="Times New Roman" panose="02020603050405020304" pitchFamily="18" charset="0"/>
                <a:cs typeface="Times New Roman" panose="02020603050405020304" pitchFamily="18" charset="0"/>
              </a:rPr>
              <a:t>Case III:</a:t>
            </a:r>
            <a:r>
              <a:rPr lang="en-US" sz="2800" dirty="0">
                <a:solidFill>
                  <a:srgbClr val="FFFF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When the sets of X and GDP coefficients are statistically significantly different from zero in both regression, it is called bilateral causality. And if not then the variables are independent or have no causality.</a:t>
            </a:r>
          </a:p>
          <a:p>
            <a:pPr marL="0" indent="0" algn="just">
              <a:lnSpc>
                <a:spcPct val="150000"/>
              </a:lnSpc>
              <a:buNone/>
            </a:pPr>
            <a:r>
              <a:rPr lang="en-US" sz="2800" dirty="0">
                <a:latin typeface="Times New Roman" panose="02020603050405020304" pitchFamily="18" charset="0"/>
                <a:cs typeface="Times New Roman" panose="02020603050405020304" pitchFamily="18" charset="0"/>
              </a:rPr>
              <a:t>	More generally, since the future cannot predict the past (in a two variable case X and GDP) if X Granger causes GDP, then change in X should precede changes in GDP. Therefore, in a regression of GDP on other variables (including its own past values) if we include past or lagged values of X and it significantly improves the prediction of GDP, then we say that X Granger causes GDP. </a:t>
            </a:r>
          </a:p>
          <a:p>
            <a:pPr marL="0" indent="0" algn="just">
              <a:lnSpc>
                <a:spcPct val="150000"/>
              </a:lnSpc>
              <a:buNone/>
            </a:pPr>
            <a:endParaRPr lang="en-US" sz="2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9301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315558"/>
            <a:ext cx="9404723" cy="522642"/>
          </a:xfrm>
        </p:spPr>
        <p:txBody>
          <a:bodyPr/>
          <a:lstStyle/>
          <a:p>
            <a:r>
              <a:rPr lang="en-US" sz="3600" dirty="0">
                <a:latin typeface="Times New Roman" panose="02020603050405020304" pitchFamily="18" charset="0"/>
                <a:cs typeface="Times New Roman" panose="02020603050405020304" pitchFamily="18" charset="0"/>
              </a:rPr>
              <a:t>Steps to Estimate Granger Causality </a:t>
            </a:r>
          </a:p>
        </p:txBody>
      </p:sp>
      <p:sp>
        <p:nvSpPr>
          <p:cNvPr id="3" name="Content Placeholder 2"/>
          <p:cNvSpPr>
            <a:spLocks noGrp="1"/>
          </p:cNvSpPr>
          <p:nvPr>
            <p:ph idx="1"/>
          </p:nvPr>
        </p:nvSpPr>
        <p:spPr>
          <a:xfrm>
            <a:off x="646112" y="990600"/>
            <a:ext cx="10936288" cy="5410200"/>
          </a:xfrm>
        </p:spPr>
        <p:txBody>
          <a:bodyPr>
            <a:normAutofit lnSpcReduction="10000"/>
          </a:bodyPr>
          <a:lstStyle/>
          <a:p>
            <a:pPr marL="0" indent="0" algn="just">
              <a:buNone/>
            </a:pPr>
            <a:endParaRPr lang="en-US" sz="2800" b="1" dirty="0">
              <a:solidFill>
                <a:srgbClr val="FFFF00"/>
              </a:solidFill>
              <a:latin typeface="Times New Roman" panose="02020603050405020304" pitchFamily="18" charset="0"/>
              <a:cs typeface="Times New Roman" panose="02020603050405020304" pitchFamily="18" charset="0"/>
            </a:endParaRPr>
          </a:p>
          <a:p>
            <a:pPr marL="0" indent="0" algn="just">
              <a:buNone/>
            </a:pPr>
            <a:r>
              <a:rPr lang="en-US" sz="2800" b="1" dirty="0">
                <a:solidFill>
                  <a:srgbClr val="FFFF00"/>
                </a:solidFill>
                <a:latin typeface="Times New Roman" panose="02020603050405020304" pitchFamily="18" charset="0"/>
                <a:cs typeface="Times New Roman" panose="02020603050405020304" pitchFamily="18" charset="0"/>
              </a:rPr>
              <a:t>First;</a:t>
            </a:r>
            <a:r>
              <a:rPr lang="en-US" sz="2800" dirty="0">
                <a:solidFill>
                  <a:srgbClr val="FFFF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regress current GDP on all lagged GDP terms and do not include lagged values of X variable. From this obtain the restricted residual of squares (RSS</a:t>
            </a:r>
            <a:r>
              <a:rPr lang="en-US" sz="2800" baseline="-25000" dirty="0">
                <a:latin typeface="Times New Roman" panose="02020603050405020304" pitchFamily="18" charset="0"/>
                <a:cs typeface="Times New Roman" panose="02020603050405020304" pitchFamily="18" charset="0"/>
              </a:rPr>
              <a:t>R</a:t>
            </a:r>
            <a:r>
              <a:rPr lang="en-US" sz="2800" dirty="0">
                <a:latin typeface="Times New Roman" panose="02020603050405020304" pitchFamily="18" charset="0"/>
                <a:cs typeface="Times New Roman" panose="02020603050405020304" pitchFamily="18" charset="0"/>
              </a:rPr>
              <a:t>)</a:t>
            </a:r>
          </a:p>
          <a:p>
            <a:pPr marL="0" indent="0" algn="just">
              <a:buNone/>
            </a:pPr>
            <a:endParaRPr lang="en-US" sz="1800" baseline="-25000" dirty="0">
              <a:latin typeface="Times New Roman" panose="02020603050405020304" pitchFamily="18" charset="0"/>
              <a:cs typeface="Times New Roman" panose="02020603050405020304" pitchFamily="18" charset="0"/>
            </a:endParaRPr>
          </a:p>
          <a:p>
            <a:pPr marL="0" indent="0" algn="just">
              <a:buNone/>
            </a:pPr>
            <a:r>
              <a:rPr lang="en-US" sz="2800" b="1" dirty="0">
                <a:solidFill>
                  <a:srgbClr val="FFFF00"/>
                </a:solidFill>
                <a:latin typeface="Times New Roman" panose="02020603050405020304" pitchFamily="18" charset="0"/>
                <a:cs typeface="Times New Roman" panose="02020603050405020304" pitchFamily="18" charset="0"/>
              </a:rPr>
              <a:t>Second;</a:t>
            </a:r>
            <a:r>
              <a:rPr lang="en-US" sz="2800" dirty="0">
                <a:solidFill>
                  <a:srgbClr val="FFFF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run the regression including the lagged values of X. From this we obtain the unrestricted residual sum of squares (RSS</a:t>
            </a:r>
            <a:r>
              <a:rPr lang="en-US" sz="2800" baseline="-25000" dirty="0">
                <a:latin typeface="Times New Roman" panose="02020603050405020304" pitchFamily="18" charset="0"/>
                <a:cs typeface="Times New Roman" panose="02020603050405020304" pitchFamily="18" charset="0"/>
              </a:rPr>
              <a:t>UR</a:t>
            </a:r>
            <a:r>
              <a:rPr lang="en-US" sz="2800" dirty="0">
                <a:latin typeface="Times New Roman" panose="02020603050405020304" pitchFamily="18" charset="0"/>
                <a:cs typeface="Times New Roman" panose="02020603050405020304" pitchFamily="18" charset="0"/>
              </a:rPr>
              <a:t>)</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r>
              <a:rPr lang="en-US" sz="2800" b="1" dirty="0">
                <a:solidFill>
                  <a:srgbClr val="FFFF00"/>
                </a:solidFill>
                <a:latin typeface="Times New Roman" panose="02020603050405020304" pitchFamily="18" charset="0"/>
                <a:cs typeface="Times New Roman" panose="02020603050405020304" pitchFamily="18" charset="0"/>
              </a:rPr>
              <a:t>Third; </a:t>
            </a:r>
            <a:r>
              <a:rPr lang="en-US" sz="2800" dirty="0">
                <a:latin typeface="Times New Roman" panose="02020603050405020304" pitchFamily="18" charset="0"/>
                <a:cs typeface="Times New Roman" panose="02020603050405020304" pitchFamily="18" charset="0"/>
              </a:rPr>
              <a:t>The null hypothesis is H</a:t>
            </a:r>
            <a:r>
              <a:rPr lang="en-US" sz="2800" baseline="-25000" dirty="0">
                <a:latin typeface="Times New Roman" panose="02020603050405020304" pitchFamily="18" charset="0"/>
                <a:cs typeface="Times New Roman" panose="02020603050405020304" pitchFamily="18" charset="0"/>
              </a:rPr>
              <a:t>0</a:t>
            </a:r>
            <a:r>
              <a:rPr lang="en-US" sz="2800" dirty="0">
                <a:latin typeface="Times New Roman" panose="02020603050405020304" pitchFamily="18" charset="0"/>
                <a:cs typeface="Times New Roman" panose="02020603050405020304" pitchFamily="18" charset="0"/>
              </a:rPr>
              <a:t>: ∑</a:t>
            </a:r>
            <a:r>
              <a:rPr lang="el-GR" sz="2800" dirty="0">
                <a:latin typeface="Times New Roman" panose="02020603050405020304" pitchFamily="18" charset="0"/>
                <a:cs typeface="Times New Roman" panose="02020603050405020304" pitchFamily="18" charset="0"/>
              </a:rPr>
              <a:t>α</a:t>
            </a:r>
            <a:r>
              <a:rPr lang="en-US" sz="2800" baseline="-25000" dirty="0" err="1">
                <a:latin typeface="Times New Roman" panose="02020603050405020304" pitchFamily="18" charset="0"/>
                <a:cs typeface="Times New Roman" panose="02020603050405020304" pitchFamily="18" charset="0"/>
              </a:rPr>
              <a:t>i</a:t>
            </a:r>
            <a:r>
              <a:rPr lang="en-US" sz="2800" baseline="-25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 0 </a:t>
            </a:r>
            <a:r>
              <a:rPr lang="en-US" sz="2800">
                <a:latin typeface="Times New Roman" panose="02020603050405020304" pitchFamily="18" charset="0"/>
                <a:cs typeface="Times New Roman" panose="02020603050405020304" pitchFamily="18" charset="0"/>
              </a:rPr>
              <a:t>(Test using F test)  </a:t>
            </a:r>
            <a:endParaRPr lang="en-US" sz="2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2800" b="1" dirty="0">
                <a:solidFill>
                  <a:srgbClr val="FFFF00"/>
                </a:solidFill>
                <a:latin typeface="Times New Roman" panose="02020603050405020304" pitchFamily="18" charset="0"/>
                <a:cs typeface="Times New Roman" panose="02020603050405020304" pitchFamily="18" charset="0"/>
              </a:rPr>
              <a:t>Fourth; </a:t>
            </a:r>
            <a:r>
              <a:rPr lang="en-US" sz="2800" dirty="0">
                <a:latin typeface="Times New Roman" panose="02020603050405020304" pitchFamily="18" charset="0"/>
                <a:cs typeface="Times New Roman" panose="02020603050405020304" pitchFamily="18" charset="0"/>
              </a:rPr>
              <a:t>The number of lagged term should be introduced in the causality tests by using </a:t>
            </a:r>
            <a:r>
              <a:rPr lang="en-US" sz="2800" dirty="0" err="1">
                <a:latin typeface="Times New Roman" panose="02020603050405020304" pitchFamily="18" charset="0"/>
                <a:cs typeface="Times New Roman" panose="02020603050405020304" pitchFamily="18" charset="0"/>
              </a:rPr>
              <a:t>Akaike</a:t>
            </a:r>
            <a:r>
              <a:rPr lang="en-US" sz="2800" dirty="0">
                <a:latin typeface="Times New Roman" panose="02020603050405020304" pitchFamily="18" charset="0"/>
                <a:cs typeface="Times New Roman" panose="02020603050405020304" pitchFamily="18" charset="0"/>
              </a:rPr>
              <a:t> or Schwarz information criterion (AIC) or (SIC).                         </a:t>
            </a:r>
          </a:p>
          <a:p>
            <a:pPr marL="0" indent="0" algn="just">
              <a:buNone/>
            </a:pPr>
            <a:endParaRPr lang="en-US" sz="28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81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31202"/>
          </a:xfrm>
        </p:spPr>
        <p:txBody>
          <a:bodyPr/>
          <a:lstStyle/>
          <a:p>
            <a:endParaRPr lang="en-US" dirty="0"/>
          </a:p>
        </p:txBody>
      </p:sp>
      <p:sp>
        <p:nvSpPr>
          <p:cNvPr id="3" name="Content Placeholder 2"/>
          <p:cNvSpPr>
            <a:spLocks noGrp="1"/>
          </p:cNvSpPr>
          <p:nvPr>
            <p:ph idx="1"/>
          </p:nvPr>
        </p:nvSpPr>
        <p:spPr>
          <a:xfrm>
            <a:off x="533400" y="1158240"/>
            <a:ext cx="11064240" cy="5349240"/>
          </a:xfrm>
        </p:spPr>
        <p:txBody>
          <a:bodyPr>
            <a:normAutofit/>
          </a:bodyPr>
          <a:lstStyle/>
          <a:p>
            <a:pPr marL="0" indent="0">
              <a:buNone/>
            </a:pPr>
            <a:endParaRPr lang="en-US" sz="2800" dirty="0">
              <a:latin typeface="Arial" panose="020B0604020202020204" pitchFamily="34" charset="0"/>
              <a:cs typeface="Arial" panose="020B0604020202020204" pitchFamily="34" charset="0"/>
            </a:endParaRPr>
          </a:p>
          <a:p>
            <a:pPr marL="0" indent="0">
              <a:buNone/>
            </a:pPr>
            <a:endParaRPr lang="en-US" sz="2800" dirty="0">
              <a:latin typeface="Arial" panose="020B0604020202020204" pitchFamily="34" charset="0"/>
              <a:cs typeface="Arial" panose="020B0604020202020204" pitchFamily="34" charset="0"/>
            </a:endParaRPr>
          </a:p>
          <a:p>
            <a:pPr marL="0" indent="0">
              <a:buNone/>
            </a:pPr>
            <a:endParaRPr lang="en-US" sz="2800" dirty="0">
              <a:latin typeface="Arial" panose="020B0604020202020204" pitchFamily="34" charset="0"/>
              <a:cs typeface="Arial" panose="020B0604020202020204" pitchFamily="34" charset="0"/>
            </a:endParaRPr>
          </a:p>
          <a:p>
            <a:pPr marL="0" indent="0">
              <a:buNone/>
            </a:pPr>
            <a:endParaRPr lang="en-US" sz="2800" dirty="0">
              <a:latin typeface="Arial" panose="020B0604020202020204" pitchFamily="34" charset="0"/>
              <a:cs typeface="Arial" panose="020B0604020202020204" pitchFamily="34" charset="0"/>
            </a:endParaRPr>
          </a:p>
          <a:p>
            <a:pPr marL="0" indent="0">
              <a:buNone/>
            </a:pPr>
            <a:endParaRPr lang="en-US" sz="2800" dirty="0">
              <a:latin typeface="Arial" panose="020B0604020202020204" pitchFamily="34" charset="0"/>
              <a:cs typeface="Arial" panose="020B0604020202020204" pitchFamily="34" charset="0"/>
            </a:endParaRPr>
          </a:p>
          <a:p>
            <a:pPr marL="0" indent="0">
              <a:buNone/>
            </a:pPr>
            <a:r>
              <a:rPr lang="en-US" sz="2800" dirty="0">
                <a:latin typeface="Times New Roman" panose="02020603050405020304" pitchFamily="18" charset="0"/>
                <a:cs typeface="Times New Roman" panose="02020603050405020304" pitchFamily="18" charset="0"/>
              </a:rPr>
              <a:t>m = number of lagged X terms </a:t>
            </a:r>
          </a:p>
          <a:p>
            <a:pPr marL="0" indent="0">
              <a:buNone/>
            </a:pPr>
            <a:r>
              <a:rPr lang="en-US" sz="2800" dirty="0">
                <a:latin typeface="Times New Roman" panose="02020603050405020304" pitchFamily="18" charset="0"/>
                <a:cs typeface="Times New Roman" panose="02020603050405020304" pitchFamily="18" charset="0"/>
              </a:rPr>
              <a:t>k = number of parameters estimated in unrestricted regression</a:t>
            </a:r>
          </a:p>
          <a:p>
            <a:pPr marL="0" indent="0">
              <a:buNone/>
            </a:pPr>
            <a:r>
              <a:rPr lang="en-US" sz="2800" dirty="0">
                <a:latin typeface="Times New Roman" panose="02020603050405020304" pitchFamily="18" charset="0"/>
                <a:cs typeface="Times New Roman" panose="02020603050405020304" pitchFamily="18" charset="0"/>
              </a:rPr>
              <a:t>n = number of observations</a:t>
            </a:r>
          </a:p>
        </p:txBody>
      </p:sp>
      <p:pic>
        <p:nvPicPr>
          <p:cNvPr id="4" name="Picture 3"/>
          <p:cNvPicPr>
            <a:picLocks noChangeAspect="1"/>
          </p:cNvPicPr>
          <p:nvPr/>
        </p:nvPicPr>
        <p:blipFill>
          <a:blip r:embed="rId2"/>
          <a:stretch>
            <a:fillRect/>
          </a:stretch>
        </p:blipFill>
        <p:spPr>
          <a:xfrm>
            <a:off x="2995705" y="1737360"/>
            <a:ext cx="3176495" cy="1478280"/>
          </a:xfrm>
          <a:prstGeom prst="rect">
            <a:avLst/>
          </a:prstGeom>
        </p:spPr>
      </p:pic>
    </p:spTree>
    <p:extLst>
      <p:ext uri="{BB962C8B-B14F-4D97-AF65-F5344CB8AC3E}">
        <p14:creationId xmlns:p14="http://schemas.microsoft.com/office/powerpoint/2010/main" val="1531151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92F1126E650D428AAF4DCCFBB26E19" ma:contentTypeVersion="4" ma:contentTypeDescription="Create a new document." ma:contentTypeScope="" ma:versionID="6a41835bc6f7998a6b4f2faf98ec8320">
  <xsd:schema xmlns:xsd="http://www.w3.org/2001/XMLSchema" xmlns:xs="http://www.w3.org/2001/XMLSchema" xmlns:p="http://schemas.microsoft.com/office/2006/metadata/properties" xmlns:ns2="28a4c2e2-19fe-42a5-bd58-72eddb65ae70" targetNamespace="http://schemas.microsoft.com/office/2006/metadata/properties" ma:root="true" ma:fieldsID="abd4bdcc59b801f31b6645040cd17fc6" ns2:_="">
    <xsd:import namespace="28a4c2e2-19fe-42a5-bd58-72eddb65ae7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a4c2e2-19fe-42a5-bd58-72eddb65ae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A9A91A-6219-4613-A780-B2334007D136}"/>
</file>

<file path=customXml/itemProps2.xml><?xml version="1.0" encoding="utf-8"?>
<ds:datastoreItem xmlns:ds="http://schemas.openxmlformats.org/officeDocument/2006/customXml" ds:itemID="{FE4137E4-A89C-40D8-9F1B-D181FEDD5E55}"/>
</file>

<file path=customXml/itemProps3.xml><?xml version="1.0" encoding="utf-8"?>
<ds:datastoreItem xmlns:ds="http://schemas.openxmlformats.org/officeDocument/2006/customXml" ds:itemID="{8F5FF1F5-5BD9-4A46-87F5-91A44A4829BE}"/>
</file>

<file path=docProps/app.xml><?xml version="1.0" encoding="utf-8"?>
<Properties xmlns="http://schemas.openxmlformats.org/officeDocument/2006/extended-properties" xmlns:vt="http://schemas.openxmlformats.org/officeDocument/2006/docPropsVTypes">
  <Template>SEM[3945]</Template>
  <TotalTime>1121</TotalTime>
  <Words>942</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Century Gothic</vt:lpstr>
      <vt:lpstr>Times New Roman</vt:lpstr>
      <vt:lpstr>Wingdings</vt:lpstr>
      <vt:lpstr>Wingdings 3</vt:lpstr>
      <vt:lpstr>Ion</vt:lpstr>
      <vt:lpstr>    Granger Causality  </vt:lpstr>
      <vt:lpstr>Introduction</vt:lpstr>
      <vt:lpstr>Causality between GDP Export (X)</vt:lpstr>
      <vt:lpstr>PowerPoint Presentation</vt:lpstr>
      <vt:lpstr>Direction of Causality:</vt:lpstr>
      <vt:lpstr>PowerPoint Presentation</vt:lpstr>
      <vt:lpstr>PowerPoint Presentation</vt:lpstr>
      <vt:lpstr>Steps to Estimate Granger Causality </vt:lpstr>
      <vt:lpstr>PowerPoint Presentation</vt:lpstr>
      <vt:lpstr>PowerPoint Presentation</vt:lpstr>
      <vt:lpstr>Causality and Exogeneity: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problem in simultaneous equations model</dc:title>
  <dc:creator>Sambhaji Pawale</dc:creator>
  <cp:lastModifiedBy>ajaya kumar  panda</cp:lastModifiedBy>
  <cp:revision>120</cp:revision>
  <dcterms:created xsi:type="dcterms:W3CDTF">2019-07-05T04:59:27Z</dcterms:created>
  <dcterms:modified xsi:type="dcterms:W3CDTF">2020-09-26T03:45:05Z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0x0101006A92F1126E650D428AAF4DCCFBB26E19</vt:lpwstr>
  </property>
</Properties>
</file>