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6.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96.xml" ContentType="application/vnd.openxmlformats-officedocument.presentationml.tags+xml"/>
  <Override PartName="/ppt/notesSlides/notesSlide6.xml" ContentType="application/vnd.openxmlformats-officedocument.presentationml.notesSlide+xml"/>
  <Override PartName="/ppt/tags/tag97.xml" ContentType="application/vnd.openxmlformats-officedocument.presentationml.tags+xml"/>
  <Override PartName="/ppt/notesSlides/notesSlide7.xml" ContentType="application/vnd.openxmlformats-officedocument.presentationml.notesSlide+xml"/>
  <Override PartName="/ppt/tags/tag98.xml" ContentType="application/vnd.openxmlformats-officedocument.presentationml.tags+xml"/>
  <Override PartName="/ppt/notesSlides/notesSlide8.xml" ContentType="application/vnd.openxmlformats-officedocument.presentationml.notesSlide+xml"/>
  <Override PartName="/ppt/tags/tag99.xml" ContentType="application/vnd.openxmlformats-officedocument.presentationml.tags+xml"/>
  <Override PartName="/ppt/notesSlides/notesSlide9.xml" ContentType="application/vnd.openxmlformats-officedocument.presentationml.notesSlide+xml"/>
  <Override PartName="/ppt/tags/tag100.xml" ContentType="application/vnd.openxmlformats-officedocument.presentationml.tags+xml"/>
  <Override PartName="/ppt/notesSlides/notesSlide10.xml" ContentType="application/vnd.openxmlformats-officedocument.presentationml.notesSlide+xml"/>
  <Override PartName="/ppt/tags/tag101.xml" ContentType="application/vnd.openxmlformats-officedocument.presentationml.tags+xml"/>
  <Override PartName="/ppt/notesSlides/notesSlide11.xml" ContentType="application/vnd.openxmlformats-officedocument.presentationml.notesSlide+xml"/>
  <Override PartName="/ppt/tags/tag102.xml" ContentType="application/vnd.openxmlformats-officedocument.presentationml.tags+xml"/>
  <Override PartName="/ppt/notesSlides/notesSlide12.xml" ContentType="application/vnd.openxmlformats-officedocument.presentationml.notesSlide+xml"/>
  <Override PartName="/ppt/tags/tag103.xml" ContentType="application/vnd.openxmlformats-officedocument.presentationml.tags+xml"/>
  <Override PartName="/ppt/notesSlides/notesSlide13.xml" ContentType="application/vnd.openxmlformats-officedocument.presentationml.notesSlide+xml"/>
  <Override PartName="/ppt/tags/tag104.xml" ContentType="application/vnd.openxmlformats-officedocument.presentationml.tags+xml"/>
  <Override PartName="/ppt/notesSlides/notesSlide14.xml" ContentType="application/vnd.openxmlformats-officedocument.presentationml.notesSlide+xml"/>
  <Override PartName="/ppt/tags/tag105.xml" ContentType="application/vnd.openxmlformats-officedocument.presentationml.tags+xml"/>
  <Override PartName="/ppt/notesSlides/notesSlide15.xml" ContentType="application/vnd.openxmlformats-officedocument.presentationml.notesSlide+xml"/>
  <Override PartName="/ppt/tags/tag106.xml" ContentType="application/vnd.openxmlformats-officedocument.presentationml.tags+xml"/>
  <Override PartName="/ppt/notesSlides/notesSlide16.xml" ContentType="application/vnd.openxmlformats-officedocument.presentationml.notesSlide+xml"/>
  <Override PartName="/ppt/tags/tag107.xml" ContentType="application/vnd.openxmlformats-officedocument.presentationml.tags+xml"/>
  <Override PartName="/ppt/notesSlides/notesSlide17.xml" ContentType="application/vnd.openxmlformats-officedocument.presentationml.notesSlide+xml"/>
  <Override PartName="/ppt/tags/tag108.xml" ContentType="application/vnd.openxmlformats-officedocument.presentationml.tags+xml"/>
  <Override PartName="/ppt/notesSlides/notesSlide18.xml" ContentType="application/vnd.openxmlformats-officedocument.presentationml.notesSlide+xml"/>
  <Override PartName="/ppt/tags/tag109.xml" ContentType="application/vnd.openxmlformats-officedocument.presentationml.tags+xml"/>
  <Override PartName="/ppt/notesSlides/notesSlide19.xml" ContentType="application/vnd.openxmlformats-officedocument.presentationml.notesSlide+xml"/>
  <Override PartName="/ppt/tags/tag110.xml" ContentType="application/vnd.openxmlformats-officedocument.presentationml.tags+xml"/>
  <Override PartName="/ppt/notesSlides/notesSlide20.xml" ContentType="application/vnd.openxmlformats-officedocument.presentationml.notesSlide+xml"/>
  <Override PartName="/ppt/tags/tag111.xml" ContentType="application/vnd.openxmlformats-officedocument.presentationml.tags+xml"/>
  <Override PartName="/ppt/notesSlides/notesSlide21.xml" ContentType="application/vnd.openxmlformats-officedocument.presentationml.notesSlide+xml"/>
  <Override PartName="/ppt/tags/tag112.xml" ContentType="application/vnd.openxmlformats-officedocument.presentationml.tags+xml"/>
  <Override PartName="/ppt/notesSlides/notesSlide22.xml" ContentType="application/vnd.openxmlformats-officedocument.presentationml.notesSlide+xml"/>
  <Override PartName="/ppt/tags/tag113.xml" ContentType="application/vnd.openxmlformats-officedocument.presentationml.tags+xml"/>
  <Override PartName="/ppt/notesSlides/notesSlide23.xml" ContentType="application/vnd.openxmlformats-officedocument.presentationml.notesSlide+xml"/>
  <Override PartName="/ppt/tags/tag114.xml" ContentType="application/vnd.openxmlformats-officedocument.presentationml.tags+xml"/>
  <Override PartName="/ppt/notesSlides/notesSlide24.xml" ContentType="application/vnd.openxmlformats-officedocument.presentationml.notesSlide+xml"/>
  <Override PartName="/ppt/tags/tag115.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1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84" r:id="rId5"/>
    <p:sldMasterId id="2147483997" r:id="rId6"/>
  </p:sldMasterIdLst>
  <p:notesMasterIdLst>
    <p:notesMasterId r:id="rId56"/>
  </p:notesMasterIdLst>
  <p:handoutMasterIdLst>
    <p:handoutMasterId r:id="rId57"/>
  </p:handoutMasterIdLst>
  <p:sldIdLst>
    <p:sldId id="311" r:id="rId7"/>
    <p:sldId id="394" r:id="rId8"/>
    <p:sldId id="395" r:id="rId9"/>
    <p:sldId id="396" r:id="rId10"/>
    <p:sldId id="438" r:id="rId11"/>
    <p:sldId id="397" r:id="rId12"/>
    <p:sldId id="398" r:id="rId13"/>
    <p:sldId id="437" r:id="rId14"/>
    <p:sldId id="367" r:id="rId15"/>
    <p:sldId id="369" r:id="rId16"/>
    <p:sldId id="371" r:id="rId17"/>
    <p:sldId id="372" r:id="rId18"/>
    <p:sldId id="442" r:id="rId19"/>
    <p:sldId id="373" r:id="rId20"/>
    <p:sldId id="374" r:id="rId21"/>
    <p:sldId id="375" r:id="rId22"/>
    <p:sldId id="376" r:id="rId23"/>
    <p:sldId id="379" r:id="rId24"/>
    <p:sldId id="443" r:id="rId25"/>
    <p:sldId id="381" r:id="rId26"/>
    <p:sldId id="382" r:id="rId27"/>
    <p:sldId id="383" r:id="rId28"/>
    <p:sldId id="384" r:id="rId29"/>
    <p:sldId id="385" r:id="rId30"/>
    <p:sldId id="386" r:id="rId31"/>
    <p:sldId id="387" r:id="rId32"/>
    <p:sldId id="388" r:id="rId33"/>
    <p:sldId id="389" r:id="rId34"/>
    <p:sldId id="390" r:id="rId35"/>
    <p:sldId id="391" r:id="rId36"/>
    <p:sldId id="399" r:id="rId37"/>
    <p:sldId id="392" r:id="rId38"/>
    <p:sldId id="333" r:id="rId39"/>
    <p:sldId id="444" r:id="rId40"/>
    <p:sldId id="340" r:id="rId41"/>
    <p:sldId id="341" r:id="rId42"/>
    <p:sldId id="342" r:id="rId43"/>
    <p:sldId id="364" r:id="rId44"/>
    <p:sldId id="351" r:id="rId45"/>
    <p:sldId id="439" r:id="rId46"/>
    <p:sldId id="446" r:id="rId47"/>
    <p:sldId id="352" r:id="rId48"/>
    <p:sldId id="445" r:id="rId49"/>
    <p:sldId id="434" r:id="rId50"/>
    <p:sldId id="406" r:id="rId51"/>
    <p:sldId id="435" r:id="rId52"/>
    <p:sldId id="427" r:id="rId53"/>
    <p:sldId id="362" r:id="rId54"/>
    <p:sldId id="329" r:id="rId55"/>
  </p:sldIdLst>
  <p:sldSz cx="10972800" cy="6858000"/>
  <p:notesSz cx="6797675" cy="9874250"/>
  <p:custDataLst>
    <p:tags r:id="rId58"/>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86957" autoAdjust="0"/>
  </p:normalViewPr>
  <p:slideViewPr>
    <p:cSldViewPr snapToGrid="0">
      <p:cViewPr>
        <p:scale>
          <a:sx n="65" d="100"/>
          <a:sy n="65" d="100"/>
        </p:scale>
        <p:origin x="-240" y="-78"/>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2688" y="-84"/>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50C6C-D0AA-4343-86A6-43ED7C37256A}" type="doc">
      <dgm:prSet loTypeId="urn:microsoft.com/office/officeart/2005/8/layout/vList2" loCatId="list" qsTypeId="urn:microsoft.com/office/officeart/2005/8/quickstyle/simple3" qsCatId="simple" csTypeId="urn:microsoft.com/office/officeart/2005/8/colors/accent5_3" csCatId="accent5"/>
      <dgm:spPr/>
      <dgm:t>
        <a:bodyPr/>
        <a:lstStyle/>
        <a:p>
          <a:endParaRPr lang="en-US"/>
        </a:p>
      </dgm:t>
    </dgm:pt>
    <dgm:pt modelId="{EDE9639B-26EE-4C60-BB1C-9D06A3FB3CBC}">
      <dgm:prSet/>
      <dgm:spPr/>
      <dgm:t>
        <a:bodyPr/>
        <a:lstStyle/>
        <a:p>
          <a:pPr rtl="0"/>
          <a:r>
            <a:rPr lang="en-US" dirty="0" smtClean="0"/>
            <a:t>Delivery of on-demand computing resources everything from applications to data centers over the Internet on a pay-for-use basis</a:t>
          </a:r>
          <a:endParaRPr lang="en-US" dirty="0"/>
        </a:p>
      </dgm:t>
    </dgm:pt>
    <dgm:pt modelId="{1D33338D-4479-4ECB-9359-2A57F94542B2}" type="parTrans" cxnId="{90951D1D-8526-49E0-A050-AD517EC0E2DB}">
      <dgm:prSet/>
      <dgm:spPr/>
      <dgm:t>
        <a:bodyPr/>
        <a:lstStyle/>
        <a:p>
          <a:endParaRPr lang="en-US"/>
        </a:p>
      </dgm:t>
    </dgm:pt>
    <dgm:pt modelId="{9ED662B0-3E5A-4ED2-B8E4-5C780B15F9C7}" type="sibTrans" cxnId="{90951D1D-8526-49E0-A050-AD517EC0E2DB}">
      <dgm:prSet/>
      <dgm:spPr/>
      <dgm:t>
        <a:bodyPr/>
        <a:lstStyle/>
        <a:p>
          <a:endParaRPr lang="en-US"/>
        </a:p>
      </dgm:t>
    </dgm:pt>
    <dgm:pt modelId="{10D05E69-9637-4FF3-B3EC-88853E09186A}">
      <dgm:prSet/>
      <dgm:spPr/>
      <dgm:t>
        <a:bodyPr/>
        <a:lstStyle/>
        <a:p>
          <a:pPr rtl="0"/>
          <a:r>
            <a:rPr lang="en-US" smtClean="0"/>
            <a:t>Relies on sharing computing resources rather than having local servers or personal devices to handle applications</a:t>
          </a:r>
          <a:endParaRPr lang="en-US" dirty="0"/>
        </a:p>
      </dgm:t>
    </dgm:pt>
    <dgm:pt modelId="{33F8C679-91BA-4776-BD5A-08E9823E3C1E}" type="parTrans" cxnId="{E8723E09-11C4-4DA3-B857-1D3A0CC68FD2}">
      <dgm:prSet/>
      <dgm:spPr/>
      <dgm:t>
        <a:bodyPr/>
        <a:lstStyle/>
        <a:p>
          <a:endParaRPr lang="en-US"/>
        </a:p>
      </dgm:t>
    </dgm:pt>
    <dgm:pt modelId="{8677B24D-A0B3-4EF4-A081-89D56125F297}" type="sibTrans" cxnId="{E8723E09-11C4-4DA3-B857-1D3A0CC68FD2}">
      <dgm:prSet/>
      <dgm:spPr/>
      <dgm:t>
        <a:bodyPr/>
        <a:lstStyle/>
        <a:p>
          <a:endParaRPr lang="en-US"/>
        </a:p>
      </dgm:t>
    </dgm:pt>
    <dgm:pt modelId="{3F7A0956-8037-4D49-8DFE-8B1C1E270312}" type="pres">
      <dgm:prSet presAssocID="{01850C6C-D0AA-4343-86A6-43ED7C37256A}" presName="linear" presStyleCnt="0">
        <dgm:presLayoutVars>
          <dgm:animLvl val="lvl"/>
          <dgm:resizeHandles val="exact"/>
        </dgm:presLayoutVars>
      </dgm:prSet>
      <dgm:spPr/>
      <dgm:t>
        <a:bodyPr/>
        <a:lstStyle/>
        <a:p>
          <a:endParaRPr lang="en-US"/>
        </a:p>
      </dgm:t>
    </dgm:pt>
    <dgm:pt modelId="{538779E5-2AD6-418F-8D76-424B2DFC14E4}" type="pres">
      <dgm:prSet presAssocID="{EDE9639B-26EE-4C60-BB1C-9D06A3FB3CBC}" presName="parentText" presStyleLbl="node1" presStyleIdx="0" presStyleCnt="2">
        <dgm:presLayoutVars>
          <dgm:chMax val="0"/>
          <dgm:bulletEnabled val="1"/>
        </dgm:presLayoutVars>
      </dgm:prSet>
      <dgm:spPr/>
      <dgm:t>
        <a:bodyPr/>
        <a:lstStyle/>
        <a:p>
          <a:endParaRPr lang="en-US"/>
        </a:p>
      </dgm:t>
    </dgm:pt>
    <dgm:pt modelId="{468E6006-68D7-417D-892E-8D0996825033}" type="pres">
      <dgm:prSet presAssocID="{9ED662B0-3E5A-4ED2-B8E4-5C780B15F9C7}" presName="spacer" presStyleCnt="0"/>
      <dgm:spPr/>
      <dgm:t>
        <a:bodyPr/>
        <a:lstStyle/>
        <a:p>
          <a:endParaRPr lang="en-US"/>
        </a:p>
      </dgm:t>
    </dgm:pt>
    <dgm:pt modelId="{C393669E-1306-44BE-8DC8-1E935B0A37C3}" type="pres">
      <dgm:prSet presAssocID="{10D05E69-9637-4FF3-B3EC-88853E09186A}" presName="parentText" presStyleLbl="node1" presStyleIdx="1" presStyleCnt="2">
        <dgm:presLayoutVars>
          <dgm:chMax val="0"/>
          <dgm:bulletEnabled val="1"/>
        </dgm:presLayoutVars>
      </dgm:prSet>
      <dgm:spPr/>
      <dgm:t>
        <a:bodyPr/>
        <a:lstStyle/>
        <a:p>
          <a:endParaRPr lang="en-US"/>
        </a:p>
      </dgm:t>
    </dgm:pt>
  </dgm:ptLst>
  <dgm:cxnLst>
    <dgm:cxn modelId="{B8084B84-64E6-449F-B1DC-91F62BAB2629}" type="presOf" srcId="{10D05E69-9637-4FF3-B3EC-88853E09186A}" destId="{C393669E-1306-44BE-8DC8-1E935B0A37C3}" srcOrd="0" destOrd="0" presId="urn:microsoft.com/office/officeart/2005/8/layout/vList2"/>
    <dgm:cxn modelId="{E8723E09-11C4-4DA3-B857-1D3A0CC68FD2}" srcId="{01850C6C-D0AA-4343-86A6-43ED7C37256A}" destId="{10D05E69-9637-4FF3-B3EC-88853E09186A}" srcOrd="1" destOrd="0" parTransId="{33F8C679-91BA-4776-BD5A-08E9823E3C1E}" sibTransId="{8677B24D-A0B3-4EF4-A081-89D56125F297}"/>
    <dgm:cxn modelId="{A6B3B8C7-88B3-4025-94AB-50E27A0DEBFC}" type="presOf" srcId="{EDE9639B-26EE-4C60-BB1C-9D06A3FB3CBC}" destId="{538779E5-2AD6-418F-8D76-424B2DFC14E4}" srcOrd="0" destOrd="0" presId="urn:microsoft.com/office/officeart/2005/8/layout/vList2"/>
    <dgm:cxn modelId="{20E21BDB-B4C5-414C-91E3-F48055FE9C34}" type="presOf" srcId="{01850C6C-D0AA-4343-86A6-43ED7C37256A}" destId="{3F7A0956-8037-4D49-8DFE-8B1C1E270312}" srcOrd="0" destOrd="0" presId="urn:microsoft.com/office/officeart/2005/8/layout/vList2"/>
    <dgm:cxn modelId="{90951D1D-8526-49E0-A050-AD517EC0E2DB}" srcId="{01850C6C-D0AA-4343-86A6-43ED7C37256A}" destId="{EDE9639B-26EE-4C60-BB1C-9D06A3FB3CBC}" srcOrd="0" destOrd="0" parTransId="{1D33338D-4479-4ECB-9359-2A57F94542B2}" sibTransId="{9ED662B0-3E5A-4ED2-B8E4-5C780B15F9C7}"/>
    <dgm:cxn modelId="{7341941B-B81A-4412-AEB9-9C26706C4883}" type="presParOf" srcId="{3F7A0956-8037-4D49-8DFE-8B1C1E270312}" destId="{538779E5-2AD6-418F-8D76-424B2DFC14E4}" srcOrd="0" destOrd="0" presId="urn:microsoft.com/office/officeart/2005/8/layout/vList2"/>
    <dgm:cxn modelId="{FD9999DF-2A68-4436-B7E4-BB1059760524}" type="presParOf" srcId="{3F7A0956-8037-4D49-8DFE-8B1C1E270312}" destId="{468E6006-68D7-417D-892E-8D0996825033}" srcOrd="1" destOrd="0" presId="urn:microsoft.com/office/officeart/2005/8/layout/vList2"/>
    <dgm:cxn modelId="{7FD1E339-13DA-4E76-B5C6-A359EE17C55F}" type="presParOf" srcId="{3F7A0956-8037-4D49-8DFE-8B1C1E270312}" destId="{C393669E-1306-44BE-8DC8-1E935B0A37C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34A80F-7E2F-48B3-90EE-799DABA7EB67}" type="doc">
      <dgm:prSet loTypeId="urn:microsoft.com/office/officeart/2005/8/layout/vList2" loCatId="list" qsTypeId="urn:microsoft.com/office/officeart/2005/8/quickstyle/simple1" qsCatId="simple" csTypeId="urn:microsoft.com/office/officeart/2005/8/colors/accent5_1" csCatId="accent5"/>
      <dgm:spPr/>
      <dgm:t>
        <a:bodyPr/>
        <a:lstStyle/>
        <a:p>
          <a:endParaRPr lang="en-US"/>
        </a:p>
      </dgm:t>
    </dgm:pt>
    <dgm:pt modelId="{D18F42C0-75C2-489C-8EA5-0A969EC330B0}">
      <dgm:prSet/>
      <dgm:spPr/>
      <dgm:t>
        <a:bodyPr/>
        <a:lstStyle/>
        <a:p>
          <a:pPr rtl="0"/>
          <a:r>
            <a:rPr lang="en-US" dirty="0" smtClean="0"/>
            <a:t>Cloud Foundry is an open source platform as a service (</a:t>
          </a:r>
          <a:r>
            <a:rPr lang="en-US" dirty="0" err="1" smtClean="0"/>
            <a:t>PaaS</a:t>
          </a:r>
          <a:r>
            <a:rPr lang="en-US" dirty="0" smtClean="0"/>
            <a:t>) that lets you quickly create and deploy applications on the cloud.</a:t>
          </a:r>
          <a:endParaRPr lang="en-US" dirty="0"/>
        </a:p>
      </dgm:t>
    </dgm:pt>
    <dgm:pt modelId="{96E302BF-7D8B-45F3-A022-121098B42469}" type="parTrans" cxnId="{C91F335A-6A12-48CB-80EC-01A986E27425}">
      <dgm:prSet/>
      <dgm:spPr/>
      <dgm:t>
        <a:bodyPr/>
        <a:lstStyle/>
        <a:p>
          <a:endParaRPr lang="en-US"/>
        </a:p>
      </dgm:t>
    </dgm:pt>
    <dgm:pt modelId="{E91C3A38-F4C1-44C2-831A-5202560F0A7F}" type="sibTrans" cxnId="{C91F335A-6A12-48CB-80EC-01A986E27425}">
      <dgm:prSet/>
      <dgm:spPr/>
      <dgm:t>
        <a:bodyPr/>
        <a:lstStyle/>
        <a:p>
          <a:endParaRPr lang="en-US"/>
        </a:p>
      </dgm:t>
    </dgm:pt>
    <dgm:pt modelId="{DE2D0BD1-CFCE-4A13-B2A9-5E9518A3D24B}">
      <dgm:prSet/>
      <dgm:spPr/>
      <dgm:t>
        <a:bodyPr/>
        <a:lstStyle/>
        <a:p>
          <a:pPr rtl="0"/>
          <a:r>
            <a:rPr lang="en-US" dirty="0" smtClean="0"/>
            <a:t>Cloud Foundry is not vendor specific and does not lock you into proprietary software or cloud infrastructure</a:t>
          </a:r>
          <a:endParaRPr lang="en-US" dirty="0"/>
        </a:p>
      </dgm:t>
    </dgm:pt>
    <dgm:pt modelId="{9188788F-29C7-4DD7-8484-7B32F7DEDCE2}" type="parTrans" cxnId="{C112323D-92A4-48B2-8B3D-4E10BFD6F977}">
      <dgm:prSet/>
      <dgm:spPr/>
      <dgm:t>
        <a:bodyPr/>
        <a:lstStyle/>
        <a:p>
          <a:endParaRPr lang="en-US"/>
        </a:p>
      </dgm:t>
    </dgm:pt>
    <dgm:pt modelId="{46A96D0F-E910-433C-8E7C-990A32F2D6D5}" type="sibTrans" cxnId="{C112323D-92A4-48B2-8B3D-4E10BFD6F977}">
      <dgm:prSet/>
      <dgm:spPr/>
      <dgm:t>
        <a:bodyPr/>
        <a:lstStyle/>
        <a:p>
          <a:endParaRPr lang="en-US"/>
        </a:p>
      </dgm:t>
    </dgm:pt>
    <dgm:pt modelId="{3A3E9803-7121-432A-BDE5-263B72F6D2A3}">
      <dgm:prSet/>
      <dgm:spPr/>
      <dgm:t>
        <a:bodyPr/>
        <a:lstStyle/>
        <a:p>
          <a:pPr rtl="0"/>
          <a:r>
            <a:rPr lang="en-US" dirty="0" smtClean="0"/>
            <a:t>Cloud Foundry abstracts the underlying infrastructure needed to run a cloud, letting you focus on the business of building cloud applications</a:t>
          </a:r>
          <a:endParaRPr lang="en-US" dirty="0"/>
        </a:p>
      </dgm:t>
    </dgm:pt>
    <dgm:pt modelId="{7153C922-2F25-4E50-A84C-B912FAE0FA21}" type="parTrans" cxnId="{D925DE3E-081A-4748-9D9C-FA84DDC62CB2}">
      <dgm:prSet/>
      <dgm:spPr/>
      <dgm:t>
        <a:bodyPr/>
        <a:lstStyle/>
        <a:p>
          <a:endParaRPr lang="en-US"/>
        </a:p>
      </dgm:t>
    </dgm:pt>
    <dgm:pt modelId="{D5551A53-A341-4FA3-A0BE-43BE9B4AF5DC}" type="sibTrans" cxnId="{D925DE3E-081A-4748-9D9C-FA84DDC62CB2}">
      <dgm:prSet/>
      <dgm:spPr/>
      <dgm:t>
        <a:bodyPr/>
        <a:lstStyle/>
        <a:p>
          <a:endParaRPr lang="en-US"/>
        </a:p>
      </dgm:t>
    </dgm:pt>
    <dgm:pt modelId="{DD7D7AD5-BDDF-4431-97C9-029BD8DC3531}">
      <dgm:prSet/>
      <dgm:spPr/>
      <dgm:t>
        <a:bodyPr/>
        <a:lstStyle/>
        <a:p>
          <a:pPr rtl="0"/>
          <a:r>
            <a:rPr lang="en-US" dirty="0" smtClean="0"/>
            <a:t>The beauty of Cloud Foundry is that it provides choice.</a:t>
          </a:r>
          <a:endParaRPr lang="en-US" dirty="0"/>
        </a:p>
      </dgm:t>
    </dgm:pt>
    <dgm:pt modelId="{4AB3EC8A-AEDC-4D80-B1B4-94CC5DB2986B}" type="parTrans" cxnId="{19145D43-2627-4709-B19E-21F4637316C7}">
      <dgm:prSet/>
      <dgm:spPr/>
      <dgm:t>
        <a:bodyPr/>
        <a:lstStyle/>
        <a:p>
          <a:endParaRPr lang="en-US"/>
        </a:p>
      </dgm:t>
    </dgm:pt>
    <dgm:pt modelId="{91869538-EFC2-42E7-97EA-3173AA80D40E}" type="sibTrans" cxnId="{19145D43-2627-4709-B19E-21F4637316C7}">
      <dgm:prSet/>
      <dgm:spPr/>
      <dgm:t>
        <a:bodyPr/>
        <a:lstStyle/>
        <a:p>
          <a:endParaRPr lang="en-US"/>
        </a:p>
      </dgm:t>
    </dgm:pt>
    <dgm:pt modelId="{394D937E-8B8F-4C16-9FC8-05505AB23F6E}" type="pres">
      <dgm:prSet presAssocID="{6B34A80F-7E2F-48B3-90EE-799DABA7EB67}" presName="linear" presStyleCnt="0">
        <dgm:presLayoutVars>
          <dgm:animLvl val="lvl"/>
          <dgm:resizeHandles val="exact"/>
        </dgm:presLayoutVars>
      </dgm:prSet>
      <dgm:spPr/>
      <dgm:t>
        <a:bodyPr/>
        <a:lstStyle/>
        <a:p>
          <a:endParaRPr lang="en-US"/>
        </a:p>
      </dgm:t>
    </dgm:pt>
    <dgm:pt modelId="{8D7D40CD-6903-4ABD-9776-ACA5AEE63E2B}" type="pres">
      <dgm:prSet presAssocID="{D18F42C0-75C2-489C-8EA5-0A969EC330B0}" presName="parentText" presStyleLbl="node1" presStyleIdx="0" presStyleCnt="4">
        <dgm:presLayoutVars>
          <dgm:chMax val="0"/>
          <dgm:bulletEnabled val="1"/>
        </dgm:presLayoutVars>
      </dgm:prSet>
      <dgm:spPr/>
      <dgm:t>
        <a:bodyPr/>
        <a:lstStyle/>
        <a:p>
          <a:endParaRPr lang="en-US"/>
        </a:p>
      </dgm:t>
    </dgm:pt>
    <dgm:pt modelId="{2A19C5BE-89E0-4AA1-8878-C90F88E6C272}" type="pres">
      <dgm:prSet presAssocID="{E91C3A38-F4C1-44C2-831A-5202560F0A7F}" presName="spacer" presStyleCnt="0"/>
      <dgm:spPr/>
      <dgm:t>
        <a:bodyPr/>
        <a:lstStyle/>
        <a:p>
          <a:endParaRPr lang="en-US"/>
        </a:p>
      </dgm:t>
    </dgm:pt>
    <dgm:pt modelId="{60DCFF2F-C9D9-40D1-9872-A00F604F271F}" type="pres">
      <dgm:prSet presAssocID="{DE2D0BD1-CFCE-4A13-B2A9-5E9518A3D24B}" presName="parentText" presStyleLbl="node1" presStyleIdx="1" presStyleCnt="4">
        <dgm:presLayoutVars>
          <dgm:chMax val="0"/>
          <dgm:bulletEnabled val="1"/>
        </dgm:presLayoutVars>
      </dgm:prSet>
      <dgm:spPr/>
      <dgm:t>
        <a:bodyPr/>
        <a:lstStyle/>
        <a:p>
          <a:endParaRPr lang="en-US"/>
        </a:p>
      </dgm:t>
    </dgm:pt>
    <dgm:pt modelId="{E399D914-13FD-4044-9E7A-FA7C3F814E2A}" type="pres">
      <dgm:prSet presAssocID="{46A96D0F-E910-433C-8E7C-990A32F2D6D5}" presName="spacer" presStyleCnt="0"/>
      <dgm:spPr/>
      <dgm:t>
        <a:bodyPr/>
        <a:lstStyle/>
        <a:p>
          <a:endParaRPr lang="en-US"/>
        </a:p>
      </dgm:t>
    </dgm:pt>
    <dgm:pt modelId="{9D5C0C59-8B26-4A8F-89F4-3669DE79CF07}" type="pres">
      <dgm:prSet presAssocID="{3A3E9803-7121-432A-BDE5-263B72F6D2A3}" presName="parentText" presStyleLbl="node1" presStyleIdx="2" presStyleCnt="4">
        <dgm:presLayoutVars>
          <dgm:chMax val="0"/>
          <dgm:bulletEnabled val="1"/>
        </dgm:presLayoutVars>
      </dgm:prSet>
      <dgm:spPr/>
      <dgm:t>
        <a:bodyPr/>
        <a:lstStyle/>
        <a:p>
          <a:endParaRPr lang="en-US"/>
        </a:p>
      </dgm:t>
    </dgm:pt>
    <dgm:pt modelId="{1D84C3EE-9B64-44AB-9A07-00F896D60400}" type="pres">
      <dgm:prSet presAssocID="{D5551A53-A341-4FA3-A0BE-43BE9B4AF5DC}" presName="spacer" presStyleCnt="0"/>
      <dgm:spPr/>
      <dgm:t>
        <a:bodyPr/>
        <a:lstStyle/>
        <a:p>
          <a:endParaRPr lang="en-US"/>
        </a:p>
      </dgm:t>
    </dgm:pt>
    <dgm:pt modelId="{FD189704-E3C9-4A05-A5C7-31E6ADEA964C}" type="pres">
      <dgm:prSet presAssocID="{DD7D7AD5-BDDF-4431-97C9-029BD8DC3531}" presName="parentText" presStyleLbl="node1" presStyleIdx="3" presStyleCnt="4">
        <dgm:presLayoutVars>
          <dgm:chMax val="0"/>
          <dgm:bulletEnabled val="1"/>
        </dgm:presLayoutVars>
      </dgm:prSet>
      <dgm:spPr/>
      <dgm:t>
        <a:bodyPr/>
        <a:lstStyle/>
        <a:p>
          <a:endParaRPr lang="en-US"/>
        </a:p>
      </dgm:t>
    </dgm:pt>
  </dgm:ptLst>
  <dgm:cxnLst>
    <dgm:cxn modelId="{3C10EC49-0BB8-4BA6-A618-47AE4357EEA0}" type="presOf" srcId="{DE2D0BD1-CFCE-4A13-B2A9-5E9518A3D24B}" destId="{60DCFF2F-C9D9-40D1-9872-A00F604F271F}" srcOrd="0" destOrd="0" presId="urn:microsoft.com/office/officeart/2005/8/layout/vList2"/>
    <dgm:cxn modelId="{D925DE3E-081A-4748-9D9C-FA84DDC62CB2}" srcId="{6B34A80F-7E2F-48B3-90EE-799DABA7EB67}" destId="{3A3E9803-7121-432A-BDE5-263B72F6D2A3}" srcOrd="2" destOrd="0" parTransId="{7153C922-2F25-4E50-A84C-B912FAE0FA21}" sibTransId="{D5551A53-A341-4FA3-A0BE-43BE9B4AF5DC}"/>
    <dgm:cxn modelId="{CF94F030-C0D5-4670-91BF-39D794CC3B5F}" type="presOf" srcId="{6B34A80F-7E2F-48B3-90EE-799DABA7EB67}" destId="{394D937E-8B8F-4C16-9FC8-05505AB23F6E}" srcOrd="0" destOrd="0" presId="urn:microsoft.com/office/officeart/2005/8/layout/vList2"/>
    <dgm:cxn modelId="{C91F335A-6A12-48CB-80EC-01A986E27425}" srcId="{6B34A80F-7E2F-48B3-90EE-799DABA7EB67}" destId="{D18F42C0-75C2-489C-8EA5-0A969EC330B0}" srcOrd="0" destOrd="0" parTransId="{96E302BF-7D8B-45F3-A022-121098B42469}" sibTransId="{E91C3A38-F4C1-44C2-831A-5202560F0A7F}"/>
    <dgm:cxn modelId="{B30B95EA-0034-43DA-927D-F47F16F4CEB2}" type="presOf" srcId="{DD7D7AD5-BDDF-4431-97C9-029BD8DC3531}" destId="{FD189704-E3C9-4A05-A5C7-31E6ADEA964C}" srcOrd="0" destOrd="0" presId="urn:microsoft.com/office/officeart/2005/8/layout/vList2"/>
    <dgm:cxn modelId="{7CBCB76C-40CE-48D4-BF49-224D3578F12C}" type="presOf" srcId="{D18F42C0-75C2-489C-8EA5-0A969EC330B0}" destId="{8D7D40CD-6903-4ABD-9776-ACA5AEE63E2B}" srcOrd="0" destOrd="0" presId="urn:microsoft.com/office/officeart/2005/8/layout/vList2"/>
    <dgm:cxn modelId="{19145D43-2627-4709-B19E-21F4637316C7}" srcId="{6B34A80F-7E2F-48B3-90EE-799DABA7EB67}" destId="{DD7D7AD5-BDDF-4431-97C9-029BD8DC3531}" srcOrd="3" destOrd="0" parTransId="{4AB3EC8A-AEDC-4D80-B1B4-94CC5DB2986B}" sibTransId="{91869538-EFC2-42E7-97EA-3173AA80D40E}"/>
    <dgm:cxn modelId="{41D405B6-A94E-4031-9213-E3CCE8B434D0}" type="presOf" srcId="{3A3E9803-7121-432A-BDE5-263B72F6D2A3}" destId="{9D5C0C59-8B26-4A8F-89F4-3669DE79CF07}" srcOrd="0" destOrd="0" presId="urn:microsoft.com/office/officeart/2005/8/layout/vList2"/>
    <dgm:cxn modelId="{C112323D-92A4-48B2-8B3D-4E10BFD6F977}" srcId="{6B34A80F-7E2F-48B3-90EE-799DABA7EB67}" destId="{DE2D0BD1-CFCE-4A13-B2A9-5E9518A3D24B}" srcOrd="1" destOrd="0" parTransId="{9188788F-29C7-4DD7-8484-7B32F7DEDCE2}" sibTransId="{46A96D0F-E910-433C-8E7C-990A32F2D6D5}"/>
    <dgm:cxn modelId="{706EFA0C-B345-4249-87A5-1B5338B03B30}" type="presParOf" srcId="{394D937E-8B8F-4C16-9FC8-05505AB23F6E}" destId="{8D7D40CD-6903-4ABD-9776-ACA5AEE63E2B}" srcOrd="0" destOrd="0" presId="urn:microsoft.com/office/officeart/2005/8/layout/vList2"/>
    <dgm:cxn modelId="{2579CB29-AC07-4ABB-8CED-F40D3987A79C}" type="presParOf" srcId="{394D937E-8B8F-4C16-9FC8-05505AB23F6E}" destId="{2A19C5BE-89E0-4AA1-8878-C90F88E6C272}" srcOrd="1" destOrd="0" presId="urn:microsoft.com/office/officeart/2005/8/layout/vList2"/>
    <dgm:cxn modelId="{F959F6AC-3E18-486E-9E3C-16241083AEAC}" type="presParOf" srcId="{394D937E-8B8F-4C16-9FC8-05505AB23F6E}" destId="{60DCFF2F-C9D9-40D1-9872-A00F604F271F}" srcOrd="2" destOrd="0" presId="urn:microsoft.com/office/officeart/2005/8/layout/vList2"/>
    <dgm:cxn modelId="{1E827AFF-65E2-4739-B430-436DF2CC0C53}" type="presParOf" srcId="{394D937E-8B8F-4C16-9FC8-05505AB23F6E}" destId="{E399D914-13FD-4044-9E7A-FA7C3F814E2A}" srcOrd="3" destOrd="0" presId="urn:microsoft.com/office/officeart/2005/8/layout/vList2"/>
    <dgm:cxn modelId="{B6FD3BB3-CA6B-4E9D-BDEC-392573EC6283}" type="presParOf" srcId="{394D937E-8B8F-4C16-9FC8-05505AB23F6E}" destId="{9D5C0C59-8B26-4A8F-89F4-3669DE79CF07}" srcOrd="4" destOrd="0" presId="urn:microsoft.com/office/officeart/2005/8/layout/vList2"/>
    <dgm:cxn modelId="{DD859B19-3AB5-46E8-A173-7ACF2D2386E1}" type="presParOf" srcId="{394D937E-8B8F-4C16-9FC8-05505AB23F6E}" destId="{1D84C3EE-9B64-44AB-9A07-00F896D60400}" srcOrd="5" destOrd="0" presId="urn:microsoft.com/office/officeart/2005/8/layout/vList2"/>
    <dgm:cxn modelId="{FB59C90D-5A4D-41FE-82F8-024FF9BEC9E1}" type="presParOf" srcId="{394D937E-8B8F-4C16-9FC8-05505AB23F6E}" destId="{FD189704-E3C9-4A05-A5C7-31E6ADEA964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30220AC-8E80-4217-AB75-BD57AADA6B85}" type="doc">
      <dgm:prSet loTypeId="urn:microsoft.com/office/officeart/2005/8/layout/hierarchy4" loCatId="list" qsTypeId="urn:microsoft.com/office/officeart/2005/8/quickstyle/simple1" qsCatId="simple" csTypeId="urn:microsoft.com/office/officeart/2005/8/colors/accent5_1" csCatId="accent5" phldr="1"/>
      <dgm:spPr/>
      <dgm:t>
        <a:bodyPr/>
        <a:lstStyle/>
        <a:p>
          <a:endParaRPr lang="en-US"/>
        </a:p>
      </dgm:t>
    </dgm:pt>
    <dgm:pt modelId="{8BE5AB1E-3DE0-478C-9DCC-478BBA4C73E8}">
      <dgm:prSet custT="1"/>
      <dgm:spPr/>
      <dgm:t>
        <a:bodyPr/>
        <a:lstStyle/>
        <a:p>
          <a:pPr algn="l" rtl="0"/>
          <a:r>
            <a:rPr lang="en-US" sz="2000" dirty="0" smtClean="0"/>
            <a:t>Cloud Foundry's ability to provide choice comes through </a:t>
          </a:r>
          <a:r>
            <a:rPr lang="en-US" sz="2000" dirty="0" err="1" smtClean="0"/>
            <a:t>buildpacks</a:t>
          </a:r>
          <a:r>
            <a:rPr lang="en-US" sz="2000" dirty="0" smtClean="0"/>
            <a:t>, a convenient way to package frameworks and runtimes.</a:t>
          </a:r>
        </a:p>
        <a:p>
          <a:pPr algn="l" rtl="0"/>
          <a:r>
            <a:rPr lang="en-US" sz="2000" dirty="0" err="1" smtClean="0"/>
            <a:t>Buildpacks</a:t>
          </a:r>
          <a:r>
            <a:rPr lang="en-US" sz="2000" dirty="0" smtClean="0"/>
            <a:t> can be community based, custom built, or built from scratch.</a:t>
          </a:r>
        </a:p>
        <a:p>
          <a:pPr algn="l" rtl="0"/>
          <a:r>
            <a:rPr lang="en-US" sz="2000" dirty="0" smtClean="0"/>
            <a:t>In other words, if you cannot find a framework or service </a:t>
          </a:r>
          <a:r>
            <a:rPr lang="en-US" sz="2000" dirty="0" err="1" smtClean="0"/>
            <a:t>buildpack</a:t>
          </a:r>
          <a:r>
            <a:rPr lang="en-US" sz="2000" dirty="0" smtClean="0"/>
            <a:t> that suits your needs, you could modify an existing </a:t>
          </a:r>
          <a:r>
            <a:rPr lang="en-US" sz="2000" dirty="0" err="1" smtClean="0"/>
            <a:t>buildpack</a:t>
          </a:r>
          <a:r>
            <a:rPr lang="en-US" sz="2000" dirty="0" smtClean="0"/>
            <a:t> or create your own.</a:t>
          </a:r>
        </a:p>
        <a:p>
          <a:pPr algn="l" rtl="0"/>
          <a:r>
            <a:rPr lang="en-US" sz="2000" dirty="0" smtClean="0"/>
            <a:t>By using </a:t>
          </a:r>
          <a:r>
            <a:rPr lang="en-US" sz="2000" dirty="0" err="1" smtClean="0"/>
            <a:t>buildpacks</a:t>
          </a:r>
          <a:r>
            <a:rPr lang="en-US" sz="2000" dirty="0" smtClean="0"/>
            <a:t>, companies are able to provide enterprise-level services like the </a:t>
          </a:r>
          <a:r>
            <a:rPr lang="en-US" sz="2000" dirty="0" err="1" smtClean="0"/>
            <a:t>Bluemix</a:t>
          </a:r>
          <a:r>
            <a:rPr lang="en-US" sz="2000" dirty="0" smtClean="0"/>
            <a:t> cloud offering.</a:t>
          </a:r>
          <a:endParaRPr lang="en-US" sz="2000" dirty="0"/>
        </a:p>
      </dgm:t>
    </dgm:pt>
    <dgm:pt modelId="{C5C09F26-EDFA-4B28-9B46-DC872F305946}" type="parTrans" cxnId="{4E73F3C8-F9F2-488D-93DE-7DE91C24210C}">
      <dgm:prSet/>
      <dgm:spPr/>
      <dgm:t>
        <a:bodyPr/>
        <a:lstStyle/>
        <a:p>
          <a:endParaRPr lang="en-US"/>
        </a:p>
      </dgm:t>
    </dgm:pt>
    <dgm:pt modelId="{2F8AA177-FB58-4E42-9F78-E88EFFC1B17E}" type="sibTrans" cxnId="{4E73F3C8-F9F2-488D-93DE-7DE91C24210C}">
      <dgm:prSet/>
      <dgm:spPr/>
      <dgm:t>
        <a:bodyPr/>
        <a:lstStyle/>
        <a:p>
          <a:endParaRPr lang="en-US"/>
        </a:p>
      </dgm:t>
    </dgm:pt>
    <dgm:pt modelId="{ECFCF8A2-58EE-4175-836A-C51567A205A9}" type="pres">
      <dgm:prSet presAssocID="{630220AC-8E80-4217-AB75-BD57AADA6B85}" presName="Name0" presStyleCnt="0">
        <dgm:presLayoutVars>
          <dgm:chPref val="1"/>
          <dgm:dir/>
          <dgm:animOne val="branch"/>
          <dgm:animLvl val="lvl"/>
          <dgm:resizeHandles/>
        </dgm:presLayoutVars>
      </dgm:prSet>
      <dgm:spPr/>
      <dgm:t>
        <a:bodyPr/>
        <a:lstStyle/>
        <a:p>
          <a:endParaRPr lang="en-US"/>
        </a:p>
      </dgm:t>
    </dgm:pt>
    <dgm:pt modelId="{8E1DAFF7-9326-4B55-A1D5-E4E996B5F526}" type="pres">
      <dgm:prSet presAssocID="{8BE5AB1E-3DE0-478C-9DCC-478BBA4C73E8}" presName="vertOne" presStyleCnt="0"/>
      <dgm:spPr/>
    </dgm:pt>
    <dgm:pt modelId="{B102ECF9-8637-4843-AD3D-5166F1F6CC8D}" type="pres">
      <dgm:prSet presAssocID="{8BE5AB1E-3DE0-478C-9DCC-478BBA4C73E8}" presName="txOne" presStyleLbl="node0" presStyleIdx="0" presStyleCnt="1">
        <dgm:presLayoutVars>
          <dgm:chPref val="3"/>
        </dgm:presLayoutVars>
      </dgm:prSet>
      <dgm:spPr/>
      <dgm:t>
        <a:bodyPr/>
        <a:lstStyle/>
        <a:p>
          <a:endParaRPr lang="en-US"/>
        </a:p>
      </dgm:t>
    </dgm:pt>
    <dgm:pt modelId="{9A5A204A-2EB0-434B-8F71-2E87426F6184}" type="pres">
      <dgm:prSet presAssocID="{8BE5AB1E-3DE0-478C-9DCC-478BBA4C73E8}" presName="horzOne" presStyleCnt="0"/>
      <dgm:spPr/>
    </dgm:pt>
  </dgm:ptLst>
  <dgm:cxnLst>
    <dgm:cxn modelId="{4E73F3C8-F9F2-488D-93DE-7DE91C24210C}" srcId="{630220AC-8E80-4217-AB75-BD57AADA6B85}" destId="{8BE5AB1E-3DE0-478C-9DCC-478BBA4C73E8}" srcOrd="0" destOrd="0" parTransId="{C5C09F26-EDFA-4B28-9B46-DC872F305946}" sibTransId="{2F8AA177-FB58-4E42-9F78-E88EFFC1B17E}"/>
    <dgm:cxn modelId="{3B2B8D51-E0F8-4EB7-BDEA-5E329FC50292}" type="presOf" srcId="{8BE5AB1E-3DE0-478C-9DCC-478BBA4C73E8}" destId="{B102ECF9-8637-4843-AD3D-5166F1F6CC8D}" srcOrd="0" destOrd="0" presId="urn:microsoft.com/office/officeart/2005/8/layout/hierarchy4"/>
    <dgm:cxn modelId="{FCDC391F-CF6C-44BC-AB64-45AECF77678E}" type="presOf" srcId="{630220AC-8E80-4217-AB75-BD57AADA6B85}" destId="{ECFCF8A2-58EE-4175-836A-C51567A205A9}" srcOrd="0" destOrd="0" presId="urn:microsoft.com/office/officeart/2005/8/layout/hierarchy4"/>
    <dgm:cxn modelId="{AA3D2B10-F896-416F-A88C-58E31E9CAF10}" type="presParOf" srcId="{ECFCF8A2-58EE-4175-836A-C51567A205A9}" destId="{8E1DAFF7-9326-4B55-A1D5-E4E996B5F526}" srcOrd="0" destOrd="0" presId="urn:microsoft.com/office/officeart/2005/8/layout/hierarchy4"/>
    <dgm:cxn modelId="{2FD99B82-48AA-40E3-A96A-06FAAC43C92A}" type="presParOf" srcId="{8E1DAFF7-9326-4B55-A1D5-E4E996B5F526}" destId="{B102ECF9-8637-4843-AD3D-5166F1F6CC8D}" srcOrd="0" destOrd="0" presId="urn:microsoft.com/office/officeart/2005/8/layout/hierarchy4"/>
    <dgm:cxn modelId="{E7A6F94C-B01A-4671-B877-7FDC0B85866B}" type="presParOf" srcId="{8E1DAFF7-9326-4B55-A1D5-E4E996B5F526}" destId="{9A5A204A-2EB0-434B-8F71-2E87426F6184}"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DCDD55-D037-421F-846C-436C81AAC063}" type="doc">
      <dgm:prSet loTypeId="urn:microsoft.com/office/officeart/2005/8/layout/vList2" loCatId="list" qsTypeId="urn:microsoft.com/office/officeart/2005/8/quickstyle/simple1" qsCatId="simple" csTypeId="urn:microsoft.com/office/officeart/2005/8/colors/accent5_1" csCatId="accent5"/>
      <dgm:spPr/>
      <dgm:t>
        <a:bodyPr/>
        <a:lstStyle/>
        <a:p>
          <a:endParaRPr lang="en-US"/>
        </a:p>
      </dgm:t>
    </dgm:pt>
    <dgm:pt modelId="{F9D3A8B9-7AE9-420C-9CA9-4268F87F6DDD}">
      <dgm:prSet/>
      <dgm:spPr/>
      <dgm:t>
        <a:bodyPr/>
        <a:lstStyle/>
        <a:p>
          <a:pPr rtl="0"/>
          <a:r>
            <a:rPr lang="en-US" dirty="0" smtClean="0"/>
            <a:t>A </a:t>
          </a:r>
          <a:r>
            <a:rPr lang="en-US" b="1" dirty="0" smtClean="0"/>
            <a:t>cloud</a:t>
          </a:r>
          <a:r>
            <a:rPr lang="en-US" dirty="0" smtClean="0"/>
            <a:t> refers to a distinct IT environment that is designed for the purpose of remotely provisioning scalable and measured IT resources</a:t>
          </a:r>
          <a:endParaRPr lang="en-US" b="1" dirty="0"/>
        </a:p>
      </dgm:t>
    </dgm:pt>
    <dgm:pt modelId="{3A28CAB2-348C-42C9-90B7-9EE1F759B2CF}" type="parTrans" cxnId="{037C8899-3159-43DF-9F1A-377605C061A5}">
      <dgm:prSet/>
      <dgm:spPr/>
      <dgm:t>
        <a:bodyPr/>
        <a:lstStyle/>
        <a:p>
          <a:endParaRPr lang="en-US"/>
        </a:p>
      </dgm:t>
    </dgm:pt>
    <dgm:pt modelId="{772598B0-EEC8-4C33-8EF8-4AC72FCA782D}" type="sibTrans" cxnId="{037C8899-3159-43DF-9F1A-377605C061A5}">
      <dgm:prSet/>
      <dgm:spPr/>
      <dgm:t>
        <a:bodyPr/>
        <a:lstStyle/>
        <a:p>
          <a:endParaRPr lang="en-US"/>
        </a:p>
      </dgm:t>
    </dgm:pt>
    <dgm:pt modelId="{EF59F874-2D25-426E-83E0-E71013C092C3}" type="pres">
      <dgm:prSet presAssocID="{49DCDD55-D037-421F-846C-436C81AAC063}" presName="linear" presStyleCnt="0">
        <dgm:presLayoutVars>
          <dgm:animLvl val="lvl"/>
          <dgm:resizeHandles val="exact"/>
        </dgm:presLayoutVars>
      </dgm:prSet>
      <dgm:spPr/>
      <dgm:t>
        <a:bodyPr/>
        <a:lstStyle/>
        <a:p>
          <a:endParaRPr lang="en-US"/>
        </a:p>
      </dgm:t>
    </dgm:pt>
    <dgm:pt modelId="{D282022D-1AAB-49AC-93CC-7231AEAF502C}" type="pres">
      <dgm:prSet presAssocID="{F9D3A8B9-7AE9-420C-9CA9-4268F87F6DDD}" presName="parentText" presStyleLbl="node1" presStyleIdx="0" presStyleCnt="1">
        <dgm:presLayoutVars>
          <dgm:chMax val="0"/>
          <dgm:bulletEnabled val="1"/>
        </dgm:presLayoutVars>
      </dgm:prSet>
      <dgm:spPr/>
      <dgm:t>
        <a:bodyPr/>
        <a:lstStyle/>
        <a:p>
          <a:endParaRPr lang="en-US"/>
        </a:p>
      </dgm:t>
    </dgm:pt>
  </dgm:ptLst>
  <dgm:cxnLst>
    <dgm:cxn modelId="{037C8899-3159-43DF-9F1A-377605C061A5}" srcId="{49DCDD55-D037-421F-846C-436C81AAC063}" destId="{F9D3A8B9-7AE9-420C-9CA9-4268F87F6DDD}" srcOrd="0" destOrd="0" parTransId="{3A28CAB2-348C-42C9-90B7-9EE1F759B2CF}" sibTransId="{772598B0-EEC8-4C33-8EF8-4AC72FCA782D}"/>
    <dgm:cxn modelId="{521F1572-602E-42D6-AF65-310B4949B88F}" type="presOf" srcId="{F9D3A8B9-7AE9-420C-9CA9-4268F87F6DDD}" destId="{D282022D-1AAB-49AC-93CC-7231AEAF502C}" srcOrd="0" destOrd="0" presId="urn:microsoft.com/office/officeart/2005/8/layout/vList2"/>
    <dgm:cxn modelId="{EF2033C7-CD77-4F28-A7E8-2EA62C207535}" type="presOf" srcId="{49DCDD55-D037-421F-846C-436C81AAC063}" destId="{EF59F874-2D25-426E-83E0-E71013C092C3}" srcOrd="0" destOrd="0" presId="urn:microsoft.com/office/officeart/2005/8/layout/vList2"/>
    <dgm:cxn modelId="{2713AC7E-391A-4B2C-A61C-A6BB25A317F0}" type="presParOf" srcId="{EF59F874-2D25-426E-83E0-E71013C092C3}" destId="{D282022D-1AAB-49AC-93CC-7231AEAF502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ED7811-05B6-4698-856D-E047F8E4CF30}" type="doc">
      <dgm:prSet loTypeId="urn:microsoft.com/office/officeart/2005/8/layout/venn1" loCatId="relationship" qsTypeId="urn:microsoft.com/office/officeart/2005/8/quickstyle/simple1" qsCatId="simple" csTypeId="urn:microsoft.com/office/officeart/2005/8/colors/colorful5" csCatId="colorful"/>
      <dgm:spPr/>
      <dgm:t>
        <a:bodyPr/>
        <a:lstStyle/>
        <a:p>
          <a:endParaRPr lang="en-US"/>
        </a:p>
      </dgm:t>
    </dgm:pt>
    <dgm:pt modelId="{6272C479-4ED6-4772-89EF-74D6F834EC80}">
      <dgm:prSet/>
      <dgm:spPr/>
      <dgm:t>
        <a:bodyPr/>
        <a:lstStyle/>
        <a:p>
          <a:pPr rtl="0"/>
          <a:r>
            <a:rPr lang="en-US" dirty="0" smtClean="0"/>
            <a:t>Shared Resources</a:t>
          </a:r>
          <a:endParaRPr lang="en-US" dirty="0"/>
        </a:p>
      </dgm:t>
    </dgm:pt>
    <dgm:pt modelId="{E436ED32-989D-4751-8E4B-39166BF5A88C}" type="parTrans" cxnId="{A34D54BE-40F5-4999-8653-549B4BE92108}">
      <dgm:prSet/>
      <dgm:spPr/>
      <dgm:t>
        <a:bodyPr/>
        <a:lstStyle/>
        <a:p>
          <a:endParaRPr lang="en-US"/>
        </a:p>
      </dgm:t>
    </dgm:pt>
    <dgm:pt modelId="{0D19BC91-E28E-49E4-BB3C-1FB9DC8F98EC}" type="sibTrans" cxnId="{A34D54BE-40F5-4999-8653-549B4BE92108}">
      <dgm:prSet/>
      <dgm:spPr/>
      <dgm:t>
        <a:bodyPr/>
        <a:lstStyle/>
        <a:p>
          <a:endParaRPr lang="en-US"/>
        </a:p>
      </dgm:t>
    </dgm:pt>
    <dgm:pt modelId="{31E6CD59-C9AF-4EFE-9339-6EA2DB81B7B8}">
      <dgm:prSet/>
      <dgm:spPr/>
      <dgm:t>
        <a:bodyPr/>
        <a:lstStyle/>
        <a:p>
          <a:pPr rtl="0"/>
          <a:r>
            <a:rPr lang="en-US" dirty="0" smtClean="0"/>
            <a:t>Dynamic Scaling</a:t>
          </a:r>
          <a:endParaRPr lang="en-US" dirty="0"/>
        </a:p>
      </dgm:t>
    </dgm:pt>
    <dgm:pt modelId="{A39E16D0-C63A-47AC-984F-D65C60EAEDC8}" type="parTrans" cxnId="{411E687A-2CE3-485F-9296-099DB80FF78B}">
      <dgm:prSet/>
      <dgm:spPr/>
      <dgm:t>
        <a:bodyPr/>
        <a:lstStyle/>
        <a:p>
          <a:endParaRPr lang="en-US"/>
        </a:p>
      </dgm:t>
    </dgm:pt>
    <dgm:pt modelId="{7EE6B6D5-09F4-476F-87BB-3290930A1A1E}" type="sibTrans" cxnId="{411E687A-2CE3-485F-9296-099DB80FF78B}">
      <dgm:prSet/>
      <dgm:spPr/>
      <dgm:t>
        <a:bodyPr/>
        <a:lstStyle/>
        <a:p>
          <a:endParaRPr lang="en-US"/>
        </a:p>
      </dgm:t>
    </dgm:pt>
    <dgm:pt modelId="{2502211A-905E-4755-B7A6-A248F0896955}">
      <dgm:prSet/>
      <dgm:spPr/>
      <dgm:t>
        <a:bodyPr/>
        <a:lstStyle/>
        <a:p>
          <a:pPr rtl="0"/>
          <a:r>
            <a:rPr lang="en-US" dirty="0" smtClean="0"/>
            <a:t>Pay as you Use</a:t>
          </a:r>
          <a:endParaRPr lang="en-US" dirty="0"/>
        </a:p>
      </dgm:t>
    </dgm:pt>
    <dgm:pt modelId="{E07720EB-02F0-424F-B707-AAFEAD566A21}" type="parTrans" cxnId="{4C12EEF2-32B6-406C-8444-C7B1C3B24FD5}">
      <dgm:prSet/>
      <dgm:spPr/>
      <dgm:t>
        <a:bodyPr/>
        <a:lstStyle/>
        <a:p>
          <a:endParaRPr lang="en-US"/>
        </a:p>
      </dgm:t>
    </dgm:pt>
    <dgm:pt modelId="{CCE714C6-0606-4448-9C7E-0E1BDB3E5B6A}" type="sibTrans" cxnId="{4C12EEF2-32B6-406C-8444-C7B1C3B24FD5}">
      <dgm:prSet/>
      <dgm:spPr/>
      <dgm:t>
        <a:bodyPr/>
        <a:lstStyle/>
        <a:p>
          <a:endParaRPr lang="en-US"/>
        </a:p>
      </dgm:t>
    </dgm:pt>
    <dgm:pt modelId="{46680AEC-8C51-4259-AF3B-EA1DBCE85E1F}">
      <dgm:prSet/>
      <dgm:spPr/>
      <dgm:t>
        <a:bodyPr/>
        <a:lstStyle/>
        <a:p>
          <a:pPr rtl="0"/>
          <a:r>
            <a:rPr lang="en-US" dirty="0" smtClean="0"/>
            <a:t>High Availability</a:t>
          </a:r>
          <a:endParaRPr lang="en-US" dirty="0"/>
        </a:p>
      </dgm:t>
    </dgm:pt>
    <dgm:pt modelId="{F0DF6731-4070-4A2B-B33A-30319BE8756F}" type="parTrans" cxnId="{63BCFE67-2FB1-4C61-BB99-32ED4564AE4A}">
      <dgm:prSet/>
      <dgm:spPr/>
      <dgm:t>
        <a:bodyPr/>
        <a:lstStyle/>
        <a:p>
          <a:endParaRPr lang="en-US"/>
        </a:p>
      </dgm:t>
    </dgm:pt>
    <dgm:pt modelId="{D129E410-F073-47F1-A28D-2F17B0B69305}" type="sibTrans" cxnId="{63BCFE67-2FB1-4C61-BB99-32ED4564AE4A}">
      <dgm:prSet/>
      <dgm:spPr/>
      <dgm:t>
        <a:bodyPr/>
        <a:lstStyle/>
        <a:p>
          <a:endParaRPr lang="en-US"/>
        </a:p>
      </dgm:t>
    </dgm:pt>
    <dgm:pt modelId="{43A754CE-F742-4905-8EDC-C730D0CB37FE}">
      <dgm:prSet/>
      <dgm:spPr/>
      <dgm:t>
        <a:bodyPr/>
        <a:lstStyle/>
        <a:p>
          <a:pPr rtl="0"/>
          <a:r>
            <a:rPr lang="en-US" dirty="0" smtClean="0"/>
            <a:t>High Productivity</a:t>
          </a:r>
          <a:endParaRPr lang="en-US" dirty="0"/>
        </a:p>
      </dgm:t>
    </dgm:pt>
    <dgm:pt modelId="{4E6B7870-F02C-467E-849E-639D31E0A21C}" type="parTrans" cxnId="{BFEBC5B1-687E-46C0-81CE-296280690CF4}">
      <dgm:prSet/>
      <dgm:spPr/>
      <dgm:t>
        <a:bodyPr/>
        <a:lstStyle/>
        <a:p>
          <a:endParaRPr lang="en-US"/>
        </a:p>
      </dgm:t>
    </dgm:pt>
    <dgm:pt modelId="{9FE88A74-76C6-4D8D-98A8-12ACCA835AB6}" type="sibTrans" cxnId="{BFEBC5B1-687E-46C0-81CE-296280690CF4}">
      <dgm:prSet/>
      <dgm:spPr/>
      <dgm:t>
        <a:bodyPr/>
        <a:lstStyle/>
        <a:p>
          <a:endParaRPr lang="en-US"/>
        </a:p>
      </dgm:t>
    </dgm:pt>
    <dgm:pt modelId="{1989D8B2-1BE2-46B6-B34D-80F29A1EB4DE}">
      <dgm:prSet/>
      <dgm:spPr/>
      <dgm:t>
        <a:bodyPr/>
        <a:lstStyle/>
        <a:p>
          <a:pPr rtl="0"/>
          <a:r>
            <a:rPr lang="en-US" dirty="0" smtClean="0"/>
            <a:t>Environment friendly</a:t>
          </a:r>
          <a:endParaRPr lang="en-US" dirty="0"/>
        </a:p>
      </dgm:t>
    </dgm:pt>
    <dgm:pt modelId="{C0DADE5D-F7AA-4F2C-ADEC-1A7069495D96}" type="parTrans" cxnId="{FB89330B-00A8-4644-A183-E73D2EB69146}">
      <dgm:prSet/>
      <dgm:spPr/>
      <dgm:t>
        <a:bodyPr/>
        <a:lstStyle/>
        <a:p>
          <a:endParaRPr lang="en-US"/>
        </a:p>
      </dgm:t>
    </dgm:pt>
    <dgm:pt modelId="{877B263A-A1C8-43EB-A8A3-F77BB00DFECB}" type="sibTrans" cxnId="{FB89330B-00A8-4644-A183-E73D2EB69146}">
      <dgm:prSet/>
      <dgm:spPr/>
      <dgm:t>
        <a:bodyPr/>
        <a:lstStyle/>
        <a:p>
          <a:endParaRPr lang="en-US"/>
        </a:p>
      </dgm:t>
    </dgm:pt>
    <dgm:pt modelId="{6B671143-7D9C-4534-A071-B31F193CB2AE}">
      <dgm:prSet/>
      <dgm:spPr/>
      <dgm:t>
        <a:bodyPr/>
        <a:lstStyle/>
        <a:p>
          <a:pPr rtl="0"/>
          <a:r>
            <a:rPr lang="en-US" dirty="0" smtClean="0"/>
            <a:t>Less Deployment Time</a:t>
          </a:r>
          <a:endParaRPr lang="en-US" dirty="0"/>
        </a:p>
      </dgm:t>
    </dgm:pt>
    <dgm:pt modelId="{C08AE378-1B41-470B-9563-9F6E9B47A3A6}" type="parTrans" cxnId="{A61B84AD-F3E5-4E75-BE42-4A6A18BAABB2}">
      <dgm:prSet/>
      <dgm:spPr/>
      <dgm:t>
        <a:bodyPr/>
        <a:lstStyle/>
        <a:p>
          <a:endParaRPr lang="en-US"/>
        </a:p>
      </dgm:t>
    </dgm:pt>
    <dgm:pt modelId="{3CEDADAD-AD69-4707-B281-EFB868BE2429}" type="sibTrans" cxnId="{A61B84AD-F3E5-4E75-BE42-4A6A18BAABB2}">
      <dgm:prSet/>
      <dgm:spPr/>
      <dgm:t>
        <a:bodyPr/>
        <a:lstStyle/>
        <a:p>
          <a:endParaRPr lang="en-US"/>
        </a:p>
      </dgm:t>
    </dgm:pt>
    <dgm:pt modelId="{1C623C71-34BB-4A15-A45D-A9AE57DE6FDC}">
      <dgm:prSet/>
      <dgm:spPr/>
      <dgm:t>
        <a:bodyPr/>
        <a:lstStyle/>
        <a:p>
          <a:endParaRPr lang="en-US"/>
        </a:p>
      </dgm:t>
    </dgm:pt>
    <dgm:pt modelId="{9BA4DAE2-BF2A-4607-8763-298D1F03C039}" type="parTrans" cxnId="{880196C8-E4E6-4E4A-9A39-477038F67694}">
      <dgm:prSet/>
      <dgm:spPr/>
      <dgm:t>
        <a:bodyPr/>
        <a:lstStyle/>
        <a:p>
          <a:endParaRPr lang="en-US"/>
        </a:p>
      </dgm:t>
    </dgm:pt>
    <dgm:pt modelId="{21056222-5294-4B39-A47A-9B961E70B2A1}" type="sibTrans" cxnId="{880196C8-E4E6-4E4A-9A39-477038F67694}">
      <dgm:prSet/>
      <dgm:spPr/>
      <dgm:t>
        <a:bodyPr/>
        <a:lstStyle/>
        <a:p>
          <a:endParaRPr lang="en-US"/>
        </a:p>
      </dgm:t>
    </dgm:pt>
    <dgm:pt modelId="{63588D8D-A4D7-4B1D-A16A-8863B24239E3}" type="pres">
      <dgm:prSet presAssocID="{CEED7811-05B6-4698-856D-E047F8E4CF30}" presName="compositeShape" presStyleCnt="0">
        <dgm:presLayoutVars>
          <dgm:chMax val="7"/>
          <dgm:dir/>
          <dgm:resizeHandles val="exact"/>
        </dgm:presLayoutVars>
      </dgm:prSet>
      <dgm:spPr/>
      <dgm:t>
        <a:bodyPr/>
        <a:lstStyle/>
        <a:p>
          <a:endParaRPr lang="en-US"/>
        </a:p>
      </dgm:t>
    </dgm:pt>
    <dgm:pt modelId="{B469A577-F739-4F51-B1AE-26BD2E525A10}" type="pres">
      <dgm:prSet presAssocID="{6272C479-4ED6-4772-89EF-74D6F834EC80}" presName="circ1" presStyleLbl="vennNode1" presStyleIdx="0" presStyleCnt="7"/>
      <dgm:spPr/>
    </dgm:pt>
    <dgm:pt modelId="{B9618C3C-53AC-4F60-9AB1-E808BA68E446}" type="pres">
      <dgm:prSet presAssocID="{6272C479-4ED6-4772-89EF-74D6F834EC80}" presName="circ1Tx" presStyleLbl="revTx" presStyleIdx="0" presStyleCnt="0">
        <dgm:presLayoutVars>
          <dgm:chMax val="0"/>
          <dgm:chPref val="0"/>
          <dgm:bulletEnabled val="1"/>
        </dgm:presLayoutVars>
      </dgm:prSet>
      <dgm:spPr/>
      <dgm:t>
        <a:bodyPr/>
        <a:lstStyle/>
        <a:p>
          <a:endParaRPr lang="en-US"/>
        </a:p>
      </dgm:t>
    </dgm:pt>
    <dgm:pt modelId="{DFB66475-500F-42A8-81F7-AEED8AA7CD3E}" type="pres">
      <dgm:prSet presAssocID="{31E6CD59-C9AF-4EFE-9339-6EA2DB81B7B8}" presName="circ2" presStyleLbl="vennNode1" presStyleIdx="1" presStyleCnt="7"/>
      <dgm:spPr/>
    </dgm:pt>
    <dgm:pt modelId="{4492965C-0726-42A8-B4A6-CAF6D8F36B95}" type="pres">
      <dgm:prSet presAssocID="{31E6CD59-C9AF-4EFE-9339-6EA2DB81B7B8}" presName="circ2Tx" presStyleLbl="revTx" presStyleIdx="0" presStyleCnt="0">
        <dgm:presLayoutVars>
          <dgm:chMax val="0"/>
          <dgm:chPref val="0"/>
          <dgm:bulletEnabled val="1"/>
        </dgm:presLayoutVars>
      </dgm:prSet>
      <dgm:spPr/>
      <dgm:t>
        <a:bodyPr/>
        <a:lstStyle/>
        <a:p>
          <a:endParaRPr lang="en-US"/>
        </a:p>
      </dgm:t>
    </dgm:pt>
    <dgm:pt modelId="{DE55D4FE-374F-4DBB-B454-711B474801DF}" type="pres">
      <dgm:prSet presAssocID="{2502211A-905E-4755-B7A6-A248F0896955}" presName="circ3" presStyleLbl="vennNode1" presStyleIdx="2" presStyleCnt="7"/>
      <dgm:spPr/>
    </dgm:pt>
    <dgm:pt modelId="{A9DD5467-E724-4B5D-859E-B08E60676E38}" type="pres">
      <dgm:prSet presAssocID="{2502211A-905E-4755-B7A6-A248F0896955}" presName="circ3Tx" presStyleLbl="revTx" presStyleIdx="0" presStyleCnt="0">
        <dgm:presLayoutVars>
          <dgm:chMax val="0"/>
          <dgm:chPref val="0"/>
          <dgm:bulletEnabled val="1"/>
        </dgm:presLayoutVars>
      </dgm:prSet>
      <dgm:spPr/>
      <dgm:t>
        <a:bodyPr/>
        <a:lstStyle/>
        <a:p>
          <a:endParaRPr lang="en-US"/>
        </a:p>
      </dgm:t>
    </dgm:pt>
    <dgm:pt modelId="{CD9EC061-4362-4C99-8F62-E820335CC632}" type="pres">
      <dgm:prSet presAssocID="{46680AEC-8C51-4259-AF3B-EA1DBCE85E1F}" presName="circ4" presStyleLbl="vennNode1" presStyleIdx="3" presStyleCnt="7"/>
      <dgm:spPr/>
    </dgm:pt>
    <dgm:pt modelId="{71717596-74AE-4E89-8C66-2F9BE4013664}" type="pres">
      <dgm:prSet presAssocID="{46680AEC-8C51-4259-AF3B-EA1DBCE85E1F}" presName="circ4Tx" presStyleLbl="revTx" presStyleIdx="0" presStyleCnt="0">
        <dgm:presLayoutVars>
          <dgm:chMax val="0"/>
          <dgm:chPref val="0"/>
          <dgm:bulletEnabled val="1"/>
        </dgm:presLayoutVars>
      </dgm:prSet>
      <dgm:spPr/>
      <dgm:t>
        <a:bodyPr/>
        <a:lstStyle/>
        <a:p>
          <a:endParaRPr lang="en-US"/>
        </a:p>
      </dgm:t>
    </dgm:pt>
    <dgm:pt modelId="{3F0AD8C3-8A15-4413-8399-CBF1C800F9AD}" type="pres">
      <dgm:prSet presAssocID="{43A754CE-F742-4905-8EDC-C730D0CB37FE}" presName="circ5" presStyleLbl="vennNode1" presStyleIdx="4" presStyleCnt="7"/>
      <dgm:spPr/>
    </dgm:pt>
    <dgm:pt modelId="{63A54FD8-193A-421D-B84D-CA0535C3F386}" type="pres">
      <dgm:prSet presAssocID="{43A754CE-F742-4905-8EDC-C730D0CB37FE}" presName="circ5Tx" presStyleLbl="revTx" presStyleIdx="0" presStyleCnt="0">
        <dgm:presLayoutVars>
          <dgm:chMax val="0"/>
          <dgm:chPref val="0"/>
          <dgm:bulletEnabled val="1"/>
        </dgm:presLayoutVars>
      </dgm:prSet>
      <dgm:spPr/>
      <dgm:t>
        <a:bodyPr/>
        <a:lstStyle/>
        <a:p>
          <a:endParaRPr lang="en-US"/>
        </a:p>
      </dgm:t>
    </dgm:pt>
    <dgm:pt modelId="{09702C5A-4853-43C7-9132-FAE7199B819E}" type="pres">
      <dgm:prSet presAssocID="{1989D8B2-1BE2-46B6-B34D-80F29A1EB4DE}" presName="circ6" presStyleLbl="vennNode1" presStyleIdx="5" presStyleCnt="7"/>
      <dgm:spPr/>
    </dgm:pt>
    <dgm:pt modelId="{0E8B9054-5098-4752-9960-C42AF6A77C32}" type="pres">
      <dgm:prSet presAssocID="{1989D8B2-1BE2-46B6-B34D-80F29A1EB4DE}" presName="circ6Tx" presStyleLbl="revTx" presStyleIdx="0" presStyleCnt="0">
        <dgm:presLayoutVars>
          <dgm:chMax val="0"/>
          <dgm:chPref val="0"/>
          <dgm:bulletEnabled val="1"/>
        </dgm:presLayoutVars>
      </dgm:prSet>
      <dgm:spPr/>
      <dgm:t>
        <a:bodyPr/>
        <a:lstStyle/>
        <a:p>
          <a:endParaRPr lang="en-US"/>
        </a:p>
      </dgm:t>
    </dgm:pt>
    <dgm:pt modelId="{C138A083-EFB3-4486-B69F-0FAE958B2244}" type="pres">
      <dgm:prSet presAssocID="{6B671143-7D9C-4534-A071-B31F193CB2AE}" presName="circ7" presStyleLbl="vennNode1" presStyleIdx="6" presStyleCnt="7"/>
      <dgm:spPr/>
    </dgm:pt>
    <dgm:pt modelId="{8DD6306D-6155-45A6-BC0F-4095725FC0D0}" type="pres">
      <dgm:prSet presAssocID="{6B671143-7D9C-4534-A071-B31F193CB2AE}" presName="circ7Tx" presStyleLbl="revTx" presStyleIdx="0" presStyleCnt="0">
        <dgm:presLayoutVars>
          <dgm:chMax val="0"/>
          <dgm:chPref val="0"/>
          <dgm:bulletEnabled val="1"/>
        </dgm:presLayoutVars>
      </dgm:prSet>
      <dgm:spPr/>
      <dgm:t>
        <a:bodyPr/>
        <a:lstStyle/>
        <a:p>
          <a:endParaRPr lang="en-US"/>
        </a:p>
      </dgm:t>
    </dgm:pt>
  </dgm:ptLst>
  <dgm:cxnLst>
    <dgm:cxn modelId="{4C12EEF2-32B6-406C-8444-C7B1C3B24FD5}" srcId="{CEED7811-05B6-4698-856D-E047F8E4CF30}" destId="{2502211A-905E-4755-B7A6-A248F0896955}" srcOrd="2" destOrd="0" parTransId="{E07720EB-02F0-424F-B707-AAFEAD566A21}" sibTransId="{CCE714C6-0606-4448-9C7E-0E1BDB3E5B6A}"/>
    <dgm:cxn modelId="{206C3035-65E2-419F-B44E-6B0068CE5161}" type="presOf" srcId="{CEED7811-05B6-4698-856D-E047F8E4CF30}" destId="{63588D8D-A4D7-4B1D-A16A-8863B24239E3}" srcOrd="0" destOrd="0" presId="urn:microsoft.com/office/officeart/2005/8/layout/venn1"/>
    <dgm:cxn modelId="{BFEBC5B1-687E-46C0-81CE-296280690CF4}" srcId="{CEED7811-05B6-4698-856D-E047F8E4CF30}" destId="{43A754CE-F742-4905-8EDC-C730D0CB37FE}" srcOrd="4" destOrd="0" parTransId="{4E6B7870-F02C-467E-849E-639D31E0A21C}" sibTransId="{9FE88A74-76C6-4D8D-98A8-12ACCA835AB6}"/>
    <dgm:cxn modelId="{48A5FEE0-AE89-4612-8C59-63BAE616A0A0}" type="presOf" srcId="{31E6CD59-C9AF-4EFE-9339-6EA2DB81B7B8}" destId="{4492965C-0726-42A8-B4A6-CAF6D8F36B95}" srcOrd="0" destOrd="0" presId="urn:microsoft.com/office/officeart/2005/8/layout/venn1"/>
    <dgm:cxn modelId="{A34D54BE-40F5-4999-8653-549B4BE92108}" srcId="{CEED7811-05B6-4698-856D-E047F8E4CF30}" destId="{6272C479-4ED6-4772-89EF-74D6F834EC80}" srcOrd="0" destOrd="0" parTransId="{E436ED32-989D-4751-8E4B-39166BF5A88C}" sibTransId="{0D19BC91-E28E-49E4-BB3C-1FB9DC8F98EC}"/>
    <dgm:cxn modelId="{8537B99D-F235-4DF6-B3D8-062D82EA0A51}" type="presOf" srcId="{6B671143-7D9C-4534-A071-B31F193CB2AE}" destId="{8DD6306D-6155-45A6-BC0F-4095725FC0D0}" srcOrd="0" destOrd="0" presId="urn:microsoft.com/office/officeart/2005/8/layout/venn1"/>
    <dgm:cxn modelId="{930D390B-FDDE-49DE-BD36-3DFF9B594A80}" type="presOf" srcId="{1989D8B2-1BE2-46B6-B34D-80F29A1EB4DE}" destId="{0E8B9054-5098-4752-9960-C42AF6A77C32}" srcOrd="0" destOrd="0" presId="urn:microsoft.com/office/officeart/2005/8/layout/venn1"/>
    <dgm:cxn modelId="{880196C8-E4E6-4E4A-9A39-477038F67694}" srcId="{CEED7811-05B6-4698-856D-E047F8E4CF30}" destId="{1C623C71-34BB-4A15-A45D-A9AE57DE6FDC}" srcOrd="7" destOrd="0" parTransId="{9BA4DAE2-BF2A-4607-8763-298D1F03C039}" sibTransId="{21056222-5294-4B39-A47A-9B961E70B2A1}"/>
    <dgm:cxn modelId="{9A61A247-5689-4B74-B150-5617B5FBA3E6}" type="presOf" srcId="{43A754CE-F742-4905-8EDC-C730D0CB37FE}" destId="{63A54FD8-193A-421D-B84D-CA0535C3F386}" srcOrd="0" destOrd="0" presId="urn:microsoft.com/office/officeart/2005/8/layout/venn1"/>
    <dgm:cxn modelId="{A61B84AD-F3E5-4E75-BE42-4A6A18BAABB2}" srcId="{CEED7811-05B6-4698-856D-E047F8E4CF30}" destId="{6B671143-7D9C-4534-A071-B31F193CB2AE}" srcOrd="6" destOrd="0" parTransId="{C08AE378-1B41-470B-9563-9F6E9B47A3A6}" sibTransId="{3CEDADAD-AD69-4707-B281-EFB868BE2429}"/>
    <dgm:cxn modelId="{63BCFE67-2FB1-4C61-BB99-32ED4564AE4A}" srcId="{CEED7811-05B6-4698-856D-E047F8E4CF30}" destId="{46680AEC-8C51-4259-AF3B-EA1DBCE85E1F}" srcOrd="3" destOrd="0" parTransId="{F0DF6731-4070-4A2B-B33A-30319BE8756F}" sibTransId="{D129E410-F073-47F1-A28D-2F17B0B69305}"/>
    <dgm:cxn modelId="{411E687A-2CE3-485F-9296-099DB80FF78B}" srcId="{CEED7811-05B6-4698-856D-E047F8E4CF30}" destId="{31E6CD59-C9AF-4EFE-9339-6EA2DB81B7B8}" srcOrd="1" destOrd="0" parTransId="{A39E16D0-C63A-47AC-984F-D65C60EAEDC8}" sibTransId="{7EE6B6D5-09F4-476F-87BB-3290930A1A1E}"/>
    <dgm:cxn modelId="{1F71CD6C-234F-4EAC-86BD-DA0C52CA1F5C}" type="presOf" srcId="{6272C479-4ED6-4772-89EF-74D6F834EC80}" destId="{B9618C3C-53AC-4F60-9AB1-E808BA68E446}" srcOrd="0" destOrd="0" presId="urn:microsoft.com/office/officeart/2005/8/layout/venn1"/>
    <dgm:cxn modelId="{9505A319-053C-4957-B48B-9376218CD2C3}" type="presOf" srcId="{2502211A-905E-4755-B7A6-A248F0896955}" destId="{A9DD5467-E724-4B5D-859E-B08E60676E38}" srcOrd="0" destOrd="0" presId="urn:microsoft.com/office/officeart/2005/8/layout/venn1"/>
    <dgm:cxn modelId="{D5CBDD29-7D0D-42A7-873A-787693760854}" type="presOf" srcId="{46680AEC-8C51-4259-AF3B-EA1DBCE85E1F}" destId="{71717596-74AE-4E89-8C66-2F9BE4013664}" srcOrd="0" destOrd="0" presId="urn:microsoft.com/office/officeart/2005/8/layout/venn1"/>
    <dgm:cxn modelId="{FB89330B-00A8-4644-A183-E73D2EB69146}" srcId="{CEED7811-05B6-4698-856D-E047F8E4CF30}" destId="{1989D8B2-1BE2-46B6-B34D-80F29A1EB4DE}" srcOrd="5" destOrd="0" parTransId="{C0DADE5D-F7AA-4F2C-ADEC-1A7069495D96}" sibTransId="{877B263A-A1C8-43EB-A8A3-F77BB00DFECB}"/>
    <dgm:cxn modelId="{B9F5489A-1F3D-4A1F-83E7-C9D89EAF7C55}" type="presParOf" srcId="{63588D8D-A4D7-4B1D-A16A-8863B24239E3}" destId="{B469A577-F739-4F51-B1AE-26BD2E525A10}" srcOrd="0" destOrd="0" presId="urn:microsoft.com/office/officeart/2005/8/layout/venn1"/>
    <dgm:cxn modelId="{634B8EAC-9C04-4AAE-9BB4-AF0B566AD9EB}" type="presParOf" srcId="{63588D8D-A4D7-4B1D-A16A-8863B24239E3}" destId="{B9618C3C-53AC-4F60-9AB1-E808BA68E446}" srcOrd="1" destOrd="0" presId="urn:microsoft.com/office/officeart/2005/8/layout/venn1"/>
    <dgm:cxn modelId="{AD9DF530-61CD-40A4-A9D6-BE59FF5EF519}" type="presParOf" srcId="{63588D8D-A4D7-4B1D-A16A-8863B24239E3}" destId="{DFB66475-500F-42A8-81F7-AEED8AA7CD3E}" srcOrd="2" destOrd="0" presId="urn:microsoft.com/office/officeart/2005/8/layout/venn1"/>
    <dgm:cxn modelId="{203C137A-1F39-4850-9FDD-16F36BCC048A}" type="presParOf" srcId="{63588D8D-A4D7-4B1D-A16A-8863B24239E3}" destId="{4492965C-0726-42A8-B4A6-CAF6D8F36B95}" srcOrd="3" destOrd="0" presId="urn:microsoft.com/office/officeart/2005/8/layout/venn1"/>
    <dgm:cxn modelId="{6D3D6F25-4C0E-4DD5-82D3-DD17A702068A}" type="presParOf" srcId="{63588D8D-A4D7-4B1D-A16A-8863B24239E3}" destId="{DE55D4FE-374F-4DBB-B454-711B474801DF}" srcOrd="4" destOrd="0" presId="urn:microsoft.com/office/officeart/2005/8/layout/venn1"/>
    <dgm:cxn modelId="{2B82BA03-441F-402E-AF56-3EE09C2CA338}" type="presParOf" srcId="{63588D8D-A4D7-4B1D-A16A-8863B24239E3}" destId="{A9DD5467-E724-4B5D-859E-B08E60676E38}" srcOrd="5" destOrd="0" presId="urn:microsoft.com/office/officeart/2005/8/layout/venn1"/>
    <dgm:cxn modelId="{69F01BA7-69BC-45CC-A02A-B60412FF41A2}" type="presParOf" srcId="{63588D8D-A4D7-4B1D-A16A-8863B24239E3}" destId="{CD9EC061-4362-4C99-8F62-E820335CC632}" srcOrd="6" destOrd="0" presId="urn:microsoft.com/office/officeart/2005/8/layout/venn1"/>
    <dgm:cxn modelId="{68446EDA-9EED-42A0-8D19-63B6D2DDF029}" type="presParOf" srcId="{63588D8D-A4D7-4B1D-A16A-8863B24239E3}" destId="{71717596-74AE-4E89-8C66-2F9BE4013664}" srcOrd="7" destOrd="0" presId="urn:microsoft.com/office/officeart/2005/8/layout/venn1"/>
    <dgm:cxn modelId="{493ACBA3-9554-40C0-9D79-BEE74013AD75}" type="presParOf" srcId="{63588D8D-A4D7-4B1D-A16A-8863B24239E3}" destId="{3F0AD8C3-8A15-4413-8399-CBF1C800F9AD}" srcOrd="8" destOrd="0" presId="urn:microsoft.com/office/officeart/2005/8/layout/venn1"/>
    <dgm:cxn modelId="{7C10EA09-4748-4800-AA02-38F425173F92}" type="presParOf" srcId="{63588D8D-A4D7-4B1D-A16A-8863B24239E3}" destId="{63A54FD8-193A-421D-B84D-CA0535C3F386}" srcOrd="9" destOrd="0" presId="urn:microsoft.com/office/officeart/2005/8/layout/venn1"/>
    <dgm:cxn modelId="{5EBBC78C-D192-4A99-99CE-D56AE5A3E99B}" type="presParOf" srcId="{63588D8D-A4D7-4B1D-A16A-8863B24239E3}" destId="{09702C5A-4853-43C7-9132-FAE7199B819E}" srcOrd="10" destOrd="0" presId="urn:microsoft.com/office/officeart/2005/8/layout/venn1"/>
    <dgm:cxn modelId="{61217268-7088-42CC-9C40-038089D567B1}" type="presParOf" srcId="{63588D8D-A4D7-4B1D-A16A-8863B24239E3}" destId="{0E8B9054-5098-4752-9960-C42AF6A77C32}" srcOrd="11" destOrd="0" presId="urn:microsoft.com/office/officeart/2005/8/layout/venn1"/>
    <dgm:cxn modelId="{CD7C1DC7-6274-44E1-8CB3-D8968900C26A}" type="presParOf" srcId="{63588D8D-A4D7-4B1D-A16A-8863B24239E3}" destId="{C138A083-EFB3-4486-B69F-0FAE958B2244}" srcOrd="12" destOrd="0" presId="urn:microsoft.com/office/officeart/2005/8/layout/venn1"/>
    <dgm:cxn modelId="{E5F8FDFF-D3DF-435A-BBAA-B8E242EA71F3}" type="presParOf" srcId="{63588D8D-A4D7-4B1D-A16A-8863B24239E3}" destId="{8DD6306D-6155-45A6-BC0F-4095725FC0D0}"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703F4B-305A-4263-9D37-FD681D1CAD99}" type="doc">
      <dgm:prSet loTypeId="urn:microsoft.com/office/officeart/2005/8/layout/hList6" loCatId="list" qsTypeId="urn:microsoft.com/office/officeart/2005/8/quickstyle/3d9" qsCatId="3D" csTypeId="urn:microsoft.com/office/officeart/2005/8/colors/accent5_1" csCatId="accent5" phldr="1"/>
      <dgm:spPr/>
      <dgm:t>
        <a:bodyPr/>
        <a:lstStyle/>
        <a:p>
          <a:endParaRPr lang="en-US"/>
        </a:p>
      </dgm:t>
    </dgm:pt>
    <dgm:pt modelId="{E472227C-7FF3-4721-9FF8-77B072EFACCD}">
      <dgm:prSet/>
      <dgm:spPr/>
      <dgm:t>
        <a:bodyPr/>
        <a:lstStyle/>
        <a:p>
          <a:pPr rtl="0"/>
          <a:r>
            <a:rPr lang="en-US" dirty="0" smtClean="0"/>
            <a:t>IAAS</a:t>
          </a:r>
          <a:endParaRPr lang="en-US" dirty="0"/>
        </a:p>
      </dgm:t>
    </dgm:pt>
    <dgm:pt modelId="{8A033762-1B77-4C7A-96C8-9A41B1C09A86}" type="parTrans" cxnId="{DBDEEEB1-D285-4226-8B26-63B087A863A0}">
      <dgm:prSet/>
      <dgm:spPr/>
      <dgm:t>
        <a:bodyPr/>
        <a:lstStyle/>
        <a:p>
          <a:endParaRPr lang="en-US"/>
        </a:p>
      </dgm:t>
    </dgm:pt>
    <dgm:pt modelId="{9D340CC6-97BC-4DED-B4A5-2D93040DF96C}" type="sibTrans" cxnId="{DBDEEEB1-D285-4226-8B26-63B087A863A0}">
      <dgm:prSet/>
      <dgm:spPr/>
      <dgm:t>
        <a:bodyPr/>
        <a:lstStyle/>
        <a:p>
          <a:endParaRPr lang="en-US"/>
        </a:p>
      </dgm:t>
    </dgm:pt>
    <dgm:pt modelId="{E170CF83-4A0D-4C40-83C3-97985B22D61D}">
      <dgm:prSet/>
      <dgm:spPr/>
      <dgm:t>
        <a:bodyPr/>
        <a:lstStyle/>
        <a:p>
          <a:pPr rtl="0"/>
          <a:r>
            <a:rPr lang="en-US" dirty="0" smtClean="0"/>
            <a:t>PAAS</a:t>
          </a:r>
          <a:endParaRPr lang="en-US" dirty="0"/>
        </a:p>
      </dgm:t>
    </dgm:pt>
    <dgm:pt modelId="{D9FCCC30-D12D-4530-AC7B-8C32B13849B2}" type="parTrans" cxnId="{532E44D0-4363-4987-82AB-9DBDFB5AFAB7}">
      <dgm:prSet/>
      <dgm:spPr/>
      <dgm:t>
        <a:bodyPr/>
        <a:lstStyle/>
        <a:p>
          <a:endParaRPr lang="en-US"/>
        </a:p>
      </dgm:t>
    </dgm:pt>
    <dgm:pt modelId="{2D40E17C-2E77-4E75-86F4-9DED999935C8}" type="sibTrans" cxnId="{532E44D0-4363-4987-82AB-9DBDFB5AFAB7}">
      <dgm:prSet/>
      <dgm:spPr/>
      <dgm:t>
        <a:bodyPr/>
        <a:lstStyle/>
        <a:p>
          <a:endParaRPr lang="en-US"/>
        </a:p>
      </dgm:t>
    </dgm:pt>
    <dgm:pt modelId="{2066FC00-DB17-4D81-972B-88CA9818B6E2}">
      <dgm:prSet/>
      <dgm:spPr/>
      <dgm:t>
        <a:bodyPr/>
        <a:lstStyle/>
        <a:p>
          <a:pPr rtl="0"/>
          <a:r>
            <a:rPr lang="en-US" dirty="0" smtClean="0"/>
            <a:t>SAAS</a:t>
          </a:r>
          <a:endParaRPr lang="en-US" dirty="0"/>
        </a:p>
      </dgm:t>
    </dgm:pt>
    <dgm:pt modelId="{ECF20940-3FBC-4FCE-9B2A-E37EA9FE175E}" type="parTrans" cxnId="{C1DE674C-90E4-40C8-A6B0-2314A08994D6}">
      <dgm:prSet/>
      <dgm:spPr/>
      <dgm:t>
        <a:bodyPr/>
        <a:lstStyle/>
        <a:p>
          <a:endParaRPr lang="en-US"/>
        </a:p>
      </dgm:t>
    </dgm:pt>
    <dgm:pt modelId="{DC132919-B3CA-4A84-9714-332DA17EC6EE}" type="sibTrans" cxnId="{C1DE674C-90E4-40C8-A6B0-2314A08994D6}">
      <dgm:prSet/>
      <dgm:spPr/>
      <dgm:t>
        <a:bodyPr/>
        <a:lstStyle/>
        <a:p>
          <a:endParaRPr lang="en-US"/>
        </a:p>
      </dgm:t>
    </dgm:pt>
    <dgm:pt modelId="{1E28E2F2-AACC-4E34-A0AD-1DEF2FB83DC0}" type="pres">
      <dgm:prSet presAssocID="{38703F4B-305A-4263-9D37-FD681D1CAD99}" presName="Name0" presStyleCnt="0">
        <dgm:presLayoutVars>
          <dgm:dir/>
          <dgm:resizeHandles val="exact"/>
        </dgm:presLayoutVars>
      </dgm:prSet>
      <dgm:spPr/>
      <dgm:t>
        <a:bodyPr/>
        <a:lstStyle/>
        <a:p>
          <a:endParaRPr lang="en-US"/>
        </a:p>
      </dgm:t>
    </dgm:pt>
    <dgm:pt modelId="{FD632726-0A68-400F-A2DB-57C986B242FA}" type="pres">
      <dgm:prSet presAssocID="{E472227C-7FF3-4721-9FF8-77B072EFACCD}" presName="node" presStyleLbl="node1" presStyleIdx="0" presStyleCnt="3" custLinFactNeighborX="-6947">
        <dgm:presLayoutVars>
          <dgm:bulletEnabled val="1"/>
        </dgm:presLayoutVars>
      </dgm:prSet>
      <dgm:spPr/>
      <dgm:t>
        <a:bodyPr/>
        <a:lstStyle/>
        <a:p>
          <a:endParaRPr lang="en-US"/>
        </a:p>
      </dgm:t>
    </dgm:pt>
    <dgm:pt modelId="{9805AEED-DC1D-4F90-8D10-22E414624A67}" type="pres">
      <dgm:prSet presAssocID="{9D340CC6-97BC-4DED-B4A5-2D93040DF96C}" presName="sibTrans" presStyleCnt="0"/>
      <dgm:spPr/>
    </dgm:pt>
    <dgm:pt modelId="{F2BD6456-6370-4C31-8633-656A9BE0DAA4}" type="pres">
      <dgm:prSet presAssocID="{E170CF83-4A0D-4C40-83C3-97985B22D61D}" presName="node" presStyleLbl="node1" presStyleIdx="1" presStyleCnt="3">
        <dgm:presLayoutVars>
          <dgm:bulletEnabled val="1"/>
        </dgm:presLayoutVars>
      </dgm:prSet>
      <dgm:spPr/>
      <dgm:t>
        <a:bodyPr/>
        <a:lstStyle/>
        <a:p>
          <a:endParaRPr lang="en-US"/>
        </a:p>
      </dgm:t>
    </dgm:pt>
    <dgm:pt modelId="{07550D1B-CA30-4679-A35B-9C56F5298B22}" type="pres">
      <dgm:prSet presAssocID="{2D40E17C-2E77-4E75-86F4-9DED999935C8}" presName="sibTrans" presStyleCnt="0"/>
      <dgm:spPr/>
    </dgm:pt>
    <dgm:pt modelId="{FED0CD5D-C864-42D3-818A-547CEA0E4259}" type="pres">
      <dgm:prSet presAssocID="{2066FC00-DB17-4D81-972B-88CA9818B6E2}" presName="node" presStyleLbl="node1" presStyleIdx="2" presStyleCnt="3">
        <dgm:presLayoutVars>
          <dgm:bulletEnabled val="1"/>
        </dgm:presLayoutVars>
      </dgm:prSet>
      <dgm:spPr/>
      <dgm:t>
        <a:bodyPr/>
        <a:lstStyle/>
        <a:p>
          <a:endParaRPr lang="en-US"/>
        </a:p>
      </dgm:t>
    </dgm:pt>
  </dgm:ptLst>
  <dgm:cxnLst>
    <dgm:cxn modelId="{9DDD9DF6-3995-4493-9602-7CD4CC158520}" type="presOf" srcId="{38703F4B-305A-4263-9D37-FD681D1CAD99}" destId="{1E28E2F2-AACC-4E34-A0AD-1DEF2FB83DC0}" srcOrd="0" destOrd="0" presId="urn:microsoft.com/office/officeart/2005/8/layout/hList6"/>
    <dgm:cxn modelId="{4E7E4F81-AC41-4996-BD03-BEAD384EF949}" type="presOf" srcId="{E472227C-7FF3-4721-9FF8-77B072EFACCD}" destId="{FD632726-0A68-400F-A2DB-57C986B242FA}" srcOrd="0" destOrd="0" presId="urn:microsoft.com/office/officeart/2005/8/layout/hList6"/>
    <dgm:cxn modelId="{2B09BDF6-A573-4017-8FA2-5397CBD1DE85}" type="presOf" srcId="{E170CF83-4A0D-4C40-83C3-97985B22D61D}" destId="{F2BD6456-6370-4C31-8633-656A9BE0DAA4}" srcOrd="0" destOrd="0" presId="urn:microsoft.com/office/officeart/2005/8/layout/hList6"/>
    <dgm:cxn modelId="{532E44D0-4363-4987-82AB-9DBDFB5AFAB7}" srcId="{38703F4B-305A-4263-9D37-FD681D1CAD99}" destId="{E170CF83-4A0D-4C40-83C3-97985B22D61D}" srcOrd="1" destOrd="0" parTransId="{D9FCCC30-D12D-4530-AC7B-8C32B13849B2}" sibTransId="{2D40E17C-2E77-4E75-86F4-9DED999935C8}"/>
    <dgm:cxn modelId="{C1DE674C-90E4-40C8-A6B0-2314A08994D6}" srcId="{38703F4B-305A-4263-9D37-FD681D1CAD99}" destId="{2066FC00-DB17-4D81-972B-88CA9818B6E2}" srcOrd="2" destOrd="0" parTransId="{ECF20940-3FBC-4FCE-9B2A-E37EA9FE175E}" sibTransId="{DC132919-B3CA-4A84-9714-332DA17EC6EE}"/>
    <dgm:cxn modelId="{DBDEEEB1-D285-4226-8B26-63B087A863A0}" srcId="{38703F4B-305A-4263-9D37-FD681D1CAD99}" destId="{E472227C-7FF3-4721-9FF8-77B072EFACCD}" srcOrd="0" destOrd="0" parTransId="{8A033762-1B77-4C7A-96C8-9A41B1C09A86}" sibTransId="{9D340CC6-97BC-4DED-B4A5-2D93040DF96C}"/>
    <dgm:cxn modelId="{14242371-9C2D-476E-AE52-20112D7D0270}" type="presOf" srcId="{2066FC00-DB17-4D81-972B-88CA9818B6E2}" destId="{FED0CD5D-C864-42D3-818A-547CEA0E4259}" srcOrd="0" destOrd="0" presId="urn:microsoft.com/office/officeart/2005/8/layout/hList6"/>
    <dgm:cxn modelId="{67F9F6E8-91E3-4484-899E-7906F9047C71}" type="presParOf" srcId="{1E28E2F2-AACC-4E34-A0AD-1DEF2FB83DC0}" destId="{FD632726-0A68-400F-A2DB-57C986B242FA}" srcOrd="0" destOrd="0" presId="urn:microsoft.com/office/officeart/2005/8/layout/hList6"/>
    <dgm:cxn modelId="{F7813824-DD39-4EA0-974B-C3EBB49D4EAB}" type="presParOf" srcId="{1E28E2F2-AACC-4E34-A0AD-1DEF2FB83DC0}" destId="{9805AEED-DC1D-4F90-8D10-22E414624A67}" srcOrd="1" destOrd="0" presId="urn:microsoft.com/office/officeart/2005/8/layout/hList6"/>
    <dgm:cxn modelId="{1CCF13A0-248F-40F8-95EA-67A7E29F1EEB}" type="presParOf" srcId="{1E28E2F2-AACC-4E34-A0AD-1DEF2FB83DC0}" destId="{F2BD6456-6370-4C31-8633-656A9BE0DAA4}" srcOrd="2" destOrd="0" presId="urn:microsoft.com/office/officeart/2005/8/layout/hList6"/>
    <dgm:cxn modelId="{AA03D03B-2F91-469D-BFAA-C2AF9AFEC606}" type="presParOf" srcId="{1E28E2F2-AACC-4E34-A0AD-1DEF2FB83DC0}" destId="{07550D1B-CA30-4679-A35B-9C56F5298B22}" srcOrd="3" destOrd="0" presId="urn:microsoft.com/office/officeart/2005/8/layout/hList6"/>
    <dgm:cxn modelId="{FCEDD7BD-19DD-4842-A563-AE986F155980}" type="presParOf" srcId="{1E28E2F2-AACC-4E34-A0AD-1DEF2FB83DC0}" destId="{FED0CD5D-C864-42D3-818A-547CEA0E425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703F4B-305A-4263-9D37-FD681D1CAD99}" type="doc">
      <dgm:prSet loTypeId="urn:microsoft.com/office/officeart/2005/8/layout/hList6" loCatId="list" qsTypeId="urn:microsoft.com/office/officeart/2005/8/quickstyle/3d9" qsCatId="3D" csTypeId="urn:microsoft.com/office/officeart/2005/8/colors/accent6_1" csCatId="accent6" phldr="1"/>
      <dgm:spPr/>
      <dgm:t>
        <a:bodyPr/>
        <a:lstStyle/>
        <a:p>
          <a:endParaRPr lang="en-US"/>
        </a:p>
      </dgm:t>
    </dgm:pt>
    <dgm:pt modelId="{E472227C-7FF3-4721-9FF8-77B072EFACCD}">
      <dgm:prSet/>
      <dgm:spPr/>
      <dgm:t>
        <a:bodyPr/>
        <a:lstStyle/>
        <a:p>
          <a:pPr rtl="0"/>
          <a:r>
            <a:rPr lang="en-US" dirty="0" smtClean="0"/>
            <a:t>Public</a:t>
          </a:r>
          <a:endParaRPr lang="en-US" dirty="0"/>
        </a:p>
      </dgm:t>
    </dgm:pt>
    <dgm:pt modelId="{8A033762-1B77-4C7A-96C8-9A41B1C09A86}" type="parTrans" cxnId="{DBDEEEB1-D285-4226-8B26-63B087A863A0}">
      <dgm:prSet/>
      <dgm:spPr/>
      <dgm:t>
        <a:bodyPr/>
        <a:lstStyle/>
        <a:p>
          <a:endParaRPr lang="en-US"/>
        </a:p>
      </dgm:t>
    </dgm:pt>
    <dgm:pt modelId="{9D340CC6-97BC-4DED-B4A5-2D93040DF96C}" type="sibTrans" cxnId="{DBDEEEB1-D285-4226-8B26-63B087A863A0}">
      <dgm:prSet/>
      <dgm:spPr/>
      <dgm:t>
        <a:bodyPr/>
        <a:lstStyle/>
        <a:p>
          <a:endParaRPr lang="en-US"/>
        </a:p>
      </dgm:t>
    </dgm:pt>
    <dgm:pt modelId="{E170CF83-4A0D-4C40-83C3-97985B22D61D}">
      <dgm:prSet/>
      <dgm:spPr/>
      <dgm:t>
        <a:bodyPr/>
        <a:lstStyle/>
        <a:p>
          <a:pPr rtl="0"/>
          <a:r>
            <a:rPr lang="en-US" dirty="0" smtClean="0"/>
            <a:t>Private</a:t>
          </a:r>
          <a:endParaRPr lang="en-US" dirty="0"/>
        </a:p>
      </dgm:t>
    </dgm:pt>
    <dgm:pt modelId="{D9FCCC30-D12D-4530-AC7B-8C32B13849B2}" type="parTrans" cxnId="{532E44D0-4363-4987-82AB-9DBDFB5AFAB7}">
      <dgm:prSet/>
      <dgm:spPr/>
      <dgm:t>
        <a:bodyPr/>
        <a:lstStyle/>
        <a:p>
          <a:endParaRPr lang="en-US"/>
        </a:p>
      </dgm:t>
    </dgm:pt>
    <dgm:pt modelId="{2D40E17C-2E77-4E75-86F4-9DED999935C8}" type="sibTrans" cxnId="{532E44D0-4363-4987-82AB-9DBDFB5AFAB7}">
      <dgm:prSet/>
      <dgm:spPr/>
      <dgm:t>
        <a:bodyPr/>
        <a:lstStyle/>
        <a:p>
          <a:endParaRPr lang="en-US"/>
        </a:p>
      </dgm:t>
    </dgm:pt>
    <dgm:pt modelId="{2066FC00-DB17-4D81-972B-88CA9818B6E2}">
      <dgm:prSet/>
      <dgm:spPr/>
      <dgm:t>
        <a:bodyPr/>
        <a:lstStyle/>
        <a:p>
          <a:pPr rtl="0"/>
          <a:r>
            <a:rPr lang="en-US" dirty="0" smtClean="0"/>
            <a:t>Hybrid</a:t>
          </a:r>
          <a:endParaRPr lang="en-US" dirty="0"/>
        </a:p>
      </dgm:t>
    </dgm:pt>
    <dgm:pt modelId="{ECF20940-3FBC-4FCE-9B2A-E37EA9FE175E}" type="parTrans" cxnId="{C1DE674C-90E4-40C8-A6B0-2314A08994D6}">
      <dgm:prSet/>
      <dgm:spPr/>
      <dgm:t>
        <a:bodyPr/>
        <a:lstStyle/>
        <a:p>
          <a:endParaRPr lang="en-US"/>
        </a:p>
      </dgm:t>
    </dgm:pt>
    <dgm:pt modelId="{DC132919-B3CA-4A84-9714-332DA17EC6EE}" type="sibTrans" cxnId="{C1DE674C-90E4-40C8-A6B0-2314A08994D6}">
      <dgm:prSet/>
      <dgm:spPr/>
      <dgm:t>
        <a:bodyPr/>
        <a:lstStyle/>
        <a:p>
          <a:endParaRPr lang="en-US"/>
        </a:p>
      </dgm:t>
    </dgm:pt>
    <dgm:pt modelId="{1E28E2F2-AACC-4E34-A0AD-1DEF2FB83DC0}" type="pres">
      <dgm:prSet presAssocID="{38703F4B-305A-4263-9D37-FD681D1CAD99}" presName="Name0" presStyleCnt="0">
        <dgm:presLayoutVars>
          <dgm:dir/>
          <dgm:resizeHandles val="exact"/>
        </dgm:presLayoutVars>
      </dgm:prSet>
      <dgm:spPr/>
      <dgm:t>
        <a:bodyPr/>
        <a:lstStyle/>
        <a:p>
          <a:endParaRPr lang="en-US"/>
        </a:p>
      </dgm:t>
    </dgm:pt>
    <dgm:pt modelId="{FD632726-0A68-400F-A2DB-57C986B242FA}" type="pres">
      <dgm:prSet presAssocID="{E472227C-7FF3-4721-9FF8-77B072EFACCD}" presName="node" presStyleLbl="node1" presStyleIdx="0" presStyleCnt="3">
        <dgm:presLayoutVars>
          <dgm:bulletEnabled val="1"/>
        </dgm:presLayoutVars>
      </dgm:prSet>
      <dgm:spPr/>
      <dgm:t>
        <a:bodyPr/>
        <a:lstStyle/>
        <a:p>
          <a:endParaRPr lang="en-US"/>
        </a:p>
      </dgm:t>
    </dgm:pt>
    <dgm:pt modelId="{9805AEED-DC1D-4F90-8D10-22E414624A67}" type="pres">
      <dgm:prSet presAssocID="{9D340CC6-97BC-4DED-B4A5-2D93040DF96C}" presName="sibTrans" presStyleCnt="0"/>
      <dgm:spPr/>
    </dgm:pt>
    <dgm:pt modelId="{F2BD6456-6370-4C31-8633-656A9BE0DAA4}" type="pres">
      <dgm:prSet presAssocID="{E170CF83-4A0D-4C40-83C3-97985B22D61D}" presName="node" presStyleLbl="node1" presStyleIdx="1" presStyleCnt="3" custLinFactNeighborY="-483">
        <dgm:presLayoutVars>
          <dgm:bulletEnabled val="1"/>
        </dgm:presLayoutVars>
      </dgm:prSet>
      <dgm:spPr/>
      <dgm:t>
        <a:bodyPr/>
        <a:lstStyle/>
        <a:p>
          <a:endParaRPr lang="en-US"/>
        </a:p>
      </dgm:t>
    </dgm:pt>
    <dgm:pt modelId="{07550D1B-CA30-4679-A35B-9C56F5298B22}" type="pres">
      <dgm:prSet presAssocID="{2D40E17C-2E77-4E75-86F4-9DED999935C8}" presName="sibTrans" presStyleCnt="0"/>
      <dgm:spPr/>
    </dgm:pt>
    <dgm:pt modelId="{FED0CD5D-C864-42D3-818A-547CEA0E4259}" type="pres">
      <dgm:prSet presAssocID="{2066FC00-DB17-4D81-972B-88CA9818B6E2}" presName="node" presStyleLbl="node1" presStyleIdx="2" presStyleCnt="3">
        <dgm:presLayoutVars>
          <dgm:bulletEnabled val="1"/>
        </dgm:presLayoutVars>
      </dgm:prSet>
      <dgm:spPr/>
      <dgm:t>
        <a:bodyPr/>
        <a:lstStyle/>
        <a:p>
          <a:endParaRPr lang="en-US"/>
        </a:p>
      </dgm:t>
    </dgm:pt>
  </dgm:ptLst>
  <dgm:cxnLst>
    <dgm:cxn modelId="{0D74EB67-F9C1-40A2-8C3F-1BE6ABE79ECD}" type="presOf" srcId="{38703F4B-305A-4263-9D37-FD681D1CAD99}" destId="{1E28E2F2-AACC-4E34-A0AD-1DEF2FB83DC0}" srcOrd="0" destOrd="0" presId="urn:microsoft.com/office/officeart/2005/8/layout/hList6"/>
    <dgm:cxn modelId="{F452467C-31AE-42BF-91FB-E55A253FB4C2}" type="presOf" srcId="{2066FC00-DB17-4D81-972B-88CA9818B6E2}" destId="{FED0CD5D-C864-42D3-818A-547CEA0E4259}" srcOrd="0" destOrd="0" presId="urn:microsoft.com/office/officeart/2005/8/layout/hList6"/>
    <dgm:cxn modelId="{532E44D0-4363-4987-82AB-9DBDFB5AFAB7}" srcId="{38703F4B-305A-4263-9D37-FD681D1CAD99}" destId="{E170CF83-4A0D-4C40-83C3-97985B22D61D}" srcOrd="1" destOrd="0" parTransId="{D9FCCC30-D12D-4530-AC7B-8C32B13849B2}" sibTransId="{2D40E17C-2E77-4E75-86F4-9DED999935C8}"/>
    <dgm:cxn modelId="{C1DE674C-90E4-40C8-A6B0-2314A08994D6}" srcId="{38703F4B-305A-4263-9D37-FD681D1CAD99}" destId="{2066FC00-DB17-4D81-972B-88CA9818B6E2}" srcOrd="2" destOrd="0" parTransId="{ECF20940-3FBC-4FCE-9B2A-E37EA9FE175E}" sibTransId="{DC132919-B3CA-4A84-9714-332DA17EC6EE}"/>
    <dgm:cxn modelId="{DBDEEEB1-D285-4226-8B26-63B087A863A0}" srcId="{38703F4B-305A-4263-9D37-FD681D1CAD99}" destId="{E472227C-7FF3-4721-9FF8-77B072EFACCD}" srcOrd="0" destOrd="0" parTransId="{8A033762-1B77-4C7A-96C8-9A41B1C09A86}" sibTransId="{9D340CC6-97BC-4DED-B4A5-2D93040DF96C}"/>
    <dgm:cxn modelId="{43DA6D42-9B3E-4188-A0AF-653F34A89B80}" type="presOf" srcId="{E472227C-7FF3-4721-9FF8-77B072EFACCD}" destId="{FD632726-0A68-400F-A2DB-57C986B242FA}" srcOrd="0" destOrd="0" presId="urn:microsoft.com/office/officeart/2005/8/layout/hList6"/>
    <dgm:cxn modelId="{F08D5610-1CF6-4AE8-A764-CB8C76DF28E3}" type="presOf" srcId="{E170CF83-4A0D-4C40-83C3-97985B22D61D}" destId="{F2BD6456-6370-4C31-8633-656A9BE0DAA4}" srcOrd="0" destOrd="0" presId="urn:microsoft.com/office/officeart/2005/8/layout/hList6"/>
    <dgm:cxn modelId="{BE3A7647-C097-42C8-8049-15D653B49F77}" type="presParOf" srcId="{1E28E2F2-AACC-4E34-A0AD-1DEF2FB83DC0}" destId="{FD632726-0A68-400F-A2DB-57C986B242FA}" srcOrd="0" destOrd="0" presId="urn:microsoft.com/office/officeart/2005/8/layout/hList6"/>
    <dgm:cxn modelId="{ADBBCD17-4443-4B77-AEE8-521A5B21DFA9}" type="presParOf" srcId="{1E28E2F2-AACC-4E34-A0AD-1DEF2FB83DC0}" destId="{9805AEED-DC1D-4F90-8D10-22E414624A67}" srcOrd="1" destOrd="0" presId="urn:microsoft.com/office/officeart/2005/8/layout/hList6"/>
    <dgm:cxn modelId="{43FCD6D8-72BB-4CA5-9651-8ECE5E9D3C6A}" type="presParOf" srcId="{1E28E2F2-AACC-4E34-A0AD-1DEF2FB83DC0}" destId="{F2BD6456-6370-4C31-8633-656A9BE0DAA4}" srcOrd="2" destOrd="0" presId="urn:microsoft.com/office/officeart/2005/8/layout/hList6"/>
    <dgm:cxn modelId="{BA06DB0F-E465-414D-B734-E6C6A999403B}" type="presParOf" srcId="{1E28E2F2-AACC-4E34-A0AD-1DEF2FB83DC0}" destId="{07550D1B-CA30-4679-A35B-9C56F5298B22}" srcOrd="3" destOrd="0" presId="urn:microsoft.com/office/officeart/2005/8/layout/hList6"/>
    <dgm:cxn modelId="{CB5F2314-527B-4E37-AD66-CB43CD8F7CAE}" type="presParOf" srcId="{1E28E2F2-AACC-4E34-A0AD-1DEF2FB83DC0}" destId="{FED0CD5D-C864-42D3-818A-547CEA0E4259}" srcOrd="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F9E060-FE7C-4D5A-9EE3-AA867049E8D4}"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FEB01FBB-13BA-4593-A09B-E44E3870A5FE}">
      <dgm:prSet custT="1"/>
      <dgm:spPr/>
      <dgm:t>
        <a:bodyPr/>
        <a:lstStyle/>
        <a:p>
          <a:pPr rtl="0"/>
          <a:r>
            <a:rPr lang="en-US" sz="1400" b="1" dirty="0" smtClean="0"/>
            <a:t>What Is 12 Factor? </a:t>
          </a:r>
          <a:endParaRPr lang="en-US" sz="1400" b="1" dirty="0"/>
        </a:p>
      </dgm:t>
    </dgm:pt>
    <dgm:pt modelId="{AC574573-0213-45B4-A4AD-58F4388170C1}" type="parTrans" cxnId="{5734F387-EAE5-4633-ABC9-5CB569B82369}">
      <dgm:prSet/>
      <dgm:spPr/>
      <dgm:t>
        <a:bodyPr/>
        <a:lstStyle/>
        <a:p>
          <a:endParaRPr lang="en-US" sz="1400"/>
        </a:p>
      </dgm:t>
    </dgm:pt>
    <dgm:pt modelId="{3AF9EEB0-CC9F-4B41-8DF5-9187F7B2C207}" type="sibTrans" cxnId="{5734F387-EAE5-4633-ABC9-5CB569B82369}">
      <dgm:prSet/>
      <dgm:spPr/>
      <dgm:t>
        <a:bodyPr/>
        <a:lstStyle/>
        <a:p>
          <a:endParaRPr lang="en-US" sz="1400"/>
        </a:p>
      </dgm:t>
    </dgm:pt>
    <dgm:pt modelId="{F81A7171-02B2-4121-806C-A33895033A89}">
      <dgm:prSet custT="1"/>
      <dgm:spPr/>
      <dgm:t>
        <a:bodyPr/>
        <a:lstStyle/>
        <a:p>
          <a:pPr rtl="0"/>
          <a:r>
            <a:rPr lang="en-US" sz="1400" dirty="0" smtClean="0"/>
            <a:t>The twelve-factor app is a methodology for building Cloud Native apps that has clean contract with underlying operating system, enable continuous deployment with maximum agility, significant scale up capability, and Independent of programming languages and back end services</a:t>
          </a:r>
          <a:endParaRPr lang="en-US" sz="1400" dirty="0"/>
        </a:p>
      </dgm:t>
    </dgm:pt>
    <dgm:pt modelId="{6B3DB646-10B5-4EE0-A280-5211DFD68398}" type="parTrans" cxnId="{16600A81-F606-4223-9246-13FDE894F89D}">
      <dgm:prSet/>
      <dgm:spPr/>
      <dgm:t>
        <a:bodyPr/>
        <a:lstStyle/>
        <a:p>
          <a:endParaRPr lang="en-US" sz="1400"/>
        </a:p>
      </dgm:t>
    </dgm:pt>
    <dgm:pt modelId="{4A37DBA8-0AC6-4693-913D-3E2275F7322C}" type="sibTrans" cxnId="{16600A81-F606-4223-9246-13FDE894F89D}">
      <dgm:prSet/>
      <dgm:spPr/>
      <dgm:t>
        <a:bodyPr/>
        <a:lstStyle/>
        <a:p>
          <a:endParaRPr lang="en-US" sz="1400"/>
        </a:p>
      </dgm:t>
    </dgm:pt>
    <dgm:pt modelId="{386C87CD-FC89-48B1-8176-F693A657D07E}">
      <dgm:prSet custT="1"/>
      <dgm:spPr/>
      <dgm:t>
        <a:bodyPr/>
        <a:lstStyle/>
        <a:p>
          <a:pPr rtl="0"/>
          <a:r>
            <a:rPr lang="en-US" sz="1400" dirty="0" smtClean="0"/>
            <a:t>This is derived by </a:t>
          </a:r>
          <a:r>
            <a:rPr lang="en-US" sz="1400" dirty="0" err="1" smtClean="0"/>
            <a:t>Heroku</a:t>
          </a:r>
          <a:r>
            <a:rPr lang="en-US" sz="1400" dirty="0" smtClean="0"/>
            <a:t> (a Sales Force </a:t>
          </a:r>
          <a:r>
            <a:rPr lang="en-US" sz="1400" dirty="0" err="1" smtClean="0"/>
            <a:t>PaaS</a:t>
          </a:r>
          <a:r>
            <a:rPr lang="en-US" sz="1400" dirty="0" smtClean="0"/>
            <a:t> platform) after witnessing thousands of applications development &amp; deployments in cloud.</a:t>
          </a:r>
          <a:endParaRPr lang="en-US" sz="1400" dirty="0"/>
        </a:p>
      </dgm:t>
    </dgm:pt>
    <dgm:pt modelId="{E71B19E2-3758-4A74-BFB1-1DD0631371C8}" type="parTrans" cxnId="{9723F69D-D671-4D00-8874-246D4ABF0AC0}">
      <dgm:prSet/>
      <dgm:spPr/>
      <dgm:t>
        <a:bodyPr/>
        <a:lstStyle/>
        <a:p>
          <a:endParaRPr lang="en-US" sz="1400"/>
        </a:p>
      </dgm:t>
    </dgm:pt>
    <dgm:pt modelId="{981DFFE7-BB20-448C-940A-25EF1F7BA355}" type="sibTrans" cxnId="{9723F69D-D671-4D00-8874-246D4ABF0AC0}">
      <dgm:prSet/>
      <dgm:spPr/>
      <dgm:t>
        <a:bodyPr/>
        <a:lstStyle/>
        <a:p>
          <a:endParaRPr lang="en-US" sz="1400"/>
        </a:p>
      </dgm:t>
    </dgm:pt>
    <dgm:pt modelId="{A7B06F15-9444-49E5-8BE5-00CA872AB34E}">
      <dgm:prSet custT="1"/>
      <dgm:spPr/>
      <dgm:t>
        <a:bodyPr/>
        <a:lstStyle/>
        <a:p>
          <a:pPr rtl="0"/>
          <a:r>
            <a:rPr lang="en-US" sz="1400" dirty="0" smtClean="0"/>
            <a:t>Read more @http://12factor.net/</a:t>
          </a:r>
          <a:endParaRPr lang="en-US" sz="1400" dirty="0"/>
        </a:p>
      </dgm:t>
    </dgm:pt>
    <dgm:pt modelId="{39903EF6-05D5-48B1-8896-7C0E1FFDF572}" type="parTrans" cxnId="{9BAC6A74-D299-49EF-B4FA-08E44E748AAF}">
      <dgm:prSet/>
      <dgm:spPr/>
      <dgm:t>
        <a:bodyPr/>
        <a:lstStyle/>
        <a:p>
          <a:endParaRPr lang="en-US" sz="1400"/>
        </a:p>
      </dgm:t>
    </dgm:pt>
    <dgm:pt modelId="{A84EE90B-1DF1-4E60-BFE2-9A2FF9EC3960}" type="sibTrans" cxnId="{9BAC6A74-D299-49EF-B4FA-08E44E748AAF}">
      <dgm:prSet/>
      <dgm:spPr/>
      <dgm:t>
        <a:bodyPr/>
        <a:lstStyle/>
        <a:p>
          <a:endParaRPr lang="en-US" sz="1400"/>
        </a:p>
      </dgm:t>
    </dgm:pt>
    <dgm:pt modelId="{7841E3E1-9062-46A9-BDB3-F030A0E16949}">
      <dgm:prSet custT="1"/>
      <dgm:spPr/>
      <dgm:t>
        <a:bodyPr/>
        <a:lstStyle/>
        <a:p>
          <a:pPr rtl="0"/>
          <a:r>
            <a:rPr lang="en-US" sz="1400" b="1" dirty="0" smtClean="0"/>
            <a:t>Why 12 Factor?</a:t>
          </a:r>
          <a:endParaRPr lang="en-US" sz="1400" b="1" dirty="0"/>
        </a:p>
      </dgm:t>
    </dgm:pt>
    <dgm:pt modelId="{D8859975-2EBC-4BBE-8ECA-77ED4099C88A}" type="parTrans" cxnId="{D14DC79C-F69E-4AF1-A015-AA477FBD1DFD}">
      <dgm:prSet/>
      <dgm:spPr/>
      <dgm:t>
        <a:bodyPr/>
        <a:lstStyle/>
        <a:p>
          <a:endParaRPr lang="en-US" sz="1400"/>
        </a:p>
      </dgm:t>
    </dgm:pt>
    <dgm:pt modelId="{3CE59E43-9A4D-4119-BC36-A3E193D60B9E}" type="sibTrans" cxnId="{D14DC79C-F69E-4AF1-A015-AA477FBD1DFD}">
      <dgm:prSet/>
      <dgm:spPr/>
      <dgm:t>
        <a:bodyPr/>
        <a:lstStyle/>
        <a:p>
          <a:endParaRPr lang="en-US" sz="1400"/>
        </a:p>
      </dgm:t>
    </dgm:pt>
    <dgm:pt modelId="{186582D2-4101-471A-9861-C99E562A6AE9}">
      <dgm:prSet custT="1"/>
      <dgm:spPr/>
      <dgm:t>
        <a:bodyPr/>
        <a:lstStyle/>
        <a:p>
          <a:pPr rtl="0"/>
          <a:r>
            <a:rPr lang="en-US" sz="1400" dirty="0" smtClean="0"/>
            <a:t>Good code fails if you don’t have a process and platforms. Complexity increases if you have diverse programming environments. Applying certain constraints will help adequately track, use and share the applications easily – that’s why 12 factor app is popular in cloud development.</a:t>
          </a:r>
          <a:endParaRPr lang="en-US" sz="1400" dirty="0"/>
        </a:p>
      </dgm:t>
    </dgm:pt>
    <dgm:pt modelId="{24AFC3F3-F757-44C5-B6C9-8B78EBF2FD90}" type="parTrans" cxnId="{C1812DE6-4CE6-495F-8465-D9E8025F4185}">
      <dgm:prSet/>
      <dgm:spPr/>
      <dgm:t>
        <a:bodyPr/>
        <a:lstStyle/>
        <a:p>
          <a:endParaRPr lang="en-US" sz="1400"/>
        </a:p>
      </dgm:t>
    </dgm:pt>
    <dgm:pt modelId="{8C3235F9-E378-4298-8CC0-7904FFDC30A1}" type="sibTrans" cxnId="{C1812DE6-4CE6-495F-8465-D9E8025F4185}">
      <dgm:prSet/>
      <dgm:spPr/>
      <dgm:t>
        <a:bodyPr/>
        <a:lstStyle/>
        <a:p>
          <a:endParaRPr lang="en-US" sz="1400"/>
        </a:p>
      </dgm:t>
    </dgm:pt>
    <dgm:pt modelId="{7C99A6A6-DE39-4CB0-9FFA-568147718764}">
      <dgm:prSet custT="1"/>
      <dgm:spPr/>
      <dgm:t>
        <a:bodyPr/>
        <a:lstStyle/>
        <a:p>
          <a:pPr rtl="0"/>
          <a:r>
            <a:rPr lang="en-US" sz="1400" dirty="0" smtClean="0"/>
            <a:t>Its build to exploit the modern cloud platforms principles with agility in mind and so easy for new developers to join with less time, less tooling and low cost </a:t>
          </a:r>
          <a:endParaRPr lang="en-US" sz="1400" dirty="0"/>
        </a:p>
      </dgm:t>
    </dgm:pt>
    <dgm:pt modelId="{B32831D5-95C6-4FFF-85ED-B1971114633C}" type="parTrans" cxnId="{5DA7AC0D-D700-45B0-9847-D0CC6758D605}">
      <dgm:prSet/>
      <dgm:spPr/>
      <dgm:t>
        <a:bodyPr/>
        <a:lstStyle/>
        <a:p>
          <a:endParaRPr lang="en-US" sz="1400"/>
        </a:p>
      </dgm:t>
    </dgm:pt>
    <dgm:pt modelId="{2138CCFB-465E-4CA9-9577-DFC6C941A7B3}" type="sibTrans" cxnId="{5DA7AC0D-D700-45B0-9847-D0CC6758D605}">
      <dgm:prSet/>
      <dgm:spPr/>
      <dgm:t>
        <a:bodyPr/>
        <a:lstStyle/>
        <a:p>
          <a:endParaRPr lang="en-US" sz="1400"/>
        </a:p>
      </dgm:t>
    </dgm:pt>
    <dgm:pt modelId="{674EFB32-3CB3-48C6-9E9F-85D8BF7D9F7B}" type="pres">
      <dgm:prSet presAssocID="{4AF9E060-FE7C-4D5A-9EE3-AA867049E8D4}" presName="linear" presStyleCnt="0">
        <dgm:presLayoutVars>
          <dgm:animLvl val="lvl"/>
          <dgm:resizeHandles val="exact"/>
        </dgm:presLayoutVars>
      </dgm:prSet>
      <dgm:spPr/>
      <dgm:t>
        <a:bodyPr/>
        <a:lstStyle/>
        <a:p>
          <a:endParaRPr lang="en-US"/>
        </a:p>
      </dgm:t>
    </dgm:pt>
    <dgm:pt modelId="{FCD09278-1E4F-49AC-8D42-0C94E7D4BCC4}" type="pres">
      <dgm:prSet presAssocID="{FEB01FBB-13BA-4593-A09B-E44E3870A5FE}" presName="parentText" presStyleLbl="node1" presStyleIdx="0" presStyleCnt="7" custLinFactY="4271" custLinFactNeighborY="100000">
        <dgm:presLayoutVars>
          <dgm:chMax val="0"/>
          <dgm:bulletEnabled val="1"/>
        </dgm:presLayoutVars>
      </dgm:prSet>
      <dgm:spPr/>
      <dgm:t>
        <a:bodyPr/>
        <a:lstStyle/>
        <a:p>
          <a:endParaRPr lang="en-US"/>
        </a:p>
      </dgm:t>
    </dgm:pt>
    <dgm:pt modelId="{15B585A7-27B2-4FA3-86C2-A13A9E72F531}" type="pres">
      <dgm:prSet presAssocID="{3AF9EEB0-CC9F-4B41-8DF5-9187F7B2C207}" presName="spacer" presStyleCnt="0"/>
      <dgm:spPr/>
      <dgm:t>
        <a:bodyPr/>
        <a:lstStyle/>
        <a:p>
          <a:endParaRPr lang="en-US"/>
        </a:p>
      </dgm:t>
    </dgm:pt>
    <dgm:pt modelId="{49B53DC7-FD5C-40CD-882D-E1547E86832C}" type="pres">
      <dgm:prSet presAssocID="{F81A7171-02B2-4121-806C-A33895033A89}" presName="parentText" presStyleLbl="node1" presStyleIdx="1" presStyleCnt="7">
        <dgm:presLayoutVars>
          <dgm:chMax val="0"/>
          <dgm:bulletEnabled val="1"/>
        </dgm:presLayoutVars>
      </dgm:prSet>
      <dgm:spPr/>
      <dgm:t>
        <a:bodyPr/>
        <a:lstStyle/>
        <a:p>
          <a:endParaRPr lang="en-US"/>
        </a:p>
      </dgm:t>
    </dgm:pt>
    <dgm:pt modelId="{9927CC86-33B7-40D4-8A8B-B0798649C995}" type="pres">
      <dgm:prSet presAssocID="{4A37DBA8-0AC6-4693-913D-3E2275F7322C}" presName="spacer" presStyleCnt="0"/>
      <dgm:spPr/>
      <dgm:t>
        <a:bodyPr/>
        <a:lstStyle/>
        <a:p>
          <a:endParaRPr lang="en-US"/>
        </a:p>
      </dgm:t>
    </dgm:pt>
    <dgm:pt modelId="{B6C1AFA0-ABC5-4D6D-9A1A-4DF4673F4F63}" type="pres">
      <dgm:prSet presAssocID="{386C87CD-FC89-48B1-8176-F693A657D07E}" presName="parentText" presStyleLbl="node1" presStyleIdx="2" presStyleCnt="7">
        <dgm:presLayoutVars>
          <dgm:chMax val="0"/>
          <dgm:bulletEnabled val="1"/>
        </dgm:presLayoutVars>
      </dgm:prSet>
      <dgm:spPr/>
      <dgm:t>
        <a:bodyPr/>
        <a:lstStyle/>
        <a:p>
          <a:endParaRPr lang="en-US"/>
        </a:p>
      </dgm:t>
    </dgm:pt>
    <dgm:pt modelId="{922C8ACC-8153-4D11-8E4D-198807AA39A4}" type="pres">
      <dgm:prSet presAssocID="{981DFFE7-BB20-448C-940A-25EF1F7BA355}" presName="spacer" presStyleCnt="0"/>
      <dgm:spPr/>
      <dgm:t>
        <a:bodyPr/>
        <a:lstStyle/>
        <a:p>
          <a:endParaRPr lang="en-US"/>
        </a:p>
      </dgm:t>
    </dgm:pt>
    <dgm:pt modelId="{12AFA56D-D7A5-458F-A84D-31AACD01CD07}" type="pres">
      <dgm:prSet presAssocID="{A7B06F15-9444-49E5-8BE5-00CA872AB34E}" presName="parentText" presStyleLbl="node1" presStyleIdx="3" presStyleCnt="7">
        <dgm:presLayoutVars>
          <dgm:chMax val="0"/>
          <dgm:bulletEnabled val="1"/>
        </dgm:presLayoutVars>
      </dgm:prSet>
      <dgm:spPr/>
      <dgm:t>
        <a:bodyPr/>
        <a:lstStyle/>
        <a:p>
          <a:endParaRPr lang="en-US"/>
        </a:p>
      </dgm:t>
    </dgm:pt>
    <dgm:pt modelId="{C4C87FAC-5EE2-43BD-8130-3314AF236DA5}" type="pres">
      <dgm:prSet presAssocID="{A84EE90B-1DF1-4E60-BFE2-9A2FF9EC3960}" presName="spacer" presStyleCnt="0"/>
      <dgm:spPr/>
      <dgm:t>
        <a:bodyPr/>
        <a:lstStyle/>
        <a:p>
          <a:endParaRPr lang="en-US"/>
        </a:p>
      </dgm:t>
    </dgm:pt>
    <dgm:pt modelId="{4ADEDA7A-DC3E-488B-8E9A-4157232B2311}" type="pres">
      <dgm:prSet presAssocID="{7841E3E1-9062-46A9-BDB3-F030A0E16949}" presName="parentText" presStyleLbl="node1" presStyleIdx="4" presStyleCnt="7">
        <dgm:presLayoutVars>
          <dgm:chMax val="0"/>
          <dgm:bulletEnabled val="1"/>
        </dgm:presLayoutVars>
      </dgm:prSet>
      <dgm:spPr/>
      <dgm:t>
        <a:bodyPr/>
        <a:lstStyle/>
        <a:p>
          <a:endParaRPr lang="en-US"/>
        </a:p>
      </dgm:t>
    </dgm:pt>
    <dgm:pt modelId="{EEEE33A7-06C2-47F4-AC12-F4030D8F6E6F}" type="pres">
      <dgm:prSet presAssocID="{3CE59E43-9A4D-4119-BC36-A3E193D60B9E}" presName="spacer" presStyleCnt="0"/>
      <dgm:spPr/>
      <dgm:t>
        <a:bodyPr/>
        <a:lstStyle/>
        <a:p>
          <a:endParaRPr lang="en-US"/>
        </a:p>
      </dgm:t>
    </dgm:pt>
    <dgm:pt modelId="{63F5A3BB-ADB9-448B-945D-4B65469FEEFE}" type="pres">
      <dgm:prSet presAssocID="{186582D2-4101-471A-9861-C99E562A6AE9}" presName="parentText" presStyleLbl="node1" presStyleIdx="5" presStyleCnt="7">
        <dgm:presLayoutVars>
          <dgm:chMax val="0"/>
          <dgm:bulletEnabled val="1"/>
        </dgm:presLayoutVars>
      </dgm:prSet>
      <dgm:spPr/>
      <dgm:t>
        <a:bodyPr/>
        <a:lstStyle/>
        <a:p>
          <a:endParaRPr lang="en-US"/>
        </a:p>
      </dgm:t>
    </dgm:pt>
    <dgm:pt modelId="{E7069B0C-27C9-46C1-8FA4-E208BCDDED0C}" type="pres">
      <dgm:prSet presAssocID="{8C3235F9-E378-4298-8CC0-7904FFDC30A1}" presName="spacer" presStyleCnt="0"/>
      <dgm:spPr/>
      <dgm:t>
        <a:bodyPr/>
        <a:lstStyle/>
        <a:p>
          <a:endParaRPr lang="en-US"/>
        </a:p>
      </dgm:t>
    </dgm:pt>
    <dgm:pt modelId="{F9EF2214-B512-4069-A6FB-E5C4278F793B}" type="pres">
      <dgm:prSet presAssocID="{7C99A6A6-DE39-4CB0-9FFA-568147718764}" presName="parentText" presStyleLbl="node1" presStyleIdx="6" presStyleCnt="7">
        <dgm:presLayoutVars>
          <dgm:chMax val="0"/>
          <dgm:bulletEnabled val="1"/>
        </dgm:presLayoutVars>
      </dgm:prSet>
      <dgm:spPr/>
      <dgm:t>
        <a:bodyPr/>
        <a:lstStyle/>
        <a:p>
          <a:endParaRPr lang="en-US"/>
        </a:p>
      </dgm:t>
    </dgm:pt>
  </dgm:ptLst>
  <dgm:cxnLst>
    <dgm:cxn modelId="{C92E22A7-65E9-49F2-B63F-B69D1769F367}" type="presOf" srcId="{186582D2-4101-471A-9861-C99E562A6AE9}" destId="{63F5A3BB-ADB9-448B-945D-4B65469FEEFE}" srcOrd="0" destOrd="0" presId="urn:microsoft.com/office/officeart/2005/8/layout/vList2"/>
    <dgm:cxn modelId="{C1812DE6-4CE6-495F-8465-D9E8025F4185}" srcId="{4AF9E060-FE7C-4D5A-9EE3-AA867049E8D4}" destId="{186582D2-4101-471A-9861-C99E562A6AE9}" srcOrd="5" destOrd="0" parTransId="{24AFC3F3-F757-44C5-B6C9-8B78EBF2FD90}" sibTransId="{8C3235F9-E378-4298-8CC0-7904FFDC30A1}"/>
    <dgm:cxn modelId="{9723F69D-D671-4D00-8874-246D4ABF0AC0}" srcId="{4AF9E060-FE7C-4D5A-9EE3-AA867049E8D4}" destId="{386C87CD-FC89-48B1-8176-F693A657D07E}" srcOrd="2" destOrd="0" parTransId="{E71B19E2-3758-4A74-BFB1-1DD0631371C8}" sibTransId="{981DFFE7-BB20-448C-940A-25EF1F7BA355}"/>
    <dgm:cxn modelId="{16600A81-F606-4223-9246-13FDE894F89D}" srcId="{4AF9E060-FE7C-4D5A-9EE3-AA867049E8D4}" destId="{F81A7171-02B2-4121-806C-A33895033A89}" srcOrd="1" destOrd="0" parTransId="{6B3DB646-10B5-4EE0-A280-5211DFD68398}" sibTransId="{4A37DBA8-0AC6-4693-913D-3E2275F7322C}"/>
    <dgm:cxn modelId="{5B0F3EA3-7504-42C0-9C06-E4D6BFD45B7F}" type="presOf" srcId="{A7B06F15-9444-49E5-8BE5-00CA872AB34E}" destId="{12AFA56D-D7A5-458F-A84D-31AACD01CD07}" srcOrd="0" destOrd="0" presId="urn:microsoft.com/office/officeart/2005/8/layout/vList2"/>
    <dgm:cxn modelId="{D36BFF9C-7C84-4934-BF0C-5E94F20618C4}" type="presOf" srcId="{F81A7171-02B2-4121-806C-A33895033A89}" destId="{49B53DC7-FD5C-40CD-882D-E1547E86832C}" srcOrd="0" destOrd="0" presId="urn:microsoft.com/office/officeart/2005/8/layout/vList2"/>
    <dgm:cxn modelId="{5734F387-EAE5-4633-ABC9-5CB569B82369}" srcId="{4AF9E060-FE7C-4D5A-9EE3-AA867049E8D4}" destId="{FEB01FBB-13BA-4593-A09B-E44E3870A5FE}" srcOrd="0" destOrd="0" parTransId="{AC574573-0213-45B4-A4AD-58F4388170C1}" sibTransId="{3AF9EEB0-CC9F-4B41-8DF5-9187F7B2C207}"/>
    <dgm:cxn modelId="{B7E9F230-F3D8-4EC8-87A3-C7F6F3EE8D9F}" type="presOf" srcId="{386C87CD-FC89-48B1-8176-F693A657D07E}" destId="{B6C1AFA0-ABC5-4D6D-9A1A-4DF4673F4F63}" srcOrd="0" destOrd="0" presId="urn:microsoft.com/office/officeart/2005/8/layout/vList2"/>
    <dgm:cxn modelId="{530F2869-D553-44A5-A2EB-DDA4B68F3CF5}" type="presOf" srcId="{FEB01FBB-13BA-4593-A09B-E44E3870A5FE}" destId="{FCD09278-1E4F-49AC-8D42-0C94E7D4BCC4}" srcOrd="0" destOrd="0" presId="urn:microsoft.com/office/officeart/2005/8/layout/vList2"/>
    <dgm:cxn modelId="{5DA7AC0D-D700-45B0-9847-D0CC6758D605}" srcId="{4AF9E060-FE7C-4D5A-9EE3-AA867049E8D4}" destId="{7C99A6A6-DE39-4CB0-9FFA-568147718764}" srcOrd="6" destOrd="0" parTransId="{B32831D5-95C6-4FFF-85ED-B1971114633C}" sibTransId="{2138CCFB-465E-4CA9-9577-DFC6C941A7B3}"/>
    <dgm:cxn modelId="{D14DC79C-F69E-4AF1-A015-AA477FBD1DFD}" srcId="{4AF9E060-FE7C-4D5A-9EE3-AA867049E8D4}" destId="{7841E3E1-9062-46A9-BDB3-F030A0E16949}" srcOrd="4" destOrd="0" parTransId="{D8859975-2EBC-4BBE-8ECA-77ED4099C88A}" sibTransId="{3CE59E43-9A4D-4119-BC36-A3E193D60B9E}"/>
    <dgm:cxn modelId="{F3F87D1C-ACE0-4165-BB0A-D2400E9EBD86}" type="presOf" srcId="{7841E3E1-9062-46A9-BDB3-F030A0E16949}" destId="{4ADEDA7A-DC3E-488B-8E9A-4157232B2311}" srcOrd="0" destOrd="0" presId="urn:microsoft.com/office/officeart/2005/8/layout/vList2"/>
    <dgm:cxn modelId="{BD82F1DE-C75D-47C9-8BA5-72C5E4300659}" type="presOf" srcId="{7C99A6A6-DE39-4CB0-9FFA-568147718764}" destId="{F9EF2214-B512-4069-A6FB-E5C4278F793B}" srcOrd="0" destOrd="0" presId="urn:microsoft.com/office/officeart/2005/8/layout/vList2"/>
    <dgm:cxn modelId="{CCEEA797-D3B2-4C0A-8825-5F39AC26DFA5}" type="presOf" srcId="{4AF9E060-FE7C-4D5A-9EE3-AA867049E8D4}" destId="{674EFB32-3CB3-48C6-9E9F-85D8BF7D9F7B}" srcOrd="0" destOrd="0" presId="urn:microsoft.com/office/officeart/2005/8/layout/vList2"/>
    <dgm:cxn modelId="{9BAC6A74-D299-49EF-B4FA-08E44E748AAF}" srcId="{4AF9E060-FE7C-4D5A-9EE3-AA867049E8D4}" destId="{A7B06F15-9444-49E5-8BE5-00CA872AB34E}" srcOrd="3" destOrd="0" parTransId="{39903EF6-05D5-48B1-8896-7C0E1FFDF572}" sibTransId="{A84EE90B-1DF1-4E60-BFE2-9A2FF9EC3960}"/>
    <dgm:cxn modelId="{E027984E-AE72-45FB-B15E-B060BF471F11}" type="presParOf" srcId="{674EFB32-3CB3-48C6-9E9F-85D8BF7D9F7B}" destId="{FCD09278-1E4F-49AC-8D42-0C94E7D4BCC4}" srcOrd="0" destOrd="0" presId="urn:microsoft.com/office/officeart/2005/8/layout/vList2"/>
    <dgm:cxn modelId="{69CAF72B-85D7-4A9B-9605-6DEDFC349767}" type="presParOf" srcId="{674EFB32-3CB3-48C6-9E9F-85D8BF7D9F7B}" destId="{15B585A7-27B2-4FA3-86C2-A13A9E72F531}" srcOrd="1" destOrd="0" presId="urn:microsoft.com/office/officeart/2005/8/layout/vList2"/>
    <dgm:cxn modelId="{16F153BF-D342-438E-9169-3E82EB84994A}" type="presParOf" srcId="{674EFB32-3CB3-48C6-9E9F-85D8BF7D9F7B}" destId="{49B53DC7-FD5C-40CD-882D-E1547E86832C}" srcOrd="2" destOrd="0" presId="urn:microsoft.com/office/officeart/2005/8/layout/vList2"/>
    <dgm:cxn modelId="{16CD7346-E3C6-45D2-A864-4B9410FD91F0}" type="presParOf" srcId="{674EFB32-3CB3-48C6-9E9F-85D8BF7D9F7B}" destId="{9927CC86-33B7-40D4-8A8B-B0798649C995}" srcOrd="3" destOrd="0" presId="urn:microsoft.com/office/officeart/2005/8/layout/vList2"/>
    <dgm:cxn modelId="{7CF9BA57-3419-46CD-82E7-CA9FF7C5537E}" type="presParOf" srcId="{674EFB32-3CB3-48C6-9E9F-85D8BF7D9F7B}" destId="{B6C1AFA0-ABC5-4D6D-9A1A-4DF4673F4F63}" srcOrd="4" destOrd="0" presId="urn:microsoft.com/office/officeart/2005/8/layout/vList2"/>
    <dgm:cxn modelId="{46A15505-A2BB-4C90-9E83-24673F0EAF80}" type="presParOf" srcId="{674EFB32-3CB3-48C6-9E9F-85D8BF7D9F7B}" destId="{922C8ACC-8153-4D11-8E4D-198807AA39A4}" srcOrd="5" destOrd="0" presId="urn:microsoft.com/office/officeart/2005/8/layout/vList2"/>
    <dgm:cxn modelId="{6EDF0A7C-FC35-4FB9-80E0-1468DA8EF505}" type="presParOf" srcId="{674EFB32-3CB3-48C6-9E9F-85D8BF7D9F7B}" destId="{12AFA56D-D7A5-458F-A84D-31AACD01CD07}" srcOrd="6" destOrd="0" presId="urn:microsoft.com/office/officeart/2005/8/layout/vList2"/>
    <dgm:cxn modelId="{3CFDEBE0-5387-4CC7-9DB4-EE91DF618F88}" type="presParOf" srcId="{674EFB32-3CB3-48C6-9E9F-85D8BF7D9F7B}" destId="{C4C87FAC-5EE2-43BD-8130-3314AF236DA5}" srcOrd="7" destOrd="0" presId="urn:microsoft.com/office/officeart/2005/8/layout/vList2"/>
    <dgm:cxn modelId="{C88B1790-E5B9-44E3-88D5-25E5832E071A}" type="presParOf" srcId="{674EFB32-3CB3-48C6-9E9F-85D8BF7D9F7B}" destId="{4ADEDA7A-DC3E-488B-8E9A-4157232B2311}" srcOrd="8" destOrd="0" presId="urn:microsoft.com/office/officeart/2005/8/layout/vList2"/>
    <dgm:cxn modelId="{B3FC89D8-5E2F-431A-B331-E202ACA4FC38}" type="presParOf" srcId="{674EFB32-3CB3-48C6-9E9F-85D8BF7D9F7B}" destId="{EEEE33A7-06C2-47F4-AC12-F4030D8F6E6F}" srcOrd="9" destOrd="0" presId="urn:microsoft.com/office/officeart/2005/8/layout/vList2"/>
    <dgm:cxn modelId="{C3B442DF-F60D-49EC-8075-20F7F6171AF6}" type="presParOf" srcId="{674EFB32-3CB3-48C6-9E9F-85D8BF7D9F7B}" destId="{63F5A3BB-ADB9-448B-945D-4B65469FEEFE}" srcOrd="10" destOrd="0" presId="urn:microsoft.com/office/officeart/2005/8/layout/vList2"/>
    <dgm:cxn modelId="{A2FF1773-1119-41D7-B851-40C65D357736}" type="presParOf" srcId="{674EFB32-3CB3-48C6-9E9F-85D8BF7D9F7B}" destId="{E7069B0C-27C9-46C1-8FA4-E208BCDDED0C}" srcOrd="11" destOrd="0" presId="urn:microsoft.com/office/officeart/2005/8/layout/vList2"/>
    <dgm:cxn modelId="{C2CB4520-8551-442B-8F5E-EB69BD9EF0B1}" type="presParOf" srcId="{674EFB32-3CB3-48C6-9E9F-85D8BF7D9F7B}" destId="{F9EF2214-B512-4069-A6FB-E5C4278F793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CB2790-FE25-4DD9-BF2A-7FF90A66E086}" type="doc">
      <dgm:prSet loTypeId="urn:microsoft.com/office/officeart/2008/layout/LinedList" loCatId="list" qsTypeId="urn:microsoft.com/office/officeart/2005/8/quickstyle/simple1" qsCatId="simple" csTypeId="urn:microsoft.com/office/officeart/2005/8/colors/accent3_3" csCatId="accent3" phldr="1"/>
      <dgm:spPr/>
      <dgm:t>
        <a:bodyPr/>
        <a:lstStyle/>
        <a:p>
          <a:endParaRPr lang="en-US"/>
        </a:p>
      </dgm:t>
    </dgm:pt>
    <dgm:pt modelId="{B6E7628F-AD4F-4B8C-B544-805D2DEAADBA}">
      <dgm:prSet phldrT="[Text]"/>
      <dgm:spPr/>
      <dgm:t>
        <a:bodyPr/>
        <a:lstStyle/>
        <a:p>
          <a:r>
            <a:rPr lang="en-US" b="1" dirty="0" smtClean="0"/>
            <a:t>12 factors </a:t>
          </a:r>
          <a:r>
            <a:rPr lang="en-US" dirty="0" smtClean="0"/>
            <a:t>(Solid principle for Cloud Native Architecture)</a:t>
          </a:r>
          <a:endParaRPr lang="en-US" dirty="0"/>
        </a:p>
      </dgm:t>
    </dgm:pt>
    <dgm:pt modelId="{A1D174D7-B513-4115-88C0-1E349645997B}" type="parTrans" cxnId="{72524EE7-4E83-4A43-B890-14B739151F84}">
      <dgm:prSet/>
      <dgm:spPr/>
      <dgm:t>
        <a:bodyPr/>
        <a:lstStyle/>
        <a:p>
          <a:endParaRPr lang="en-US"/>
        </a:p>
      </dgm:t>
    </dgm:pt>
    <dgm:pt modelId="{49FBFBDD-8FF8-42C9-B482-3DA78BD11D4F}" type="sibTrans" cxnId="{72524EE7-4E83-4A43-B890-14B739151F84}">
      <dgm:prSet/>
      <dgm:spPr/>
      <dgm:t>
        <a:bodyPr/>
        <a:lstStyle/>
        <a:p>
          <a:endParaRPr lang="en-US"/>
        </a:p>
      </dgm:t>
    </dgm:pt>
    <dgm:pt modelId="{BDD2DEB5-4D14-400E-8267-C356A113FB46}">
      <dgm:prSet phldrT="[Text]"/>
      <dgm:spPr/>
      <dgm:t>
        <a:bodyPr/>
        <a:lstStyle/>
        <a:p>
          <a:r>
            <a:rPr lang="en-US" b="1" i="0" dirty="0" smtClean="0">
              <a:hlinkClick xmlns:r="http://schemas.openxmlformats.org/officeDocument/2006/relationships" r:id=""/>
            </a:rPr>
            <a:t>Codebase</a:t>
          </a:r>
          <a:endParaRPr lang="en-US" dirty="0"/>
        </a:p>
      </dgm:t>
    </dgm:pt>
    <dgm:pt modelId="{7FF0AFC6-99EF-4832-8716-CEE7E257355A}" type="parTrans" cxnId="{4E57BF49-0DB6-4D64-A054-C3D205EC5E67}">
      <dgm:prSet/>
      <dgm:spPr/>
      <dgm:t>
        <a:bodyPr/>
        <a:lstStyle/>
        <a:p>
          <a:endParaRPr lang="en-US"/>
        </a:p>
      </dgm:t>
    </dgm:pt>
    <dgm:pt modelId="{6C645E0B-A10E-4FE2-A284-32FEA8704B7A}" type="sibTrans" cxnId="{4E57BF49-0DB6-4D64-A054-C3D205EC5E67}">
      <dgm:prSet/>
      <dgm:spPr/>
      <dgm:t>
        <a:bodyPr/>
        <a:lstStyle/>
        <a:p>
          <a:endParaRPr lang="en-US"/>
        </a:p>
      </dgm:t>
    </dgm:pt>
    <dgm:pt modelId="{C92328FF-933F-4C3C-8D04-3B3F537D94C3}">
      <dgm:prSet phldrT="[Text]"/>
      <dgm:spPr/>
      <dgm:t>
        <a:bodyPr/>
        <a:lstStyle/>
        <a:p>
          <a:r>
            <a:rPr lang="en-US" b="1" i="0" dirty="0" smtClean="0">
              <a:hlinkClick xmlns:r="http://schemas.openxmlformats.org/officeDocument/2006/relationships" r:id=""/>
            </a:rPr>
            <a:t>Dependencies</a:t>
          </a:r>
          <a:endParaRPr lang="en-US" dirty="0"/>
        </a:p>
      </dgm:t>
    </dgm:pt>
    <dgm:pt modelId="{4E27C26F-8275-4E56-859E-52B87B278371}" type="parTrans" cxnId="{50A403D5-3C09-4F80-A1C5-7A271AA93275}">
      <dgm:prSet/>
      <dgm:spPr/>
      <dgm:t>
        <a:bodyPr/>
        <a:lstStyle/>
        <a:p>
          <a:endParaRPr lang="en-US"/>
        </a:p>
      </dgm:t>
    </dgm:pt>
    <dgm:pt modelId="{70E376E4-DED2-4A28-B348-343E36F3B06F}" type="sibTrans" cxnId="{50A403D5-3C09-4F80-A1C5-7A271AA93275}">
      <dgm:prSet/>
      <dgm:spPr/>
      <dgm:t>
        <a:bodyPr/>
        <a:lstStyle/>
        <a:p>
          <a:endParaRPr lang="en-US"/>
        </a:p>
      </dgm:t>
    </dgm:pt>
    <dgm:pt modelId="{CE6A86AE-7D6F-4760-8B30-0A562B24CD7C}">
      <dgm:prSet phldrT="[Text]"/>
      <dgm:spPr/>
      <dgm:t>
        <a:bodyPr/>
        <a:lstStyle/>
        <a:p>
          <a:r>
            <a:rPr lang="en-US" b="1" i="0" dirty="0" smtClean="0">
              <a:hlinkClick xmlns:r="http://schemas.openxmlformats.org/officeDocument/2006/relationships" r:id=""/>
            </a:rPr>
            <a:t>Build, release, run</a:t>
          </a:r>
          <a:endParaRPr lang="en-US" dirty="0"/>
        </a:p>
      </dgm:t>
    </dgm:pt>
    <dgm:pt modelId="{7D043BA3-BDDD-4966-956F-B7EEDC936E73}" type="parTrans" cxnId="{080B6874-BA21-4C74-B5EA-57E2ADC812C7}">
      <dgm:prSet/>
      <dgm:spPr/>
      <dgm:t>
        <a:bodyPr/>
        <a:lstStyle/>
        <a:p>
          <a:endParaRPr lang="en-US"/>
        </a:p>
      </dgm:t>
    </dgm:pt>
    <dgm:pt modelId="{75D6036F-43B5-4ECB-BAA3-34BE8DC302E4}" type="sibTrans" cxnId="{080B6874-BA21-4C74-B5EA-57E2ADC812C7}">
      <dgm:prSet/>
      <dgm:spPr/>
      <dgm:t>
        <a:bodyPr/>
        <a:lstStyle/>
        <a:p>
          <a:endParaRPr lang="en-US"/>
        </a:p>
      </dgm:t>
    </dgm:pt>
    <dgm:pt modelId="{9EB2095E-84A2-4014-A4DC-6A1628B20B2C}">
      <dgm:prSet phldrT="[Text]"/>
      <dgm:spPr/>
      <dgm:t>
        <a:bodyPr/>
        <a:lstStyle/>
        <a:p>
          <a:r>
            <a:rPr lang="en-US" b="1" i="0" dirty="0" smtClean="0">
              <a:hlinkClick xmlns:r="http://schemas.openxmlformats.org/officeDocument/2006/relationships" r:id=""/>
            </a:rPr>
            <a:t>Backing Services</a:t>
          </a:r>
          <a:endParaRPr lang="en-US" dirty="0"/>
        </a:p>
      </dgm:t>
    </dgm:pt>
    <dgm:pt modelId="{05909E9E-3DA5-4FF8-875E-A57CF1F66DCB}" type="parTrans" cxnId="{F3DFAB8B-B942-4FC6-9DDF-ECCFD2BCAD5B}">
      <dgm:prSet/>
      <dgm:spPr/>
      <dgm:t>
        <a:bodyPr/>
        <a:lstStyle/>
        <a:p>
          <a:endParaRPr lang="en-US"/>
        </a:p>
      </dgm:t>
    </dgm:pt>
    <dgm:pt modelId="{ABA262D6-5391-42E2-8472-9F436BE7AC45}" type="sibTrans" cxnId="{F3DFAB8B-B942-4FC6-9DDF-ECCFD2BCAD5B}">
      <dgm:prSet/>
      <dgm:spPr/>
      <dgm:t>
        <a:bodyPr/>
        <a:lstStyle/>
        <a:p>
          <a:endParaRPr lang="en-US"/>
        </a:p>
      </dgm:t>
    </dgm:pt>
    <dgm:pt modelId="{786ABF0E-88A1-4EE5-9BB7-D2F3A37A3114}">
      <dgm:prSet phldrT="[Text]"/>
      <dgm:spPr/>
      <dgm:t>
        <a:bodyPr/>
        <a:lstStyle/>
        <a:p>
          <a:r>
            <a:rPr lang="en-US" b="1" i="0" dirty="0" smtClean="0">
              <a:hlinkClick xmlns:r="http://schemas.openxmlformats.org/officeDocument/2006/relationships" r:id=""/>
            </a:rPr>
            <a:t>Processes</a:t>
          </a:r>
          <a:endParaRPr lang="en-US" dirty="0"/>
        </a:p>
      </dgm:t>
    </dgm:pt>
    <dgm:pt modelId="{1613C911-BE1D-446A-874C-2E33696034F7}" type="parTrans" cxnId="{B62669EF-848D-4DCE-93A3-E46649518638}">
      <dgm:prSet/>
      <dgm:spPr/>
      <dgm:t>
        <a:bodyPr/>
        <a:lstStyle/>
        <a:p>
          <a:endParaRPr lang="en-US"/>
        </a:p>
      </dgm:t>
    </dgm:pt>
    <dgm:pt modelId="{4E9AA02A-2CCB-44BE-B4D4-13387F129B3C}" type="sibTrans" cxnId="{B62669EF-848D-4DCE-93A3-E46649518638}">
      <dgm:prSet/>
      <dgm:spPr/>
      <dgm:t>
        <a:bodyPr/>
        <a:lstStyle/>
        <a:p>
          <a:endParaRPr lang="en-US"/>
        </a:p>
      </dgm:t>
    </dgm:pt>
    <dgm:pt modelId="{A4326731-0B42-486A-BE60-CEAD9A65C7CE}">
      <dgm:prSet phldrT="[Text]"/>
      <dgm:spPr/>
      <dgm:t>
        <a:bodyPr/>
        <a:lstStyle/>
        <a:p>
          <a:r>
            <a:rPr lang="en-US" b="1" i="0" dirty="0" smtClean="0">
              <a:hlinkClick xmlns:r="http://schemas.openxmlformats.org/officeDocument/2006/relationships" r:id=""/>
            </a:rPr>
            <a:t>Port binding</a:t>
          </a:r>
          <a:endParaRPr lang="en-US" dirty="0"/>
        </a:p>
      </dgm:t>
    </dgm:pt>
    <dgm:pt modelId="{87F617DD-C490-4F79-B16C-2BC2FD4B8216}" type="parTrans" cxnId="{7BD530C5-F5CB-4509-AC0D-A8AB2359E51E}">
      <dgm:prSet/>
      <dgm:spPr/>
      <dgm:t>
        <a:bodyPr/>
        <a:lstStyle/>
        <a:p>
          <a:endParaRPr lang="en-US"/>
        </a:p>
      </dgm:t>
    </dgm:pt>
    <dgm:pt modelId="{77799D1E-74AA-43AD-9CEE-072B309FCD78}" type="sibTrans" cxnId="{7BD530C5-F5CB-4509-AC0D-A8AB2359E51E}">
      <dgm:prSet/>
      <dgm:spPr/>
      <dgm:t>
        <a:bodyPr/>
        <a:lstStyle/>
        <a:p>
          <a:endParaRPr lang="en-US"/>
        </a:p>
      </dgm:t>
    </dgm:pt>
    <dgm:pt modelId="{1C60D59D-3611-4069-8825-933A09EC80D3}">
      <dgm:prSet phldrT="[Text]"/>
      <dgm:spPr/>
      <dgm:t>
        <a:bodyPr/>
        <a:lstStyle/>
        <a:p>
          <a:r>
            <a:rPr lang="en-US" b="1" i="0" dirty="0" smtClean="0">
              <a:hlinkClick xmlns:r="http://schemas.openxmlformats.org/officeDocument/2006/relationships" r:id=""/>
            </a:rPr>
            <a:t>Concurrency</a:t>
          </a:r>
          <a:endParaRPr lang="en-US" dirty="0"/>
        </a:p>
      </dgm:t>
    </dgm:pt>
    <dgm:pt modelId="{42B70552-9D21-494B-B995-44968AF14717}" type="parTrans" cxnId="{AC34EF6C-0D07-442F-B75C-1E069A6BDDC4}">
      <dgm:prSet/>
      <dgm:spPr/>
      <dgm:t>
        <a:bodyPr/>
        <a:lstStyle/>
        <a:p>
          <a:endParaRPr lang="en-US"/>
        </a:p>
      </dgm:t>
    </dgm:pt>
    <dgm:pt modelId="{DAEE1A9D-DA24-44B6-A332-1406C0C48269}" type="sibTrans" cxnId="{AC34EF6C-0D07-442F-B75C-1E069A6BDDC4}">
      <dgm:prSet/>
      <dgm:spPr/>
      <dgm:t>
        <a:bodyPr/>
        <a:lstStyle/>
        <a:p>
          <a:endParaRPr lang="en-US"/>
        </a:p>
      </dgm:t>
    </dgm:pt>
    <dgm:pt modelId="{573E66A5-209C-4DAF-A013-7B7A52EC292F}">
      <dgm:prSet phldrT="[Text]"/>
      <dgm:spPr/>
      <dgm:t>
        <a:bodyPr/>
        <a:lstStyle/>
        <a:p>
          <a:r>
            <a:rPr lang="en-US" b="1" i="0" dirty="0" smtClean="0">
              <a:hlinkClick xmlns:r="http://schemas.openxmlformats.org/officeDocument/2006/relationships" r:id=""/>
            </a:rPr>
            <a:t>Disposability</a:t>
          </a:r>
          <a:endParaRPr lang="en-US" dirty="0"/>
        </a:p>
      </dgm:t>
    </dgm:pt>
    <dgm:pt modelId="{FDD8216C-2548-455C-ACF4-40DAEF385CBD}" type="parTrans" cxnId="{E792D73F-28A7-47CB-8317-AB5CEF39E02D}">
      <dgm:prSet/>
      <dgm:spPr/>
      <dgm:t>
        <a:bodyPr/>
        <a:lstStyle/>
        <a:p>
          <a:endParaRPr lang="en-US"/>
        </a:p>
      </dgm:t>
    </dgm:pt>
    <dgm:pt modelId="{37BE4959-C7CE-4056-8753-3DE14D52465A}" type="sibTrans" cxnId="{E792D73F-28A7-47CB-8317-AB5CEF39E02D}">
      <dgm:prSet/>
      <dgm:spPr/>
      <dgm:t>
        <a:bodyPr/>
        <a:lstStyle/>
        <a:p>
          <a:endParaRPr lang="en-US"/>
        </a:p>
      </dgm:t>
    </dgm:pt>
    <dgm:pt modelId="{B772BDE6-D87D-4311-9C32-21BBEAE1AC4B}">
      <dgm:prSet phldrT="[Text]"/>
      <dgm:spPr/>
      <dgm:t>
        <a:bodyPr/>
        <a:lstStyle/>
        <a:p>
          <a:r>
            <a:rPr lang="en-US" b="1" i="0" dirty="0" smtClean="0">
              <a:hlinkClick xmlns:r="http://schemas.openxmlformats.org/officeDocument/2006/relationships" r:id=""/>
            </a:rPr>
            <a:t>Dev/prod parity</a:t>
          </a:r>
          <a:endParaRPr lang="en-US" dirty="0"/>
        </a:p>
      </dgm:t>
    </dgm:pt>
    <dgm:pt modelId="{B76D5A3F-646F-46FC-B479-B829D77F4CC6}" type="parTrans" cxnId="{FDFEEE98-EE5C-4D2F-A6B2-5D7DE22A7575}">
      <dgm:prSet/>
      <dgm:spPr/>
      <dgm:t>
        <a:bodyPr/>
        <a:lstStyle/>
        <a:p>
          <a:endParaRPr lang="en-US"/>
        </a:p>
      </dgm:t>
    </dgm:pt>
    <dgm:pt modelId="{9E38D760-11CF-47AC-AC3A-608CB2A24D71}" type="sibTrans" cxnId="{FDFEEE98-EE5C-4D2F-A6B2-5D7DE22A7575}">
      <dgm:prSet/>
      <dgm:spPr/>
      <dgm:t>
        <a:bodyPr/>
        <a:lstStyle/>
        <a:p>
          <a:endParaRPr lang="en-US"/>
        </a:p>
      </dgm:t>
    </dgm:pt>
    <dgm:pt modelId="{7C4574F9-42DC-458E-B0BC-A86E3A63C7AE}">
      <dgm:prSet phldrT="[Text]"/>
      <dgm:spPr/>
      <dgm:t>
        <a:bodyPr/>
        <a:lstStyle/>
        <a:p>
          <a:r>
            <a:rPr lang="en-US" b="1" i="0" dirty="0" smtClean="0">
              <a:hlinkClick xmlns:r="http://schemas.openxmlformats.org/officeDocument/2006/relationships" r:id=""/>
            </a:rPr>
            <a:t>Logs</a:t>
          </a:r>
          <a:endParaRPr lang="en-US" dirty="0"/>
        </a:p>
      </dgm:t>
    </dgm:pt>
    <dgm:pt modelId="{FFBE6BB7-5F18-4F0C-B21F-1AE8BF5EB39E}" type="parTrans" cxnId="{398C2302-FC9E-4DF2-B9D7-F8483F621F08}">
      <dgm:prSet/>
      <dgm:spPr/>
      <dgm:t>
        <a:bodyPr/>
        <a:lstStyle/>
        <a:p>
          <a:endParaRPr lang="en-US"/>
        </a:p>
      </dgm:t>
    </dgm:pt>
    <dgm:pt modelId="{84762267-8015-432E-96E9-6599DB6FE2D2}" type="sibTrans" cxnId="{398C2302-FC9E-4DF2-B9D7-F8483F621F08}">
      <dgm:prSet/>
      <dgm:spPr/>
      <dgm:t>
        <a:bodyPr/>
        <a:lstStyle/>
        <a:p>
          <a:endParaRPr lang="en-US"/>
        </a:p>
      </dgm:t>
    </dgm:pt>
    <dgm:pt modelId="{A07A763A-8A9F-4BC4-8A88-1F37D9FDA31C}">
      <dgm:prSet phldrT="[Text]"/>
      <dgm:spPr/>
      <dgm:t>
        <a:bodyPr/>
        <a:lstStyle/>
        <a:p>
          <a:r>
            <a:rPr lang="en-US" b="1" i="0" dirty="0" smtClean="0">
              <a:hlinkClick xmlns:r="http://schemas.openxmlformats.org/officeDocument/2006/relationships" r:id=""/>
            </a:rPr>
            <a:t>Admin processes</a:t>
          </a:r>
          <a:endParaRPr lang="en-US" dirty="0"/>
        </a:p>
      </dgm:t>
    </dgm:pt>
    <dgm:pt modelId="{92EE543C-DA83-40B3-AEB3-EDF850051206}" type="parTrans" cxnId="{38CDF055-53D4-4AFF-AA8F-4FD8E1CFF1D8}">
      <dgm:prSet/>
      <dgm:spPr/>
      <dgm:t>
        <a:bodyPr/>
        <a:lstStyle/>
        <a:p>
          <a:endParaRPr lang="en-US"/>
        </a:p>
      </dgm:t>
    </dgm:pt>
    <dgm:pt modelId="{3CED7F2C-C3E1-4131-9CD6-03F221AA43A8}" type="sibTrans" cxnId="{38CDF055-53D4-4AFF-AA8F-4FD8E1CFF1D8}">
      <dgm:prSet/>
      <dgm:spPr/>
      <dgm:t>
        <a:bodyPr/>
        <a:lstStyle/>
        <a:p>
          <a:endParaRPr lang="en-US"/>
        </a:p>
      </dgm:t>
    </dgm:pt>
    <dgm:pt modelId="{06C2CAEA-599D-47A2-BA60-067940F1DF01}">
      <dgm:prSet phldrT="[Text]"/>
      <dgm:spPr/>
      <dgm:t>
        <a:bodyPr/>
        <a:lstStyle/>
        <a:p>
          <a:r>
            <a:rPr lang="en-US" b="1" i="0" dirty="0" smtClean="0">
              <a:hlinkClick xmlns:r="http://schemas.openxmlformats.org/officeDocument/2006/relationships" r:id=""/>
            </a:rPr>
            <a:t>Config</a:t>
          </a:r>
          <a:endParaRPr lang="en-US" dirty="0"/>
        </a:p>
      </dgm:t>
    </dgm:pt>
    <dgm:pt modelId="{E0E78478-D911-44C3-B852-118E37036428}" type="parTrans" cxnId="{439EDBF5-A398-4328-B8D3-6E10D71F4730}">
      <dgm:prSet/>
      <dgm:spPr/>
      <dgm:t>
        <a:bodyPr/>
        <a:lstStyle/>
        <a:p>
          <a:endParaRPr lang="en-US"/>
        </a:p>
      </dgm:t>
    </dgm:pt>
    <dgm:pt modelId="{E56B1E64-EF7E-4D96-866F-4AECE7937D9A}" type="sibTrans" cxnId="{439EDBF5-A398-4328-B8D3-6E10D71F4730}">
      <dgm:prSet/>
      <dgm:spPr/>
      <dgm:t>
        <a:bodyPr/>
        <a:lstStyle/>
        <a:p>
          <a:endParaRPr lang="en-US"/>
        </a:p>
      </dgm:t>
    </dgm:pt>
    <dgm:pt modelId="{ACDAEB24-B324-42BC-8E3B-7D79613A2D16}">
      <dgm:prSet phldrT="[Text]"/>
      <dgm:spPr/>
      <dgm:t>
        <a:bodyPr/>
        <a:lstStyle/>
        <a:p>
          <a:r>
            <a:rPr lang="en-US" b="0" i="0" dirty="0" smtClean="0"/>
            <a:t>One codebase tracked in revision control, many deploys</a:t>
          </a:r>
          <a:endParaRPr lang="en-US" dirty="0"/>
        </a:p>
      </dgm:t>
    </dgm:pt>
    <dgm:pt modelId="{C50A73EC-4633-40A8-8D02-3799273C098E}" type="parTrans" cxnId="{5D4301CF-2BA1-424F-B785-25B0D968CC3B}">
      <dgm:prSet/>
      <dgm:spPr/>
      <dgm:t>
        <a:bodyPr/>
        <a:lstStyle/>
        <a:p>
          <a:endParaRPr lang="en-US"/>
        </a:p>
      </dgm:t>
    </dgm:pt>
    <dgm:pt modelId="{B8604D8B-C1EA-49E3-8275-6CCFF0DE870D}" type="sibTrans" cxnId="{5D4301CF-2BA1-424F-B785-25B0D968CC3B}">
      <dgm:prSet/>
      <dgm:spPr/>
      <dgm:t>
        <a:bodyPr/>
        <a:lstStyle/>
        <a:p>
          <a:endParaRPr lang="en-US"/>
        </a:p>
      </dgm:t>
    </dgm:pt>
    <dgm:pt modelId="{108AB784-BD6E-4137-86AF-97A71485587D}">
      <dgm:prSet phldrT="[Text]"/>
      <dgm:spPr/>
      <dgm:t>
        <a:bodyPr/>
        <a:lstStyle/>
        <a:p>
          <a:r>
            <a:rPr lang="en-US" b="0" i="0" dirty="0" smtClean="0"/>
            <a:t>Explicitly declare and isolate dependencies</a:t>
          </a:r>
          <a:endParaRPr lang="en-US" dirty="0"/>
        </a:p>
      </dgm:t>
    </dgm:pt>
    <dgm:pt modelId="{DC0BAC7A-61F4-41DA-AA5F-325B041C44AC}" type="parTrans" cxnId="{2C57D1A7-1D9C-4230-B212-042B50271CD8}">
      <dgm:prSet/>
      <dgm:spPr/>
      <dgm:t>
        <a:bodyPr/>
        <a:lstStyle/>
        <a:p>
          <a:endParaRPr lang="en-US"/>
        </a:p>
      </dgm:t>
    </dgm:pt>
    <dgm:pt modelId="{8F76313F-F31D-4FA7-A75E-4A9C2EC648DD}" type="sibTrans" cxnId="{2C57D1A7-1D9C-4230-B212-042B50271CD8}">
      <dgm:prSet/>
      <dgm:spPr/>
      <dgm:t>
        <a:bodyPr/>
        <a:lstStyle/>
        <a:p>
          <a:endParaRPr lang="en-US"/>
        </a:p>
      </dgm:t>
    </dgm:pt>
    <dgm:pt modelId="{B1D70AB4-6ADD-4F89-A36D-4A42955AEA98}">
      <dgm:prSet phldrT="[Text]"/>
      <dgm:spPr/>
      <dgm:t>
        <a:bodyPr/>
        <a:lstStyle/>
        <a:p>
          <a:r>
            <a:rPr lang="en-US" b="0" i="0" dirty="0" smtClean="0"/>
            <a:t>Store configuration in the environment</a:t>
          </a:r>
          <a:endParaRPr lang="en-US" dirty="0"/>
        </a:p>
      </dgm:t>
    </dgm:pt>
    <dgm:pt modelId="{1995E963-64AC-49F5-9E1D-0A59077079D8}" type="parTrans" cxnId="{DE942E47-D994-4890-BE8A-297D8CC58DCA}">
      <dgm:prSet/>
      <dgm:spPr/>
      <dgm:t>
        <a:bodyPr/>
        <a:lstStyle/>
        <a:p>
          <a:endParaRPr lang="en-US"/>
        </a:p>
      </dgm:t>
    </dgm:pt>
    <dgm:pt modelId="{CF4BC7BD-404F-474E-8877-67E09969562E}" type="sibTrans" cxnId="{DE942E47-D994-4890-BE8A-297D8CC58DCA}">
      <dgm:prSet/>
      <dgm:spPr/>
      <dgm:t>
        <a:bodyPr/>
        <a:lstStyle/>
        <a:p>
          <a:endParaRPr lang="en-US"/>
        </a:p>
      </dgm:t>
    </dgm:pt>
    <dgm:pt modelId="{0847578D-A2A3-4401-B5E6-8EF837EE3301}">
      <dgm:prSet phldrT="[Text]"/>
      <dgm:spPr/>
      <dgm:t>
        <a:bodyPr/>
        <a:lstStyle/>
        <a:p>
          <a:r>
            <a:rPr lang="en-US" b="0" i="0" dirty="0" smtClean="0"/>
            <a:t>Treat backing services as attached resources</a:t>
          </a:r>
          <a:endParaRPr lang="en-US" dirty="0"/>
        </a:p>
      </dgm:t>
    </dgm:pt>
    <dgm:pt modelId="{BF502C56-4228-4644-8D5C-A71743FAF05F}" type="parTrans" cxnId="{D0CE5020-F2B7-4AC6-AD20-CE0873F47355}">
      <dgm:prSet/>
      <dgm:spPr/>
      <dgm:t>
        <a:bodyPr/>
        <a:lstStyle/>
        <a:p>
          <a:endParaRPr lang="en-US"/>
        </a:p>
      </dgm:t>
    </dgm:pt>
    <dgm:pt modelId="{8FC4E7E2-4241-419C-B5D4-3C9BE9865EDC}" type="sibTrans" cxnId="{D0CE5020-F2B7-4AC6-AD20-CE0873F47355}">
      <dgm:prSet/>
      <dgm:spPr/>
      <dgm:t>
        <a:bodyPr/>
        <a:lstStyle/>
        <a:p>
          <a:endParaRPr lang="en-US"/>
        </a:p>
      </dgm:t>
    </dgm:pt>
    <dgm:pt modelId="{1802913D-8339-4726-9539-4AB78631D187}">
      <dgm:prSet phldrT="[Text]"/>
      <dgm:spPr/>
      <dgm:t>
        <a:bodyPr/>
        <a:lstStyle/>
        <a:p>
          <a:r>
            <a:rPr lang="en-US" b="0" i="0" dirty="0" smtClean="0"/>
            <a:t>Strictly separate build and run stages</a:t>
          </a:r>
          <a:endParaRPr lang="en-US" dirty="0"/>
        </a:p>
      </dgm:t>
    </dgm:pt>
    <dgm:pt modelId="{6B27943B-8EBF-44CC-82F6-8CC013207BD8}" type="parTrans" cxnId="{450EE1E5-F9BA-48BC-8A6F-00D762186D6A}">
      <dgm:prSet/>
      <dgm:spPr/>
      <dgm:t>
        <a:bodyPr/>
        <a:lstStyle/>
        <a:p>
          <a:endParaRPr lang="en-US"/>
        </a:p>
      </dgm:t>
    </dgm:pt>
    <dgm:pt modelId="{C8EEDD00-6F19-47FF-A796-5D586E750860}" type="sibTrans" cxnId="{450EE1E5-F9BA-48BC-8A6F-00D762186D6A}">
      <dgm:prSet/>
      <dgm:spPr/>
      <dgm:t>
        <a:bodyPr/>
        <a:lstStyle/>
        <a:p>
          <a:endParaRPr lang="en-US"/>
        </a:p>
      </dgm:t>
    </dgm:pt>
    <dgm:pt modelId="{DF823E02-EE08-4E4F-B428-83FCFFBC1CA1}">
      <dgm:prSet phldrT="[Text]"/>
      <dgm:spPr/>
      <dgm:t>
        <a:bodyPr/>
        <a:lstStyle/>
        <a:p>
          <a:r>
            <a:rPr lang="en-US" b="0" i="0" dirty="0" smtClean="0"/>
            <a:t>Execute the app as one or more stateless processes</a:t>
          </a:r>
          <a:endParaRPr lang="en-US" dirty="0"/>
        </a:p>
      </dgm:t>
    </dgm:pt>
    <dgm:pt modelId="{58BE509B-C392-409E-9F7D-DE16B556B947}" type="parTrans" cxnId="{AAEEA401-6FB7-4564-8CB8-088BE6D90AB9}">
      <dgm:prSet/>
      <dgm:spPr/>
      <dgm:t>
        <a:bodyPr/>
        <a:lstStyle/>
        <a:p>
          <a:endParaRPr lang="en-US"/>
        </a:p>
      </dgm:t>
    </dgm:pt>
    <dgm:pt modelId="{01EF5615-008E-4E6C-9795-06D90370E2BB}" type="sibTrans" cxnId="{AAEEA401-6FB7-4564-8CB8-088BE6D90AB9}">
      <dgm:prSet/>
      <dgm:spPr/>
      <dgm:t>
        <a:bodyPr/>
        <a:lstStyle/>
        <a:p>
          <a:endParaRPr lang="en-US"/>
        </a:p>
      </dgm:t>
    </dgm:pt>
    <dgm:pt modelId="{8347A665-5323-4E84-9804-468D447B7E09}">
      <dgm:prSet phldrT="[Text]"/>
      <dgm:spPr/>
      <dgm:t>
        <a:bodyPr/>
        <a:lstStyle/>
        <a:p>
          <a:r>
            <a:rPr lang="fr-FR" b="0" i="0" dirty="0" smtClean="0"/>
            <a:t>Export services via port binding</a:t>
          </a:r>
          <a:endParaRPr lang="en-US" dirty="0"/>
        </a:p>
      </dgm:t>
    </dgm:pt>
    <dgm:pt modelId="{5DB5A5AC-1608-4033-B914-322182846F86}" type="parTrans" cxnId="{C7091535-E75C-4243-98FC-A983C5AAA150}">
      <dgm:prSet/>
      <dgm:spPr/>
      <dgm:t>
        <a:bodyPr/>
        <a:lstStyle/>
        <a:p>
          <a:endParaRPr lang="en-US"/>
        </a:p>
      </dgm:t>
    </dgm:pt>
    <dgm:pt modelId="{9D4022C6-C74E-444C-96B9-99E3D01F3FE0}" type="sibTrans" cxnId="{C7091535-E75C-4243-98FC-A983C5AAA150}">
      <dgm:prSet/>
      <dgm:spPr/>
      <dgm:t>
        <a:bodyPr/>
        <a:lstStyle/>
        <a:p>
          <a:endParaRPr lang="en-US"/>
        </a:p>
      </dgm:t>
    </dgm:pt>
    <dgm:pt modelId="{D14507E4-BC7C-4876-9980-69C387F70620}">
      <dgm:prSet phldrT="[Text]"/>
      <dgm:spPr/>
      <dgm:t>
        <a:bodyPr/>
        <a:lstStyle/>
        <a:p>
          <a:r>
            <a:rPr lang="en-US" b="0" i="0" dirty="0" smtClean="0"/>
            <a:t>Scale out via the process model</a:t>
          </a:r>
          <a:endParaRPr lang="en-US" dirty="0"/>
        </a:p>
      </dgm:t>
    </dgm:pt>
    <dgm:pt modelId="{8522960A-9B2F-4724-A173-C12111A2AE47}" type="parTrans" cxnId="{34EF6B17-B22B-4B8B-AA44-1168B22D51AF}">
      <dgm:prSet/>
      <dgm:spPr/>
      <dgm:t>
        <a:bodyPr/>
        <a:lstStyle/>
        <a:p>
          <a:endParaRPr lang="en-US"/>
        </a:p>
      </dgm:t>
    </dgm:pt>
    <dgm:pt modelId="{65FD62BD-92F2-4F82-B8A2-D4D21BAAD9DC}" type="sibTrans" cxnId="{34EF6B17-B22B-4B8B-AA44-1168B22D51AF}">
      <dgm:prSet/>
      <dgm:spPr/>
      <dgm:t>
        <a:bodyPr/>
        <a:lstStyle/>
        <a:p>
          <a:endParaRPr lang="en-US"/>
        </a:p>
      </dgm:t>
    </dgm:pt>
    <dgm:pt modelId="{BA7D87DD-DD92-4D62-8978-59C29AC1470F}">
      <dgm:prSet phldrT="[Text]"/>
      <dgm:spPr/>
      <dgm:t>
        <a:bodyPr/>
        <a:lstStyle/>
        <a:p>
          <a:r>
            <a:rPr lang="en-US" b="0" i="0" dirty="0" smtClean="0"/>
            <a:t>Maximize robustness with fast startup and graceful shutdown</a:t>
          </a:r>
          <a:endParaRPr lang="en-US" dirty="0"/>
        </a:p>
      </dgm:t>
    </dgm:pt>
    <dgm:pt modelId="{38A7F798-C1BC-4F14-A6E4-1D315FF8102F}" type="parTrans" cxnId="{7AD111B5-0731-4CF3-9372-E5B494F9195A}">
      <dgm:prSet/>
      <dgm:spPr/>
      <dgm:t>
        <a:bodyPr/>
        <a:lstStyle/>
        <a:p>
          <a:endParaRPr lang="en-US"/>
        </a:p>
      </dgm:t>
    </dgm:pt>
    <dgm:pt modelId="{37FBADAC-5E38-45D0-834B-72E7F93CA20C}" type="sibTrans" cxnId="{7AD111B5-0731-4CF3-9372-E5B494F9195A}">
      <dgm:prSet/>
      <dgm:spPr/>
      <dgm:t>
        <a:bodyPr/>
        <a:lstStyle/>
        <a:p>
          <a:endParaRPr lang="en-US"/>
        </a:p>
      </dgm:t>
    </dgm:pt>
    <dgm:pt modelId="{6ADDEAB4-47FD-4FAC-BA5F-6FC7595CA436}">
      <dgm:prSet phldrT="[Text]"/>
      <dgm:spPr/>
      <dgm:t>
        <a:bodyPr/>
        <a:lstStyle/>
        <a:p>
          <a:r>
            <a:rPr lang="en-US" b="0" i="0" dirty="0" smtClean="0"/>
            <a:t>Keep development, staging, and production as similar as possible</a:t>
          </a:r>
          <a:endParaRPr lang="en-US" dirty="0"/>
        </a:p>
      </dgm:t>
    </dgm:pt>
    <dgm:pt modelId="{9C34E6A8-AAF4-4EE7-A6DB-24CAC249EB90}" type="parTrans" cxnId="{E56A4A23-8A12-432F-9F54-19F2901AEDB3}">
      <dgm:prSet/>
      <dgm:spPr/>
      <dgm:t>
        <a:bodyPr/>
        <a:lstStyle/>
        <a:p>
          <a:endParaRPr lang="en-US"/>
        </a:p>
      </dgm:t>
    </dgm:pt>
    <dgm:pt modelId="{D259AE7A-54E7-4D2E-997D-203118607C07}" type="sibTrans" cxnId="{E56A4A23-8A12-432F-9F54-19F2901AEDB3}">
      <dgm:prSet/>
      <dgm:spPr/>
      <dgm:t>
        <a:bodyPr/>
        <a:lstStyle/>
        <a:p>
          <a:endParaRPr lang="en-US"/>
        </a:p>
      </dgm:t>
    </dgm:pt>
    <dgm:pt modelId="{EF0321BE-A7F6-4C8F-AB47-5217B9EDFD68}">
      <dgm:prSet phldrT="[Text]"/>
      <dgm:spPr/>
      <dgm:t>
        <a:bodyPr/>
        <a:lstStyle/>
        <a:p>
          <a:r>
            <a:rPr lang="en-US" b="0" i="0" dirty="0" smtClean="0"/>
            <a:t>Treat logs as event streams</a:t>
          </a:r>
          <a:endParaRPr lang="en-US" dirty="0"/>
        </a:p>
      </dgm:t>
    </dgm:pt>
    <dgm:pt modelId="{720F882A-9F1C-4404-84B0-32961F60B95D}" type="parTrans" cxnId="{A7290B95-73E1-4ED4-BDC6-8987EC9D9BDF}">
      <dgm:prSet/>
      <dgm:spPr/>
      <dgm:t>
        <a:bodyPr/>
        <a:lstStyle/>
        <a:p>
          <a:endParaRPr lang="en-US"/>
        </a:p>
      </dgm:t>
    </dgm:pt>
    <dgm:pt modelId="{EAAC146B-D018-4BA3-A8D3-E6FF902783F0}" type="sibTrans" cxnId="{A7290B95-73E1-4ED4-BDC6-8987EC9D9BDF}">
      <dgm:prSet/>
      <dgm:spPr/>
      <dgm:t>
        <a:bodyPr/>
        <a:lstStyle/>
        <a:p>
          <a:endParaRPr lang="en-US"/>
        </a:p>
      </dgm:t>
    </dgm:pt>
    <dgm:pt modelId="{21EC3168-090E-4205-9E0B-670A87402102}">
      <dgm:prSet phldrT="[Text]"/>
      <dgm:spPr/>
      <dgm:t>
        <a:bodyPr/>
        <a:lstStyle/>
        <a:p>
          <a:r>
            <a:rPr lang="en-US" b="0" i="0" dirty="0" smtClean="0"/>
            <a:t>Run admin/management tasks as one-off processes</a:t>
          </a:r>
          <a:endParaRPr lang="en-US" dirty="0"/>
        </a:p>
      </dgm:t>
    </dgm:pt>
    <dgm:pt modelId="{DAF6B54F-46C7-4E46-A600-ABF98C1432D5}" type="parTrans" cxnId="{B0E1D296-5B2C-4702-BAB6-9BD8A21F308C}">
      <dgm:prSet/>
      <dgm:spPr/>
      <dgm:t>
        <a:bodyPr/>
        <a:lstStyle/>
        <a:p>
          <a:endParaRPr lang="en-US"/>
        </a:p>
      </dgm:t>
    </dgm:pt>
    <dgm:pt modelId="{A127495E-C982-478C-B522-33078086376C}" type="sibTrans" cxnId="{B0E1D296-5B2C-4702-BAB6-9BD8A21F308C}">
      <dgm:prSet/>
      <dgm:spPr/>
      <dgm:t>
        <a:bodyPr/>
        <a:lstStyle/>
        <a:p>
          <a:endParaRPr lang="en-US"/>
        </a:p>
      </dgm:t>
    </dgm:pt>
    <dgm:pt modelId="{ABB35341-A555-414E-AB58-0FFF1643EA7D}" type="pres">
      <dgm:prSet presAssocID="{DFCB2790-FE25-4DD9-BF2A-7FF90A66E086}" presName="vert0" presStyleCnt="0">
        <dgm:presLayoutVars>
          <dgm:dir/>
          <dgm:animOne val="branch"/>
          <dgm:animLvl val="lvl"/>
        </dgm:presLayoutVars>
      </dgm:prSet>
      <dgm:spPr/>
      <dgm:t>
        <a:bodyPr/>
        <a:lstStyle/>
        <a:p>
          <a:endParaRPr lang="en-US"/>
        </a:p>
      </dgm:t>
    </dgm:pt>
    <dgm:pt modelId="{306DBF75-F2A1-4FB6-9E8F-65A648D27EA3}" type="pres">
      <dgm:prSet presAssocID="{B6E7628F-AD4F-4B8C-B544-805D2DEAADBA}" presName="thickLine" presStyleLbl="alignNode1" presStyleIdx="0" presStyleCnt="1"/>
      <dgm:spPr/>
      <dgm:t>
        <a:bodyPr/>
        <a:lstStyle/>
        <a:p>
          <a:endParaRPr lang="en-US"/>
        </a:p>
      </dgm:t>
    </dgm:pt>
    <dgm:pt modelId="{C5E1EE03-2303-47D8-AB94-37289B19ED06}" type="pres">
      <dgm:prSet presAssocID="{B6E7628F-AD4F-4B8C-B544-805D2DEAADBA}" presName="horz1" presStyleCnt="0"/>
      <dgm:spPr/>
      <dgm:t>
        <a:bodyPr/>
        <a:lstStyle/>
        <a:p>
          <a:endParaRPr lang="en-US"/>
        </a:p>
      </dgm:t>
    </dgm:pt>
    <dgm:pt modelId="{6D36D92B-BB4C-48EF-8A22-53A7FA49DB1D}" type="pres">
      <dgm:prSet presAssocID="{B6E7628F-AD4F-4B8C-B544-805D2DEAADBA}" presName="tx1" presStyleLbl="revTx" presStyleIdx="0" presStyleCnt="25"/>
      <dgm:spPr/>
      <dgm:t>
        <a:bodyPr/>
        <a:lstStyle/>
        <a:p>
          <a:endParaRPr lang="en-US"/>
        </a:p>
      </dgm:t>
    </dgm:pt>
    <dgm:pt modelId="{8190571E-7037-4081-87CC-FC2E7FDC061E}" type="pres">
      <dgm:prSet presAssocID="{B6E7628F-AD4F-4B8C-B544-805D2DEAADBA}" presName="vert1" presStyleCnt="0"/>
      <dgm:spPr/>
      <dgm:t>
        <a:bodyPr/>
        <a:lstStyle/>
        <a:p>
          <a:endParaRPr lang="en-US"/>
        </a:p>
      </dgm:t>
    </dgm:pt>
    <dgm:pt modelId="{480387D0-54BC-4718-89AE-54CAF5772BC6}" type="pres">
      <dgm:prSet presAssocID="{BDD2DEB5-4D14-400E-8267-C356A113FB46}" presName="vertSpace2a" presStyleCnt="0"/>
      <dgm:spPr/>
      <dgm:t>
        <a:bodyPr/>
        <a:lstStyle/>
        <a:p>
          <a:endParaRPr lang="en-US"/>
        </a:p>
      </dgm:t>
    </dgm:pt>
    <dgm:pt modelId="{134ACB1E-8CAA-4891-A5CC-7D3D19005CE9}" type="pres">
      <dgm:prSet presAssocID="{BDD2DEB5-4D14-400E-8267-C356A113FB46}" presName="horz2" presStyleCnt="0"/>
      <dgm:spPr/>
      <dgm:t>
        <a:bodyPr/>
        <a:lstStyle/>
        <a:p>
          <a:endParaRPr lang="en-US"/>
        </a:p>
      </dgm:t>
    </dgm:pt>
    <dgm:pt modelId="{7992F5E7-C574-4AD8-8C4D-673573B6A72F}" type="pres">
      <dgm:prSet presAssocID="{BDD2DEB5-4D14-400E-8267-C356A113FB46}" presName="horzSpace2" presStyleCnt="0"/>
      <dgm:spPr/>
      <dgm:t>
        <a:bodyPr/>
        <a:lstStyle/>
        <a:p>
          <a:endParaRPr lang="en-US"/>
        </a:p>
      </dgm:t>
    </dgm:pt>
    <dgm:pt modelId="{2F336A2D-DE30-49D8-8121-B788C1547A10}" type="pres">
      <dgm:prSet presAssocID="{BDD2DEB5-4D14-400E-8267-C356A113FB46}" presName="tx2" presStyleLbl="revTx" presStyleIdx="1" presStyleCnt="25"/>
      <dgm:spPr/>
      <dgm:t>
        <a:bodyPr/>
        <a:lstStyle/>
        <a:p>
          <a:endParaRPr lang="en-US"/>
        </a:p>
      </dgm:t>
    </dgm:pt>
    <dgm:pt modelId="{CC98CF49-6494-4D17-9DB5-4B309D5156BE}" type="pres">
      <dgm:prSet presAssocID="{BDD2DEB5-4D14-400E-8267-C356A113FB46}" presName="vert2" presStyleCnt="0"/>
      <dgm:spPr/>
      <dgm:t>
        <a:bodyPr/>
        <a:lstStyle/>
        <a:p>
          <a:endParaRPr lang="en-US"/>
        </a:p>
      </dgm:t>
    </dgm:pt>
    <dgm:pt modelId="{FD9057A4-9A2B-426F-A234-166616EC39A7}" type="pres">
      <dgm:prSet presAssocID="{ACDAEB24-B324-42BC-8E3B-7D79613A2D16}" presName="horz3" presStyleCnt="0"/>
      <dgm:spPr/>
      <dgm:t>
        <a:bodyPr/>
        <a:lstStyle/>
        <a:p>
          <a:endParaRPr lang="en-US"/>
        </a:p>
      </dgm:t>
    </dgm:pt>
    <dgm:pt modelId="{E9810F30-D39D-4044-827C-2906604F1DA2}" type="pres">
      <dgm:prSet presAssocID="{ACDAEB24-B324-42BC-8E3B-7D79613A2D16}" presName="horzSpace3" presStyleCnt="0"/>
      <dgm:spPr/>
      <dgm:t>
        <a:bodyPr/>
        <a:lstStyle/>
        <a:p>
          <a:endParaRPr lang="en-US"/>
        </a:p>
      </dgm:t>
    </dgm:pt>
    <dgm:pt modelId="{1FC361A9-58F8-4982-BAB6-1FE835B7E412}" type="pres">
      <dgm:prSet presAssocID="{ACDAEB24-B324-42BC-8E3B-7D79613A2D16}" presName="tx3" presStyleLbl="revTx" presStyleIdx="2" presStyleCnt="25"/>
      <dgm:spPr/>
      <dgm:t>
        <a:bodyPr/>
        <a:lstStyle/>
        <a:p>
          <a:endParaRPr lang="en-US"/>
        </a:p>
      </dgm:t>
    </dgm:pt>
    <dgm:pt modelId="{C5F26D7B-86BC-4D29-98AA-B03EF41E6A6C}" type="pres">
      <dgm:prSet presAssocID="{ACDAEB24-B324-42BC-8E3B-7D79613A2D16}" presName="vert3" presStyleCnt="0"/>
      <dgm:spPr/>
      <dgm:t>
        <a:bodyPr/>
        <a:lstStyle/>
        <a:p>
          <a:endParaRPr lang="en-US"/>
        </a:p>
      </dgm:t>
    </dgm:pt>
    <dgm:pt modelId="{B230D8EA-2706-4AA5-9702-3C38714A1AB1}" type="pres">
      <dgm:prSet presAssocID="{BDD2DEB5-4D14-400E-8267-C356A113FB46}" presName="thinLine2b" presStyleLbl="callout" presStyleIdx="0" presStyleCnt="12"/>
      <dgm:spPr/>
      <dgm:t>
        <a:bodyPr/>
        <a:lstStyle/>
        <a:p>
          <a:endParaRPr lang="en-US"/>
        </a:p>
      </dgm:t>
    </dgm:pt>
    <dgm:pt modelId="{640C33C7-61FE-4EE2-B111-73500BACD4BC}" type="pres">
      <dgm:prSet presAssocID="{BDD2DEB5-4D14-400E-8267-C356A113FB46}" presName="vertSpace2b" presStyleCnt="0"/>
      <dgm:spPr/>
      <dgm:t>
        <a:bodyPr/>
        <a:lstStyle/>
        <a:p>
          <a:endParaRPr lang="en-US"/>
        </a:p>
      </dgm:t>
    </dgm:pt>
    <dgm:pt modelId="{E1214B5F-7149-4C0C-A0BB-49238AB780E9}" type="pres">
      <dgm:prSet presAssocID="{C92328FF-933F-4C3C-8D04-3B3F537D94C3}" presName="horz2" presStyleCnt="0"/>
      <dgm:spPr/>
      <dgm:t>
        <a:bodyPr/>
        <a:lstStyle/>
        <a:p>
          <a:endParaRPr lang="en-US"/>
        </a:p>
      </dgm:t>
    </dgm:pt>
    <dgm:pt modelId="{C48C2AAA-70A2-4ED8-9C77-FDC32B8E18BF}" type="pres">
      <dgm:prSet presAssocID="{C92328FF-933F-4C3C-8D04-3B3F537D94C3}" presName="horzSpace2" presStyleCnt="0"/>
      <dgm:spPr/>
      <dgm:t>
        <a:bodyPr/>
        <a:lstStyle/>
        <a:p>
          <a:endParaRPr lang="en-US"/>
        </a:p>
      </dgm:t>
    </dgm:pt>
    <dgm:pt modelId="{69740E21-C432-4BC7-82AC-689ED8F162C5}" type="pres">
      <dgm:prSet presAssocID="{C92328FF-933F-4C3C-8D04-3B3F537D94C3}" presName="tx2" presStyleLbl="revTx" presStyleIdx="3" presStyleCnt="25"/>
      <dgm:spPr/>
      <dgm:t>
        <a:bodyPr/>
        <a:lstStyle/>
        <a:p>
          <a:endParaRPr lang="en-US"/>
        </a:p>
      </dgm:t>
    </dgm:pt>
    <dgm:pt modelId="{1BD143C2-A517-4059-8297-F8688C33E16F}" type="pres">
      <dgm:prSet presAssocID="{C92328FF-933F-4C3C-8D04-3B3F537D94C3}" presName="vert2" presStyleCnt="0"/>
      <dgm:spPr/>
      <dgm:t>
        <a:bodyPr/>
        <a:lstStyle/>
        <a:p>
          <a:endParaRPr lang="en-US"/>
        </a:p>
      </dgm:t>
    </dgm:pt>
    <dgm:pt modelId="{06E405A9-8B4C-45D5-B8DC-2BF8012467F1}" type="pres">
      <dgm:prSet presAssocID="{108AB784-BD6E-4137-86AF-97A71485587D}" presName="horz3" presStyleCnt="0"/>
      <dgm:spPr/>
      <dgm:t>
        <a:bodyPr/>
        <a:lstStyle/>
        <a:p>
          <a:endParaRPr lang="en-US"/>
        </a:p>
      </dgm:t>
    </dgm:pt>
    <dgm:pt modelId="{CA665E20-ED55-4459-B82B-E87558B29463}" type="pres">
      <dgm:prSet presAssocID="{108AB784-BD6E-4137-86AF-97A71485587D}" presName="horzSpace3" presStyleCnt="0"/>
      <dgm:spPr/>
      <dgm:t>
        <a:bodyPr/>
        <a:lstStyle/>
        <a:p>
          <a:endParaRPr lang="en-US"/>
        </a:p>
      </dgm:t>
    </dgm:pt>
    <dgm:pt modelId="{67B78FED-8CD0-490A-9E96-FB592E6E71E0}" type="pres">
      <dgm:prSet presAssocID="{108AB784-BD6E-4137-86AF-97A71485587D}" presName="tx3" presStyleLbl="revTx" presStyleIdx="4" presStyleCnt="25"/>
      <dgm:spPr/>
      <dgm:t>
        <a:bodyPr/>
        <a:lstStyle/>
        <a:p>
          <a:endParaRPr lang="en-US"/>
        </a:p>
      </dgm:t>
    </dgm:pt>
    <dgm:pt modelId="{92F7BC85-4704-4EB3-AFF1-41ACF9E3E6FC}" type="pres">
      <dgm:prSet presAssocID="{108AB784-BD6E-4137-86AF-97A71485587D}" presName="vert3" presStyleCnt="0"/>
      <dgm:spPr/>
      <dgm:t>
        <a:bodyPr/>
        <a:lstStyle/>
        <a:p>
          <a:endParaRPr lang="en-US"/>
        </a:p>
      </dgm:t>
    </dgm:pt>
    <dgm:pt modelId="{9ACDD2A3-C9B0-4A0B-A91E-2A11D7DFE815}" type="pres">
      <dgm:prSet presAssocID="{C92328FF-933F-4C3C-8D04-3B3F537D94C3}" presName="thinLine2b" presStyleLbl="callout" presStyleIdx="1" presStyleCnt="12"/>
      <dgm:spPr/>
      <dgm:t>
        <a:bodyPr/>
        <a:lstStyle/>
        <a:p>
          <a:endParaRPr lang="en-US"/>
        </a:p>
      </dgm:t>
    </dgm:pt>
    <dgm:pt modelId="{8CF07B4C-F069-4FF3-BB57-BE71967E2032}" type="pres">
      <dgm:prSet presAssocID="{C92328FF-933F-4C3C-8D04-3B3F537D94C3}" presName="vertSpace2b" presStyleCnt="0"/>
      <dgm:spPr/>
      <dgm:t>
        <a:bodyPr/>
        <a:lstStyle/>
        <a:p>
          <a:endParaRPr lang="en-US"/>
        </a:p>
      </dgm:t>
    </dgm:pt>
    <dgm:pt modelId="{1B3537DC-8FB2-4FAF-8AEF-FBE52C5E73F1}" type="pres">
      <dgm:prSet presAssocID="{06C2CAEA-599D-47A2-BA60-067940F1DF01}" presName="horz2" presStyleCnt="0"/>
      <dgm:spPr/>
      <dgm:t>
        <a:bodyPr/>
        <a:lstStyle/>
        <a:p>
          <a:endParaRPr lang="en-US"/>
        </a:p>
      </dgm:t>
    </dgm:pt>
    <dgm:pt modelId="{D622245E-7B4E-4431-A409-0EEC16261055}" type="pres">
      <dgm:prSet presAssocID="{06C2CAEA-599D-47A2-BA60-067940F1DF01}" presName="horzSpace2" presStyleCnt="0"/>
      <dgm:spPr/>
      <dgm:t>
        <a:bodyPr/>
        <a:lstStyle/>
        <a:p>
          <a:endParaRPr lang="en-US"/>
        </a:p>
      </dgm:t>
    </dgm:pt>
    <dgm:pt modelId="{FE4CEB96-C9FE-444A-9D3F-1D9252E9C344}" type="pres">
      <dgm:prSet presAssocID="{06C2CAEA-599D-47A2-BA60-067940F1DF01}" presName="tx2" presStyleLbl="revTx" presStyleIdx="5" presStyleCnt="25"/>
      <dgm:spPr/>
      <dgm:t>
        <a:bodyPr/>
        <a:lstStyle/>
        <a:p>
          <a:endParaRPr lang="en-US"/>
        </a:p>
      </dgm:t>
    </dgm:pt>
    <dgm:pt modelId="{0C619890-076A-4FEE-AF84-DC975D352C41}" type="pres">
      <dgm:prSet presAssocID="{06C2CAEA-599D-47A2-BA60-067940F1DF01}" presName="vert2" presStyleCnt="0"/>
      <dgm:spPr/>
      <dgm:t>
        <a:bodyPr/>
        <a:lstStyle/>
        <a:p>
          <a:endParaRPr lang="en-US"/>
        </a:p>
      </dgm:t>
    </dgm:pt>
    <dgm:pt modelId="{A3BF8712-2DB3-4334-86CD-67E2B0503C4F}" type="pres">
      <dgm:prSet presAssocID="{B1D70AB4-6ADD-4F89-A36D-4A42955AEA98}" presName="horz3" presStyleCnt="0"/>
      <dgm:spPr/>
      <dgm:t>
        <a:bodyPr/>
        <a:lstStyle/>
        <a:p>
          <a:endParaRPr lang="en-US"/>
        </a:p>
      </dgm:t>
    </dgm:pt>
    <dgm:pt modelId="{D9CCF157-5A99-4AC9-9D14-94539F3E83E8}" type="pres">
      <dgm:prSet presAssocID="{B1D70AB4-6ADD-4F89-A36D-4A42955AEA98}" presName="horzSpace3" presStyleCnt="0"/>
      <dgm:spPr/>
      <dgm:t>
        <a:bodyPr/>
        <a:lstStyle/>
        <a:p>
          <a:endParaRPr lang="en-US"/>
        </a:p>
      </dgm:t>
    </dgm:pt>
    <dgm:pt modelId="{8694DF0D-3EF0-475C-AB00-63714E3C043B}" type="pres">
      <dgm:prSet presAssocID="{B1D70AB4-6ADD-4F89-A36D-4A42955AEA98}" presName="tx3" presStyleLbl="revTx" presStyleIdx="6" presStyleCnt="25"/>
      <dgm:spPr/>
      <dgm:t>
        <a:bodyPr/>
        <a:lstStyle/>
        <a:p>
          <a:endParaRPr lang="en-US"/>
        </a:p>
      </dgm:t>
    </dgm:pt>
    <dgm:pt modelId="{57DB0EF4-C43E-4BD8-B8B5-9F1C79F484E8}" type="pres">
      <dgm:prSet presAssocID="{B1D70AB4-6ADD-4F89-A36D-4A42955AEA98}" presName="vert3" presStyleCnt="0"/>
      <dgm:spPr/>
      <dgm:t>
        <a:bodyPr/>
        <a:lstStyle/>
        <a:p>
          <a:endParaRPr lang="en-US"/>
        </a:p>
      </dgm:t>
    </dgm:pt>
    <dgm:pt modelId="{55B551C1-3956-4FB5-9FC0-72F039EDE315}" type="pres">
      <dgm:prSet presAssocID="{06C2CAEA-599D-47A2-BA60-067940F1DF01}" presName="thinLine2b" presStyleLbl="callout" presStyleIdx="2" presStyleCnt="12"/>
      <dgm:spPr/>
      <dgm:t>
        <a:bodyPr/>
        <a:lstStyle/>
        <a:p>
          <a:endParaRPr lang="en-US"/>
        </a:p>
      </dgm:t>
    </dgm:pt>
    <dgm:pt modelId="{BBCA71EF-058D-490D-B79B-C85806A5D279}" type="pres">
      <dgm:prSet presAssocID="{06C2CAEA-599D-47A2-BA60-067940F1DF01}" presName="vertSpace2b" presStyleCnt="0"/>
      <dgm:spPr/>
      <dgm:t>
        <a:bodyPr/>
        <a:lstStyle/>
        <a:p>
          <a:endParaRPr lang="en-US"/>
        </a:p>
      </dgm:t>
    </dgm:pt>
    <dgm:pt modelId="{91114291-A1AD-49E3-AD48-F3FF429380BC}" type="pres">
      <dgm:prSet presAssocID="{9EB2095E-84A2-4014-A4DC-6A1628B20B2C}" presName="horz2" presStyleCnt="0"/>
      <dgm:spPr/>
      <dgm:t>
        <a:bodyPr/>
        <a:lstStyle/>
        <a:p>
          <a:endParaRPr lang="en-US"/>
        </a:p>
      </dgm:t>
    </dgm:pt>
    <dgm:pt modelId="{B1B17504-0DE0-43AF-A704-79238B0C1F79}" type="pres">
      <dgm:prSet presAssocID="{9EB2095E-84A2-4014-A4DC-6A1628B20B2C}" presName="horzSpace2" presStyleCnt="0"/>
      <dgm:spPr/>
      <dgm:t>
        <a:bodyPr/>
        <a:lstStyle/>
        <a:p>
          <a:endParaRPr lang="en-US"/>
        </a:p>
      </dgm:t>
    </dgm:pt>
    <dgm:pt modelId="{EE1B3B31-C3A2-44CE-B07C-40E3BABFF200}" type="pres">
      <dgm:prSet presAssocID="{9EB2095E-84A2-4014-A4DC-6A1628B20B2C}" presName="tx2" presStyleLbl="revTx" presStyleIdx="7" presStyleCnt="25"/>
      <dgm:spPr/>
      <dgm:t>
        <a:bodyPr/>
        <a:lstStyle/>
        <a:p>
          <a:endParaRPr lang="en-US"/>
        </a:p>
      </dgm:t>
    </dgm:pt>
    <dgm:pt modelId="{AA31E6E8-BEA9-45B2-A849-222C47644B4D}" type="pres">
      <dgm:prSet presAssocID="{9EB2095E-84A2-4014-A4DC-6A1628B20B2C}" presName="vert2" presStyleCnt="0"/>
      <dgm:spPr/>
      <dgm:t>
        <a:bodyPr/>
        <a:lstStyle/>
        <a:p>
          <a:endParaRPr lang="en-US"/>
        </a:p>
      </dgm:t>
    </dgm:pt>
    <dgm:pt modelId="{0E5C5569-41F3-4947-BA62-AA504A07BCA1}" type="pres">
      <dgm:prSet presAssocID="{0847578D-A2A3-4401-B5E6-8EF837EE3301}" presName="horz3" presStyleCnt="0"/>
      <dgm:spPr/>
      <dgm:t>
        <a:bodyPr/>
        <a:lstStyle/>
        <a:p>
          <a:endParaRPr lang="en-US"/>
        </a:p>
      </dgm:t>
    </dgm:pt>
    <dgm:pt modelId="{8B634869-3D6F-4F19-941F-98517CF6B527}" type="pres">
      <dgm:prSet presAssocID="{0847578D-A2A3-4401-B5E6-8EF837EE3301}" presName="horzSpace3" presStyleCnt="0"/>
      <dgm:spPr/>
      <dgm:t>
        <a:bodyPr/>
        <a:lstStyle/>
        <a:p>
          <a:endParaRPr lang="en-US"/>
        </a:p>
      </dgm:t>
    </dgm:pt>
    <dgm:pt modelId="{FC3C7886-424D-4780-90D1-D7C51C4E6030}" type="pres">
      <dgm:prSet presAssocID="{0847578D-A2A3-4401-B5E6-8EF837EE3301}" presName="tx3" presStyleLbl="revTx" presStyleIdx="8" presStyleCnt="25"/>
      <dgm:spPr/>
      <dgm:t>
        <a:bodyPr/>
        <a:lstStyle/>
        <a:p>
          <a:endParaRPr lang="en-US"/>
        </a:p>
      </dgm:t>
    </dgm:pt>
    <dgm:pt modelId="{EF4B794F-CB95-47A3-B80C-3B5CBFD8D89B}" type="pres">
      <dgm:prSet presAssocID="{0847578D-A2A3-4401-B5E6-8EF837EE3301}" presName="vert3" presStyleCnt="0"/>
      <dgm:spPr/>
      <dgm:t>
        <a:bodyPr/>
        <a:lstStyle/>
        <a:p>
          <a:endParaRPr lang="en-US"/>
        </a:p>
      </dgm:t>
    </dgm:pt>
    <dgm:pt modelId="{D8692E62-CB46-4B7F-AD83-10E3647E9B61}" type="pres">
      <dgm:prSet presAssocID="{9EB2095E-84A2-4014-A4DC-6A1628B20B2C}" presName="thinLine2b" presStyleLbl="callout" presStyleIdx="3" presStyleCnt="12"/>
      <dgm:spPr/>
      <dgm:t>
        <a:bodyPr/>
        <a:lstStyle/>
        <a:p>
          <a:endParaRPr lang="en-US"/>
        </a:p>
      </dgm:t>
    </dgm:pt>
    <dgm:pt modelId="{AC44066D-3C00-4BD5-91E6-B595D5A4A695}" type="pres">
      <dgm:prSet presAssocID="{9EB2095E-84A2-4014-A4DC-6A1628B20B2C}" presName="vertSpace2b" presStyleCnt="0"/>
      <dgm:spPr/>
      <dgm:t>
        <a:bodyPr/>
        <a:lstStyle/>
        <a:p>
          <a:endParaRPr lang="en-US"/>
        </a:p>
      </dgm:t>
    </dgm:pt>
    <dgm:pt modelId="{9668FD17-A892-49E2-ABB6-21093247EBCA}" type="pres">
      <dgm:prSet presAssocID="{CE6A86AE-7D6F-4760-8B30-0A562B24CD7C}" presName="horz2" presStyleCnt="0"/>
      <dgm:spPr/>
      <dgm:t>
        <a:bodyPr/>
        <a:lstStyle/>
        <a:p>
          <a:endParaRPr lang="en-US"/>
        </a:p>
      </dgm:t>
    </dgm:pt>
    <dgm:pt modelId="{7702C47E-0CA4-4300-BAAE-9FFFE77F44B7}" type="pres">
      <dgm:prSet presAssocID="{CE6A86AE-7D6F-4760-8B30-0A562B24CD7C}" presName="horzSpace2" presStyleCnt="0"/>
      <dgm:spPr/>
      <dgm:t>
        <a:bodyPr/>
        <a:lstStyle/>
        <a:p>
          <a:endParaRPr lang="en-US"/>
        </a:p>
      </dgm:t>
    </dgm:pt>
    <dgm:pt modelId="{77A702C1-D77D-4064-982B-EBFB84B5B7C0}" type="pres">
      <dgm:prSet presAssocID="{CE6A86AE-7D6F-4760-8B30-0A562B24CD7C}" presName="tx2" presStyleLbl="revTx" presStyleIdx="9" presStyleCnt="25"/>
      <dgm:spPr/>
      <dgm:t>
        <a:bodyPr/>
        <a:lstStyle/>
        <a:p>
          <a:endParaRPr lang="en-US"/>
        </a:p>
      </dgm:t>
    </dgm:pt>
    <dgm:pt modelId="{9033CA31-DA60-40EF-9338-EDC2B3BC6925}" type="pres">
      <dgm:prSet presAssocID="{CE6A86AE-7D6F-4760-8B30-0A562B24CD7C}" presName="vert2" presStyleCnt="0"/>
      <dgm:spPr/>
      <dgm:t>
        <a:bodyPr/>
        <a:lstStyle/>
        <a:p>
          <a:endParaRPr lang="en-US"/>
        </a:p>
      </dgm:t>
    </dgm:pt>
    <dgm:pt modelId="{D4FF0B28-1B1F-47B0-925A-B5E0E9F51221}" type="pres">
      <dgm:prSet presAssocID="{1802913D-8339-4726-9539-4AB78631D187}" presName="horz3" presStyleCnt="0"/>
      <dgm:spPr/>
      <dgm:t>
        <a:bodyPr/>
        <a:lstStyle/>
        <a:p>
          <a:endParaRPr lang="en-US"/>
        </a:p>
      </dgm:t>
    </dgm:pt>
    <dgm:pt modelId="{B96A4A20-7FE9-4BD5-85C2-6D4681B2C2F1}" type="pres">
      <dgm:prSet presAssocID="{1802913D-8339-4726-9539-4AB78631D187}" presName="horzSpace3" presStyleCnt="0"/>
      <dgm:spPr/>
      <dgm:t>
        <a:bodyPr/>
        <a:lstStyle/>
        <a:p>
          <a:endParaRPr lang="en-US"/>
        </a:p>
      </dgm:t>
    </dgm:pt>
    <dgm:pt modelId="{70263E1B-D2DF-437E-B39F-9DFBC26EFB1B}" type="pres">
      <dgm:prSet presAssocID="{1802913D-8339-4726-9539-4AB78631D187}" presName="tx3" presStyleLbl="revTx" presStyleIdx="10" presStyleCnt="25"/>
      <dgm:spPr/>
      <dgm:t>
        <a:bodyPr/>
        <a:lstStyle/>
        <a:p>
          <a:endParaRPr lang="en-US"/>
        </a:p>
      </dgm:t>
    </dgm:pt>
    <dgm:pt modelId="{D2C96178-D702-46F7-AF24-5A5A52AF6615}" type="pres">
      <dgm:prSet presAssocID="{1802913D-8339-4726-9539-4AB78631D187}" presName="vert3" presStyleCnt="0"/>
      <dgm:spPr/>
      <dgm:t>
        <a:bodyPr/>
        <a:lstStyle/>
        <a:p>
          <a:endParaRPr lang="en-US"/>
        </a:p>
      </dgm:t>
    </dgm:pt>
    <dgm:pt modelId="{C339D601-8677-4ECF-9C84-B61B52FF6FF9}" type="pres">
      <dgm:prSet presAssocID="{CE6A86AE-7D6F-4760-8B30-0A562B24CD7C}" presName="thinLine2b" presStyleLbl="callout" presStyleIdx="4" presStyleCnt="12"/>
      <dgm:spPr/>
      <dgm:t>
        <a:bodyPr/>
        <a:lstStyle/>
        <a:p>
          <a:endParaRPr lang="en-US"/>
        </a:p>
      </dgm:t>
    </dgm:pt>
    <dgm:pt modelId="{1F2ED8C6-0332-4224-A89D-9987D50BADA3}" type="pres">
      <dgm:prSet presAssocID="{CE6A86AE-7D6F-4760-8B30-0A562B24CD7C}" presName="vertSpace2b" presStyleCnt="0"/>
      <dgm:spPr/>
      <dgm:t>
        <a:bodyPr/>
        <a:lstStyle/>
        <a:p>
          <a:endParaRPr lang="en-US"/>
        </a:p>
      </dgm:t>
    </dgm:pt>
    <dgm:pt modelId="{38C4C796-00BC-461A-8E12-CC84CFD04D93}" type="pres">
      <dgm:prSet presAssocID="{786ABF0E-88A1-4EE5-9BB7-D2F3A37A3114}" presName="horz2" presStyleCnt="0"/>
      <dgm:spPr/>
      <dgm:t>
        <a:bodyPr/>
        <a:lstStyle/>
        <a:p>
          <a:endParaRPr lang="en-US"/>
        </a:p>
      </dgm:t>
    </dgm:pt>
    <dgm:pt modelId="{2276B5EE-CC54-46FE-9D06-698B9F480549}" type="pres">
      <dgm:prSet presAssocID="{786ABF0E-88A1-4EE5-9BB7-D2F3A37A3114}" presName="horzSpace2" presStyleCnt="0"/>
      <dgm:spPr/>
      <dgm:t>
        <a:bodyPr/>
        <a:lstStyle/>
        <a:p>
          <a:endParaRPr lang="en-US"/>
        </a:p>
      </dgm:t>
    </dgm:pt>
    <dgm:pt modelId="{C2D6E482-38EE-4FFA-8363-F2AF0054A239}" type="pres">
      <dgm:prSet presAssocID="{786ABF0E-88A1-4EE5-9BB7-D2F3A37A3114}" presName="tx2" presStyleLbl="revTx" presStyleIdx="11" presStyleCnt="25"/>
      <dgm:spPr/>
      <dgm:t>
        <a:bodyPr/>
        <a:lstStyle/>
        <a:p>
          <a:endParaRPr lang="en-US"/>
        </a:p>
      </dgm:t>
    </dgm:pt>
    <dgm:pt modelId="{60FEB981-F51B-4E80-849C-2DC0F014063A}" type="pres">
      <dgm:prSet presAssocID="{786ABF0E-88A1-4EE5-9BB7-D2F3A37A3114}" presName="vert2" presStyleCnt="0"/>
      <dgm:spPr/>
      <dgm:t>
        <a:bodyPr/>
        <a:lstStyle/>
        <a:p>
          <a:endParaRPr lang="en-US"/>
        </a:p>
      </dgm:t>
    </dgm:pt>
    <dgm:pt modelId="{41BAD49E-683F-496D-A49D-1EC3F4491B75}" type="pres">
      <dgm:prSet presAssocID="{DF823E02-EE08-4E4F-B428-83FCFFBC1CA1}" presName="horz3" presStyleCnt="0"/>
      <dgm:spPr/>
      <dgm:t>
        <a:bodyPr/>
        <a:lstStyle/>
        <a:p>
          <a:endParaRPr lang="en-US"/>
        </a:p>
      </dgm:t>
    </dgm:pt>
    <dgm:pt modelId="{EDEB85D2-8D61-45B2-991B-1CC880ABEED2}" type="pres">
      <dgm:prSet presAssocID="{DF823E02-EE08-4E4F-B428-83FCFFBC1CA1}" presName="horzSpace3" presStyleCnt="0"/>
      <dgm:spPr/>
      <dgm:t>
        <a:bodyPr/>
        <a:lstStyle/>
        <a:p>
          <a:endParaRPr lang="en-US"/>
        </a:p>
      </dgm:t>
    </dgm:pt>
    <dgm:pt modelId="{3F09B7CC-7A7B-4176-9759-6D9BB1E24E9A}" type="pres">
      <dgm:prSet presAssocID="{DF823E02-EE08-4E4F-B428-83FCFFBC1CA1}" presName="tx3" presStyleLbl="revTx" presStyleIdx="12" presStyleCnt="25"/>
      <dgm:spPr/>
      <dgm:t>
        <a:bodyPr/>
        <a:lstStyle/>
        <a:p>
          <a:endParaRPr lang="en-US"/>
        </a:p>
      </dgm:t>
    </dgm:pt>
    <dgm:pt modelId="{A5E5557B-2D2B-4E29-B92F-3A554392A266}" type="pres">
      <dgm:prSet presAssocID="{DF823E02-EE08-4E4F-B428-83FCFFBC1CA1}" presName="vert3" presStyleCnt="0"/>
      <dgm:spPr/>
      <dgm:t>
        <a:bodyPr/>
        <a:lstStyle/>
        <a:p>
          <a:endParaRPr lang="en-US"/>
        </a:p>
      </dgm:t>
    </dgm:pt>
    <dgm:pt modelId="{45806D57-4082-43D3-B0C8-F88B3D2B746A}" type="pres">
      <dgm:prSet presAssocID="{786ABF0E-88A1-4EE5-9BB7-D2F3A37A3114}" presName="thinLine2b" presStyleLbl="callout" presStyleIdx="5" presStyleCnt="12"/>
      <dgm:spPr/>
      <dgm:t>
        <a:bodyPr/>
        <a:lstStyle/>
        <a:p>
          <a:endParaRPr lang="en-US"/>
        </a:p>
      </dgm:t>
    </dgm:pt>
    <dgm:pt modelId="{BBBAF750-2328-47D9-8391-1CA7171FC1EB}" type="pres">
      <dgm:prSet presAssocID="{786ABF0E-88A1-4EE5-9BB7-D2F3A37A3114}" presName="vertSpace2b" presStyleCnt="0"/>
      <dgm:spPr/>
      <dgm:t>
        <a:bodyPr/>
        <a:lstStyle/>
        <a:p>
          <a:endParaRPr lang="en-US"/>
        </a:p>
      </dgm:t>
    </dgm:pt>
    <dgm:pt modelId="{81510A57-7F5B-4970-B445-9ED4FE86EA1E}" type="pres">
      <dgm:prSet presAssocID="{A4326731-0B42-486A-BE60-CEAD9A65C7CE}" presName="horz2" presStyleCnt="0"/>
      <dgm:spPr/>
      <dgm:t>
        <a:bodyPr/>
        <a:lstStyle/>
        <a:p>
          <a:endParaRPr lang="en-US"/>
        </a:p>
      </dgm:t>
    </dgm:pt>
    <dgm:pt modelId="{19D3E32E-D648-4D9B-8CAF-8243B68CA66D}" type="pres">
      <dgm:prSet presAssocID="{A4326731-0B42-486A-BE60-CEAD9A65C7CE}" presName="horzSpace2" presStyleCnt="0"/>
      <dgm:spPr/>
      <dgm:t>
        <a:bodyPr/>
        <a:lstStyle/>
        <a:p>
          <a:endParaRPr lang="en-US"/>
        </a:p>
      </dgm:t>
    </dgm:pt>
    <dgm:pt modelId="{BE4E65C4-97AE-4D3B-B2F0-D018B046F286}" type="pres">
      <dgm:prSet presAssocID="{A4326731-0B42-486A-BE60-CEAD9A65C7CE}" presName="tx2" presStyleLbl="revTx" presStyleIdx="13" presStyleCnt="25"/>
      <dgm:spPr/>
      <dgm:t>
        <a:bodyPr/>
        <a:lstStyle/>
        <a:p>
          <a:endParaRPr lang="en-US"/>
        </a:p>
      </dgm:t>
    </dgm:pt>
    <dgm:pt modelId="{CE8856B2-A0B3-41D5-B131-8EBB6BA76086}" type="pres">
      <dgm:prSet presAssocID="{A4326731-0B42-486A-BE60-CEAD9A65C7CE}" presName="vert2" presStyleCnt="0"/>
      <dgm:spPr/>
      <dgm:t>
        <a:bodyPr/>
        <a:lstStyle/>
        <a:p>
          <a:endParaRPr lang="en-US"/>
        </a:p>
      </dgm:t>
    </dgm:pt>
    <dgm:pt modelId="{A2025475-6505-4902-B7A2-ABA15EBCDD6F}" type="pres">
      <dgm:prSet presAssocID="{8347A665-5323-4E84-9804-468D447B7E09}" presName="horz3" presStyleCnt="0"/>
      <dgm:spPr/>
      <dgm:t>
        <a:bodyPr/>
        <a:lstStyle/>
        <a:p>
          <a:endParaRPr lang="en-US"/>
        </a:p>
      </dgm:t>
    </dgm:pt>
    <dgm:pt modelId="{AB4F24FE-7E54-4382-822C-4E61D1D05E29}" type="pres">
      <dgm:prSet presAssocID="{8347A665-5323-4E84-9804-468D447B7E09}" presName="horzSpace3" presStyleCnt="0"/>
      <dgm:spPr/>
      <dgm:t>
        <a:bodyPr/>
        <a:lstStyle/>
        <a:p>
          <a:endParaRPr lang="en-US"/>
        </a:p>
      </dgm:t>
    </dgm:pt>
    <dgm:pt modelId="{B0B28CBF-D728-4BF3-8C20-1E93ADC2C2C4}" type="pres">
      <dgm:prSet presAssocID="{8347A665-5323-4E84-9804-468D447B7E09}" presName="tx3" presStyleLbl="revTx" presStyleIdx="14" presStyleCnt="25"/>
      <dgm:spPr/>
      <dgm:t>
        <a:bodyPr/>
        <a:lstStyle/>
        <a:p>
          <a:endParaRPr lang="en-US"/>
        </a:p>
      </dgm:t>
    </dgm:pt>
    <dgm:pt modelId="{51581A63-7FF2-4825-A5E7-384ABFEDDCC5}" type="pres">
      <dgm:prSet presAssocID="{8347A665-5323-4E84-9804-468D447B7E09}" presName="vert3" presStyleCnt="0"/>
      <dgm:spPr/>
      <dgm:t>
        <a:bodyPr/>
        <a:lstStyle/>
        <a:p>
          <a:endParaRPr lang="en-US"/>
        </a:p>
      </dgm:t>
    </dgm:pt>
    <dgm:pt modelId="{1E1914F5-661E-445D-8E58-BFC2CE09ED4D}" type="pres">
      <dgm:prSet presAssocID="{A4326731-0B42-486A-BE60-CEAD9A65C7CE}" presName="thinLine2b" presStyleLbl="callout" presStyleIdx="6" presStyleCnt="12"/>
      <dgm:spPr/>
      <dgm:t>
        <a:bodyPr/>
        <a:lstStyle/>
        <a:p>
          <a:endParaRPr lang="en-US"/>
        </a:p>
      </dgm:t>
    </dgm:pt>
    <dgm:pt modelId="{100B0F99-12B3-4788-B0B4-81AC08A81986}" type="pres">
      <dgm:prSet presAssocID="{A4326731-0B42-486A-BE60-CEAD9A65C7CE}" presName="vertSpace2b" presStyleCnt="0"/>
      <dgm:spPr/>
      <dgm:t>
        <a:bodyPr/>
        <a:lstStyle/>
        <a:p>
          <a:endParaRPr lang="en-US"/>
        </a:p>
      </dgm:t>
    </dgm:pt>
    <dgm:pt modelId="{2CF1665C-6148-4570-ABB9-76E8B3204CEA}" type="pres">
      <dgm:prSet presAssocID="{1C60D59D-3611-4069-8825-933A09EC80D3}" presName="horz2" presStyleCnt="0"/>
      <dgm:spPr/>
      <dgm:t>
        <a:bodyPr/>
        <a:lstStyle/>
        <a:p>
          <a:endParaRPr lang="en-US"/>
        </a:p>
      </dgm:t>
    </dgm:pt>
    <dgm:pt modelId="{D97277C2-AFAF-4BD0-8534-3BA3044AE581}" type="pres">
      <dgm:prSet presAssocID="{1C60D59D-3611-4069-8825-933A09EC80D3}" presName="horzSpace2" presStyleCnt="0"/>
      <dgm:spPr/>
      <dgm:t>
        <a:bodyPr/>
        <a:lstStyle/>
        <a:p>
          <a:endParaRPr lang="en-US"/>
        </a:p>
      </dgm:t>
    </dgm:pt>
    <dgm:pt modelId="{374D6A72-3947-4D00-96AC-512A00ABB82B}" type="pres">
      <dgm:prSet presAssocID="{1C60D59D-3611-4069-8825-933A09EC80D3}" presName="tx2" presStyleLbl="revTx" presStyleIdx="15" presStyleCnt="25"/>
      <dgm:spPr/>
      <dgm:t>
        <a:bodyPr/>
        <a:lstStyle/>
        <a:p>
          <a:endParaRPr lang="en-US"/>
        </a:p>
      </dgm:t>
    </dgm:pt>
    <dgm:pt modelId="{14808FE2-1268-4D98-AC96-EBF1F5BB5B24}" type="pres">
      <dgm:prSet presAssocID="{1C60D59D-3611-4069-8825-933A09EC80D3}" presName="vert2" presStyleCnt="0"/>
      <dgm:spPr/>
      <dgm:t>
        <a:bodyPr/>
        <a:lstStyle/>
        <a:p>
          <a:endParaRPr lang="en-US"/>
        </a:p>
      </dgm:t>
    </dgm:pt>
    <dgm:pt modelId="{7B636C0D-7DCB-4AF8-A68F-7965A34A3A87}" type="pres">
      <dgm:prSet presAssocID="{D14507E4-BC7C-4876-9980-69C387F70620}" presName="horz3" presStyleCnt="0"/>
      <dgm:spPr/>
      <dgm:t>
        <a:bodyPr/>
        <a:lstStyle/>
        <a:p>
          <a:endParaRPr lang="en-US"/>
        </a:p>
      </dgm:t>
    </dgm:pt>
    <dgm:pt modelId="{69F4C7CD-8299-42D0-8F3E-E6EADBC4C910}" type="pres">
      <dgm:prSet presAssocID="{D14507E4-BC7C-4876-9980-69C387F70620}" presName="horzSpace3" presStyleCnt="0"/>
      <dgm:spPr/>
      <dgm:t>
        <a:bodyPr/>
        <a:lstStyle/>
        <a:p>
          <a:endParaRPr lang="en-US"/>
        </a:p>
      </dgm:t>
    </dgm:pt>
    <dgm:pt modelId="{67DA113E-2FB6-4AEF-8745-340ACF174DCB}" type="pres">
      <dgm:prSet presAssocID="{D14507E4-BC7C-4876-9980-69C387F70620}" presName="tx3" presStyleLbl="revTx" presStyleIdx="16" presStyleCnt="25"/>
      <dgm:spPr/>
      <dgm:t>
        <a:bodyPr/>
        <a:lstStyle/>
        <a:p>
          <a:endParaRPr lang="en-US"/>
        </a:p>
      </dgm:t>
    </dgm:pt>
    <dgm:pt modelId="{E57C65AA-9050-4732-9D95-5DB820CA7D62}" type="pres">
      <dgm:prSet presAssocID="{D14507E4-BC7C-4876-9980-69C387F70620}" presName="vert3" presStyleCnt="0"/>
      <dgm:spPr/>
      <dgm:t>
        <a:bodyPr/>
        <a:lstStyle/>
        <a:p>
          <a:endParaRPr lang="en-US"/>
        </a:p>
      </dgm:t>
    </dgm:pt>
    <dgm:pt modelId="{E22C1DBF-E3C3-474F-AD8E-4FFBD8C15FE1}" type="pres">
      <dgm:prSet presAssocID="{1C60D59D-3611-4069-8825-933A09EC80D3}" presName="thinLine2b" presStyleLbl="callout" presStyleIdx="7" presStyleCnt="12"/>
      <dgm:spPr/>
      <dgm:t>
        <a:bodyPr/>
        <a:lstStyle/>
        <a:p>
          <a:endParaRPr lang="en-US"/>
        </a:p>
      </dgm:t>
    </dgm:pt>
    <dgm:pt modelId="{6705AF36-0B06-4180-8E95-4E0326B316ED}" type="pres">
      <dgm:prSet presAssocID="{1C60D59D-3611-4069-8825-933A09EC80D3}" presName="vertSpace2b" presStyleCnt="0"/>
      <dgm:spPr/>
      <dgm:t>
        <a:bodyPr/>
        <a:lstStyle/>
        <a:p>
          <a:endParaRPr lang="en-US"/>
        </a:p>
      </dgm:t>
    </dgm:pt>
    <dgm:pt modelId="{0614FAC8-A650-4791-8E61-6B3A67845F42}" type="pres">
      <dgm:prSet presAssocID="{573E66A5-209C-4DAF-A013-7B7A52EC292F}" presName="horz2" presStyleCnt="0"/>
      <dgm:spPr/>
      <dgm:t>
        <a:bodyPr/>
        <a:lstStyle/>
        <a:p>
          <a:endParaRPr lang="en-US"/>
        </a:p>
      </dgm:t>
    </dgm:pt>
    <dgm:pt modelId="{60D36AA5-F7E9-4FFF-9CBE-BE1F5654ACAB}" type="pres">
      <dgm:prSet presAssocID="{573E66A5-209C-4DAF-A013-7B7A52EC292F}" presName="horzSpace2" presStyleCnt="0"/>
      <dgm:spPr/>
      <dgm:t>
        <a:bodyPr/>
        <a:lstStyle/>
        <a:p>
          <a:endParaRPr lang="en-US"/>
        </a:p>
      </dgm:t>
    </dgm:pt>
    <dgm:pt modelId="{F525890F-EB6A-439F-93C6-D2C674E88944}" type="pres">
      <dgm:prSet presAssocID="{573E66A5-209C-4DAF-A013-7B7A52EC292F}" presName="tx2" presStyleLbl="revTx" presStyleIdx="17" presStyleCnt="25"/>
      <dgm:spPr/>
      <dgm:t>
        <a:bodyPr/>
        <a:lstStyle/>
        <a:p>
          <a:endParaRPr lang="en-US"/>
        </a:p>
      </dgm:t>
    </dgm:pt>
    <dgm:pt modelId="{8ADB6529-226D-41F4-8B8C-498C7B5D05F1}" type="pres">
      <dgm:prSet presAssocID="{573E66A5-209C-4DAF-A013-7B7A52EC292F}" presName="vert2" presStyleCnt="0"/>
      <dgm:spPr/>
      <dgm:t>
        <a:bodyPr/>
        <a:lstStyle/>
        <a:p>
          <a:endParaRPr lang="en-US"/>
        </a:p>
      </dgm:t>
    </dgm:pt>
    <dgm:pt modelId="{F3EAD1B6-8FFF-43B7-85C7-C3B90EA554A0}" type="pres">
      <dgm:prSet presAssocID="{BA7D87DD-DD92-4D62-8978-59C29AC1470F}" presName="horz3" presStyleCnt="0"/>
      <dgm:spPr/>
      <dgm:t>
        <a:bodyPr/>
        <a:lstStyle/>
        <a:p>
          <a:endParaRPr lang="en-US"/>
        </a:p>
      </dgm:t>
    </dgm:pt>
    <dgm:pt modelId="{5EBC319D-70B4-4C21-A194-DC1B594F8E47}" type="pres">
      <dgm:prSet presAssocID="{BA7D87DD-DD92-4D62-8978-59C29AC1470F}" presName="horzSpace3" presStyleCnt="0"/>
      <dgm:spPr/>
      <dgm:t>
        <a:bodyPr/>
        <a:lstStyle/>
        <a:p>
          <a:endParaRPr lang="en-US"/>
        </a:p>
      </dgm:t>
    </dgm:pt>
    <dgm:pt modelId="{462799D0-B34D-43D2-AA5E-972F8E8AA2C7}" type="pres">
      <dgm:prSet presAssocID="{BA7D87DD-DD92-4D62-8978-59C29AC1470F}" presName="tx3" presStyleLbl="revTx" presStyleIdx="18" presStyleCnt="25"/>
      <dgm:spPr/>
      <dgm:t>
        <a:bodyPr/>
        <a:lstStyle/>
        <a:p>
          <a:endParaRPr lang="en-US"/>
        </a:p>
      </dgm:t>
    </dgm:pt>
    <dgm:pt modelId="{70ECB9E2-B453-4441-B651-D375391A74B1}" type="pres">
      <dgm:prSet presAssocID="{BA7D87DD-DD92-4D62-8978-59C29AC1470F}" presName="vert3" presStyleCnt="0"/>
      <dgm:spPr/>
      <dgm:t>
        <a:bodyPr/>
        <a:lstStyle/>
        <a:p>
          <a:endParaRPr lang="en-US"/>
        </a:p>
      </dgm:t>
    </dgm:pt>
    <dgm:pt modelId="{41C83CB3-DEB8-437E-91DE-DF63BE27DC5D}" type="pres">
      <dgm:prSet presAssocID="{573E66A5-209C-4DAF-A013-7B7A52EC292F}" presName="thinLine2b" presStyleLbl="callout" presStyleIdx="8" presStyleCnt="12"/>
      <dgm:spPr/>
      <dgm:t>
        <a:bodyPr/>
        <a:lstStyle/>
        <a:p>
          <a:endParaRPr lang="en-US"/>
        </a:p>
      </dgm:t>
    </dgm:pt>
    <dgm:pt modelId="{80B2319D-A2DC-44E1-AA74-80E17D28E9D6}" type="pres">
      <dgm:prSet presAssocID="{573E66A5-209C-4DAF-A013-7B7A52EC292F}" presName="vertSpace2b" presStyleCnt="0"/>
      <dgm:spPr/>
      <dgm:t>
        <a:bodyPr/>
        <a:lstStyle/>
        <a:p>
          <a:endParaRPr lang="en-US"/>
        </a:p>
      </dgm:t>
    </dgm:pt>
    <dgm:pt modelId="{FAD49460-4A6E-4806-8741-1CCA2FE092F2}" type="pres">
      <dgm:prSet presAssocID="{B772BDE6-D87D-4311-9C32-21BBEAE1AC4B}" presName="horz2" presStyleCnt="0"/>
      <dgm:spPr/>
      <dgm:t>
        <a:bodyPr/>
        <a:lstStyle/>
        <a:p>
          <a:endParaRPr lang="en-US"/>
        </a:p>
      </dgm:t>
    </dgm:pt>
    <dgm:pt modelId="{1A6F1C39-6CE5-4D77-A5AF-E2DDA19349DB}" type="pres">
      <dgm:prSet presAssocID="{B772BDE6-D87D-4311-9C32-21BBEAE1AC4B}" presName="horzSpace2" presStyleCnt="0"/>
      <dgm:spPr/>
      <dgm:t>
        <a:bodyPr/>
        <a:lstStyle/>
        <a:p>
          <a:endParaRPr lang="en-US"/>
        </a:p>
      </dgm:t>
    </dgm:pt>
    <dgm:pt modelId="{DCBA1321-4166-4FDF-85E0-A4557647107C}" type="pres">
      <dgm:prSet presAssocID="{B772BDE6-D87D-4311-9C32-21BBEAE1AC4B}" presName="tx2" presStyleLbl="revTx" presStyleIdx="19" presStyleCnt="25"/>
      <dgm:spPr/>
      <dgm:t>
        <a:bodyPr/>
        <a:lstStyle/>
        <a:p>
          <a:endParaRPr lang="en-US"/>
        </a:p>
      </dgm:t>
    </dgm:pt>
    <dgm:pt modelId="{08F2F743-10FA-41DA-8350-FBA01431CDF7}" type="pres">
      <dgm:prSet presAssocID="{B772BDE6-D87D-4311-9C32-21BBEAE1AC4B}" presName="vert2" presStyleCnt="0"/>
      <dgm:spPr/>
      <dgm:t>
        <a:bodyPr/>
        <a:lstStyle/>
        <a:p>
          <a:endParaRPr lang="en-US"/>
        </a:p>
      </dgm:t>
    </dgm:pt>
    <dgm:pt modelId="{B3211AD3-E287-4248-B2EB-39BF56228850}" type="pres">
      <dgm:prSet presAssocID="{6ADDEAB4-47FD-4FAC-BA5F-6FC7595CA436}" presName="horz3" presStyleCnt="0"/>
      <dgm:spPr/>
      <dgm:t>
        <a:bodyPr/>
        <a:lstStyle/>
        <a:p>
          <a:endParaRPr lang="en-US"/>
        </a:p>
      </dgm:t>
    </dgm:pt>
    <dgm:pt modelId="{96BC1EBD-BF77-4AB6-949C-45A569E0EA62}" type="pres">
      <dgm:prSet presAssocID="{6ADDEAB4-47FD-4FAC-BA5F-6FC7595CA436}" presName="horzSpace3" presStyleCnt="0"/>
      <dgm:spPr/>
      <dgm:t>
        <a:bodyPr/>
        <a:lstStyle/>
        <a:p>
          <a:endParaRPr lang="en-US"/>
        </a:p>
      </dgm:t>
    </dgm:pt>
    <dgm:pt modelId="{BCEE2737-002D-408F-9B74-889E2EE9E74A}" type="pres">
      <dgm:prSet presAssocID="{6ADDEAB4-47FD-4FAC-BA5F-6FC7595CA436}" presName="tx3" presStyleLbl="revTx" presStyleIdx="20" presStyleCnt="25"/>
      <dgm:spPr/>
      <dgm:t>
        <a:bodyPr/>
        <a:lstStyle/>
        <a:p>
          <a:endParaRPr lang="en-US"/>
        </a:p>
      </dgm:t>
    </dgm:pt>
    <dgm:pt modelId="{43B49599-2BDE-4041-BECA-8FD481FE0FF4}" type="pres">
      <dgm:prSet presAssocID="{6ADDEAB4-47FD-4FAC-BA5F-6FC7595CA436}" presName="vert3" presStyleCnt="0"/>
      <dgm:spPr/>
      <dgm:t>
        <a:bodyPr/>
        <a:lstStyle/>
        <a:p>
          <a:endParaRPr lang="en-US"/>
        </a:p>
      </dgm:t>
    </dgm:pt>
    <dgm:pt modelId="{50BFCA13-9573-4F0B-A7BE-DCC29A72E119}" type="pres">
      <dgm:prSet presAssocID="{B772BDE6-D87D-4311-9C32-21BBEAE1AC4B}" presName="thinLine2b" presStyleLbl="callout" presStyleIdx="9" presStyleCnt="12"/>
      <dgm:spPr/>
      <dgm:t>
        <a:bodyPr/>
        <a:lstStyle/>
        <a:p>
          <a:endParaRPr lang="en-US"/>
        </a:p>
      </dgm:t>
    </dgm:pt>
    <dgm:pt modelId="{2B83355D-4E3F-4269-915C-30E8FAB6B044}" type="pres">
      <dgm:prSet presAssocID="{B772BDE6-D87D-4311-9C32-21BBEAE1AC4B}" presName="vertSpace2b" presStyleCnt="0"/>
      <dgm:spPr/>
      <dgm:t>
        <a:bodyPr/>
        <a:lstStyle/>
        <a:p>
          <a:endParaRPr lang="en-US"/>
        </a:p>
      </dgm:t>
    </dgm:pt>
    <dgm:pt modelId="{2A467DE1-5523-4BEF-AAF4-E2DAAF58EA9A}" type="pres">
      <dgm:prSet presAssocID="{7C4574F9-42DC-458E-B0BC-A86E3A63C7AE}" presName="horz2" presStyleCnt="0"/>
      <dgm:spPr/>
      <dgm:t>
        <a:bodyPr/>
        <a:lstStyle/>
        <a:p>
          <a:endParaRPr lang="en-US"/>
        </a:p>
      </dgm:t>
    </dgm:pt>
    <dgm:pt modelId="{BDA0C934-1A3F-4B47-90E7-02441D6852EF}" type="pres">
      <dgm:prSet presAssocID="{7C4574F9-42DC-458E-B0BC-A86E3A63C7AE}" presName="horzSpace2" presStyleCnt="0"/>
      <dgm:spPr/>
      <dgm:t>
        <a:bodyPr/>
        <a:lstStyle/>
        <a:p>
          <a:endParaRPr lang="en-US"/>
        </a:p>
      </dgm:t>
    </dgm:pt>
    <dgm:pt modelId="{AD5AC08B-640B-4BF3-9632-89D5B8F40CC0}" type="pres">
      <dgm:prSet presAssocID="{7C4574F9-42DC-458E-B0BC-A86E3A63C7AE}" presName="tx2" presStyleLbl="revTx" presStyleIdx="21" presStyleCnt="25"/>
      <dgm:spPr/>
      <dgm:t>
        <a:bodyPr/>
        <a:lstStyle/>
        <a:p>
          <a:endParaRPr lang="en-US"/>
        </a:p>
      </dgm:t>
    </dgm:pt>
    <dgm:pt modelId="{DF64F0F7-8709-4691-AADC-AFD248786267}" type="pres">
      <dgm:prSet presAssocID="{7C4574F9-42DC-458E-B0BC-A86E3A63C7AE}" presName="vert2" presStyleCnt="0"/>
      <dgm:spPr/>
      <dgm:t>
        <a:bodyPr/>
        <a:lstStyle/>
        <a:p>
          <a:endParaRPr lang="en-US"/>
        </a:p>
      </dgm:t>
    </dgm:pt>
    <dgm:pt modelId="{CF99770D-8C18-4CD2-8EEA-6B451E4078B0}" type="pres">
      <dgm:prSet presAssocID="{EF0321BE-A7F6-4C8F-AB47-5217B9EDFD68}" presName="horz3" presStyleCnt="0"/>
      <dgm:spPr/>
      <dgm:t>
        <a:bodyPr/>
        <a:lstStyle/>
        <a:p>
          <a:endParaRPr lang="en-US"/>
        </a:p>
      </dgm:t>
    </dgm:pt>
    <dgm:pt modelId="{4F500191-86B1-42E7-B90C-3C4EB6C8A4A8}" type="pres">
      <dgm:prSet presAssocID="{EF0321BE-A7F6-4C8F-AB47-5217B9EDFD68}" presName="horzSpace3" presStyleCnt="0"/>
      <dgm:spPr/>
      <dgm:t>
        <a:bodyPr/>
        <a:lstStyle/>
        <a:p>
          <a:endParaRPr lang="en-US"/>
        </a:p>
      </dgm:t>
    </dgm:pt>
    <dgm:pt modelId="{79F03C78-9304-49B8-A52D-E06506C87DAE}" type="pres">
      <dgm:prSet presAssocID="{EF0321BE-A7F6-4C8F-AB47-5217B9EDFD68}" presName="tx3" presStyleLbl="revTx" presStyleIdx="22" presStyleCnt="25"/>
      <dgm:spPr/>
      <dgm:t>
        <a:bodyPr/>
        <a:lstStyle/>
        <a:p>
          <a:endParaRPr lang="en-US"/>
        </a:p>
      </dgm:t>
    </dgm:pt>
    <dgm:pt modelId="{3CE92AD0-C2B8-4EF2-88D5-D52165EC8B9F}" type="pres">
      <dgm:prSet presAssocID="{EF0321BE-A7F6-4C8F-AB47-5217B9EDFD68}" presName="vert3" presStyleCnt="0"/>
      <dgm:spPr/>
      <dgm:t>
        <a:bodyPr/>
        <a:lstStyle/>
        <a:p>
          <a:endParaRPr lang="en-US"/>
        </a:p>
      </dgm:t>
    </dgm:pt>
    <dgm:pt modelId="{5ADC530F-8DF8-4F12-98F0-054C354EA3B3}" type="pres">
      <dgm:prSet presAssocID="{7C4574F9-42DC-458E-B0BC-A86E3A63C7AE}" presName="thinLine2b" presStyleLbl="callout" presStyleIdx="10" presStyleCnt="12"/>
      <dgm:spPr/>
      <dgm:t>
        <a:bodyPr/>
        <a:lstStyle/>
        <a:p>
          <a:endParaRPr lang="en-US"/>
        </a:p>
      </dgm:t>
    </dgm:pt>
    <dgm:pt modelId="{15E8B04D-7988-4DD4-BA4C-AE2D536F98C1}" type="pres">
      <dgm:prSet presAssocID="{7C4574F9-42DC-458E-B0BC-A86E3A63C7AE}" presName="vertSpace2b" presStyleCnt="0"/>
      <dgm:spPr/>
      <dgm:t>
        <a:bodyPr/>
        <a:lstStyle/>
        <a:p>
          <a:endParaRPr lang="en-US"/>
        </a:p>
      </dgm:t>
    </dgm:pt>
    <dgm:pt modelId="{06974225-66EF-458A-B018-1A306E4F9725}" type="pres">
      <dgm:prSet presAssocID="{A07A763A-8A9F-4BC4-8A88-1F37D9FDA31C}" presName="horz2" presStyleCnt="0"/>
      <dgm:spPr/>
      <dgm:t>
        <a:bodyPr/>
        <a:lstStyle/>
        <a:p>
          <a:endParaRPr lang="en-US"/>
        </a:p>
      </dgm:t>
    </dgm:pt>
    <dgm:pt modelId="{5F90ACD2-A3DF-45FF-AD2F-03FF83117CF2}" type="pres">
      <dgm:prSet presAssocID="{A07A763A-8A9F-4BC4-8A88-1F37D9FDA31C}" presName="horzSpace2" presStyleCnt="0"/>
      <dgm:spPr/>
      <dgm:t>
        <a:bodyPr/>
        <a:lstStyle/>
        <a:p>
          <a:endParaRPr lang="en-US"/>
        </a:p>
      </dgm:t>
    </dgm:pt>
    <dgm:pt modelId="{E211ECC8-5850-41F3-AB5C-76D989040FF4}" type="pres">
      <dgm:prSet presAssocID="{A07A763A-8A9F-4BC4-8A88-1F37D9FDA31C}" presName="tx2" presStyleLbl="revTx" presStyleIdx="23" presStyleCnt="25"/>
      <dgm:spPr/>
      <dgm:t>
        <a:bodyPr/>
        <a:lstStyle/>
        <a:p>
          <a:endParaRPr lang="en-US"/>
        </a:p>
      </dgm:t>
    </dgm:pt>
    <dgm:pt modelId="{45B5638A-18C8-4D7B-9BC5-18A516564B5A}" type="pres">
      <dgm:prSet presAssocID="{A07A763A-8A9F-4BC4-8A88-1F37D9FDA31C}" presName="vert2" presStyleCnt="0"/>
      <dgm:spPr/>
      <dgm:t>
        <a:bodyPr/>
        <a:lstStyle/>
        <a:p>
          <a:endParaRPr lang="en-US"/>
        </a:p>
      </dgm:t>
    </dgm:pt>
    <dgm:pt modelId="{EC61AEAC-9127-409D-A573-885B85680BD4}" type="pres">
      <dgm:prSet presAssocID="{21EC3168-090E-4205-9E0B-670A87402102}" presName="horz3" presStyleCnt="0"/>
      <dgm:spPr/>
      <dgm:t>
        <a:bodyPr/>
        <a:lstStyle/>
        <a:p>
          <a:endParaRPr lang="en-US"/>
        </a:p>
      </dgm:t>
    </dgm:pt>
    <dgm:pt modelId="{2284652C-EBD9-44A8-8910-A96FF332341E}" type="pres">
      <dgm:prSet presAssocID="{21EC3168-090E-4205-9E0B-670A87402102}" presName="horzSpace3" presStyleCnt="0"/>
      <dgm:spPr/>
      <dgm:t>
        <a:bodyPr/>
        <a:lstStyle/>
        <a:p>
          <a:endParaRPr lang="en-US"/>
        </a:p>
      </dgm:t>
    </dgm:pt>
    <dgm:pt modelId="{578D3DF1-1129-41F8-8F9C-0D1CC87C745D}" type="pres">
      <dgm:prSet presAssocID="{21EC3168-090E-4205-9E0B-670A87402102}" presName="tx3" presStyleLbl="revTx" presStyleIdx="24" presStyleCnt="25"/>
      <dgm:spPr/>
      <dgm:t>
        <a:bodyPr/>
        <a:lstStyle/>
        <a:p>
          <a:endParaRPr lang="en-US"/>
        </a:p>
      </dgm:t>
    </dgm:pt>
    <dgm:pt modelId="{4EC4C1F3-29D3-43F9-9381-EF67000FCF3A}" type="pres">
      <dgm:prSet presAssocID="{21EC3168-090E-4205-9E0B-670A87402102}" presName="vert3" presStyleCnt="0"/>
      <dgm:spPr/>
      <dgm:t>
        <a:bodyPr/>
        <a:lstStyle/>
        <a:p>
          <a:endParaRPr lang="en-US"/>
        </a:p>
      </dgm:t>
    </dgm:pt>
    <dgm:pt modelId="{C15E3481-0C8B-431D-B0A4-3625A8C8A3D4}" type="pres">
      <dgm:prSet presAssocID="{A07A763A-8A9F-4BC4-8A88-1F37D9FDA31C}" presName="thinLine2b" presStyleLbl="callout" presStyleIdx="11" presStyleCnt="12"/>
      <dgm:spPr/>
      <dgm:t>
        <a:bodyPr/>
        <a:lstStyle/>
        <a:p>
          <a:endParaRPr lang="en-US"/>
        </a:p>
      </dgm:t>
    </dgm:pt>
    <dgm:pt modelId="{1DDFDA83-51F2-4C65-8AB9-DB3B31E31291}" type="pres">
      <dgm:prSet presAssocID="{A07A763A-8A9F-4BC4-8A88-1F37D9FDA31C}" presName="vertSpace2b" presStyleCnt="0"/>
      <dgm:spPr/>
      <dgm:t>
        <a:bodyPr/>
        <a:lstStyle/>
        <a:p>
          <a:endParaRPr lang="en-US"/>
        </a:p>
      </dgm:t>
    </dgm:pt>
  </dgm:ptLst>
  <dgm:cxnLst>
    <dgm:cxn modelId="{34EF6B17-B22B-4B8B-AA44-1168B22D51AF}" srcId="{1C60D59D-3611-4069-8825-933A09EC80D3}" destId="{D14507E4-BC7C-4876-9980-69C387F70620}" srcOrd="0" destOrd="0" parTransId="{8522960A-9B2F-4724-A173-C12111A2AE47}" sibTransId="{65FD62BD-92F2-4F82-B8A2-D4D21BAAD9DC}"/>
    <dgm:cxn modelId="{AC34EF6C-0D07-442F-B75C-1E069A6BDDC4}" srcId="{B6E7628F-AD4F-4B8C-B544-805D2DEAADBA}" destId="{1C60D59D-3611-4069-8825-933A09EC80D3}" srcOrd="7" destOrd="0" parTransId="{42B70552-9D21-494B-B995-44968AF14717}" sibTransId="{DAEE1A9D-DA24-44B6-A332-1406C0C48269}"/>
    <dgm:cxn modelId="{D806EE7F-A62C-4AC8-86AF-17C3C759EEEE}" type="presOf" srcId="{D14507E4-BC7C-4876-9980-69C387F70620}" destId="{67DA113E-2FB6-4AEF-8745-340ACF174DCB}" srcOrd="0" destOrd="0" presId="urn:microsoft.com/office/officeart/2008/layout/LinedList"/>
    <dgm:cxn modelId="{AE246D90-31E4-4B6E-A025-C652C63CBE2A}" type="presOf" srcId="{B772BDE6-D87D-4311-9C32-21BBEAE1AC4B}" destId="{DCBA1321-4166-4FDF-85E0-A4557647107C}" srcOrd="0" destOrd="0" presId="urn:microsoft.com/office/officeart/2008/layout/LinedList"/>
    <dgm:cxn modelId="{F07EDBB4-A859-474F-B89E-D75B997FA2A0}" type="presOf" srcId="{B6E7628F-AD4F-4B8C-B544-805D2DEAADBA}" destId="{6D36D92B-BB4C-48EF-8A22-53A7FA49DB1D}" srcOrd="0" destOrd="0" presId="urn:microsoft.com/office/officeart/2008/layout/LinedList"/>
    <dgm:cxn modelId="{B18ABE19-4A03-4485-83D6-7397F16F1FAB}" type="presOf" srcId="{06C2CAEA-599D-47A2-BA60-067940F1DF01}" destId="{FE4CEB96-C9FE-444A-9D3F-1D9252E9C344}" srcOrd="0" destOrd="0" presId="urn:microsoft.com/office/officeart/2008/layout/LinedList"/>
    <dgm:cxn modelId="{614F2EA8-3F5F-4C04-A13D-BB45D40A1D9A}" type="presOf" srcId="{9EB2095E-84A2-4014-A4DC-6A1628B20B2C}" destId="{EE1B3B31-C3A2-44CE-B07C-40E3BABFF200}" srcOrd="0" destOrd="0" presId="urn:microsoft.com/office/officeart/2008/layout/LinedList"/>
    <dgm:cxn modelId="{E5F0D21D-73DE-46F0-850F-8D2ED10AC2D8}" type="presOf" srcId="{108AB784-BD6E-4137-86AF-97A71485587D}" destId="{67B78FED-8CD0-490A-9E96-FB592E6E71E0}" srcOrd="0" destOrd="0" presId="urn:microsoft.com/office/officeart/2008/layout/LinedList"/>
    <dgm:cxn modelId="{ACD9B8EA-E8C5-4919-BA95-778889E52766}" type="presOf" srcId="{B1D70AB4-6ADD-4F89-A36D-4A42955AEA98}" destId="{8694DF0D-3EF0-475C-AB00-63714E3C043B}" srcOrd="0" destOrd="0" presId="urn:microsoft.com/office/officeart/2008/layout/LinedList"/>
    <dgm:cxn modelId="{450EE1E5-F9BA-48BC-8A6F-00D762186D6A}" srcId="{CE6A86AE-7D6F-4760-8B30-0A562B24CD7C}" destId="{1802913D-8339-4726-9539-4AB78631D187}" srcOrd="0" destOrd="0" parTransId="{6B27943B-8EBF-44CC-82F6-8CC013207BD8}" sibTransId="{C8EEDD00-6F19-47FF-A796-5D586E750860}"/>
    <dgm:cxn modelId="{6DE85193-B80D-4B95-B79B-C3346235BE27}" type="presOf" srcId="{DFCB2790-FE25-4DD9-BF2A-7FF90A66E086}" destId="{ABB35341-A555-414E-AB58-0FFF1643EA7D}" srcOrd="0" destOrd="0" presId="urn:microsoft.com/office/officeart/2008/layout/LinedList"/>
    <dgm:cxn modelId="{6E745FD0-C686-41E4-B48A-C8919F4C985B}" type="presOf" srcId="{573E66A5-209C-4DAF-A013-7B7A52EC292F}" destId="{F525890F-EB6A-439F-93C6-D2C674E88944}" srcOrd="0" destOrd="0" presId="urn:microsoft.com/office/officeart/2008/layout/LinedList"/>
    <dgm:cxn modelId="{2C57D1A7-1D9C-4230-B212-042B50271CD8}" srcId="{C92328FF-933F-4C3C-8D04-3B3F537D94C3}" destId="{108AB784-BD6E-4137-86AF-97A71485587D}" srcOrd="0" destOrd="0" parTransId="{DC0BAC7A-61F4-41DA-AA5F-325B041C44AC}" sibTransId="{8F76313F-F31D-4FA7-A75E-4A9C2EC648DD}"/>
    <dgm:cxn modelId="{E792D73F-28A7-47CB-8317-AB5CEF39E02D}" srcId="{B6E7628F-AD4F-4B8C-B544-805D2DEAADBA}" destId="{573E66A5-209C-4DAF-A013-7B7A52EC292F}" srcOrd="8" destOrd="0" parTransId="{FDD8216C-2548-455C-ACF4-40DAEF385CBD}" sibTransId="{37BE4959-C7CE-4056-8753-3DE14D52465A}"/>
    <dgm:cxn modelId="{439EDBF5-A398-4328-B8D3-6E10D71F4730}" srcId="{B6E7628F-AD4F-4B8C-B544-805D2DEAADBA}" destId="{06C2CAEA-599D-47A2-BA60-067940F1DF01}" srcOrd="2" destOrd="0" parTransId="{E0E78478-D911-44C3-B852-118E37036428}" sibTransId="{E56B1E64-EF7E-4D96-866F-4AECE7937D9A}"/>
    <dgm:cxn modelId="{D6B85043-6F89-4F6E-BF52-F5DCC7E21776}" type="presOf" srcId="{C92328FF-933F-4C3C-8D04-3B3F537D94C3}" destId="{69740E21-C432-4BC7-82AC-689ED8F162C5}" srcOrd="0" destOrd="0" presId="urn:microsoft.com/office/officeart/2008/layout/LinedList"/>
    <dgm:cxn modelId="{91743A22-4F7F-46DE-BAE1-0AE5BC450C80}" type="presOf" srcId="{6ADDEAB4-47FD-4FAC-BA5F-6FC7595CA436}" destId="{BCEE2737-002D-408F-9B74-889E2EE9E74A}" srcOrd="0" destOrd="0" presId="urn:microsoft.com/office/officeart/2008/layout/LinedList"/>
    <dgm:cxn modelId="{EC30BB3F-576A-4ADE-93D2-EA1607C48006}" type="presOf" srcId="{786ABF0E-88A1-4EE5-9BB7-D2F3A37A3114}" destId="{C2D6E482-38EE-4FFA-8363-F2AF0054A239}" srcOrd="0" destOrd="0" presId="urn:microsoft.com/office/officeart/2008/layout/LinedList"/>
    <dgm:cxn modelId="{4E57BF49-0DB6-4D64-A054-C3D205EC5E67}" srcId="{B6E7628F-AD4F-4B8C-B544-805D2DEAADBA}" destId="{BDD2DEB5-4D14-400E-8267-C356A113FB46}" srcOrd="0" destOrd="0" parTransId="{7FF0AFC6-99EF-4832-8716-CEE7E257355A}" sibTransId="{6C645E0B-A10E-4FE2-A284-32FEA8704B7A}"/>
    <dgm:cxn modelId="{B0E1D296-5B2C-4702-BAB6-9BD8A21F308C}" srcId="{A07A763A-8A9F-4BC4-8A88-1F37D9FDA31C}" destId="{21EC3168-090E-4205-9E0B-670A87402102}" srcOrd="0" destOrd="0" parTransId="{DAF6B54F-46C7-4E46-A600-ABF98C1432D5}" sibTransId="{A127495E-C982-478C-B522-33078086376C}"/>
    <dgm:cxn modelId="{B9BAD546-5502-48C3-B8D0-35DB7249950B}" type="presOf" srcId="{A07A763A-8A9F-4BC4-8A88-1F37D9FDA31C}" destId="{E211ECC8-5850-41F3-AB5C-76D989040FF4}" srcOrd="0" destOrd="0" presId="urn:microsoft.com/office/officeart/2008/layout/LinedList"/>
    <dgm:cxn modelId="{F8F61522-E851-497D-89D3-AB87EE040078}" type="presOf" srcId="{A4326731-0B42-486A-BE60-CEAD9A65C7CE}" destId="{BE4E65C4-97AE-4D3B-B2F0-D018B046F286}" srcOrd="0" destOrd="0" presId="urn:microsoft.com/office/officeart/2008/layout/LinedList"/>
    <dgm:cxn modelId="{72524EE7-4E83-4A43-B890-14B739151F84}" srcId="{DFCB2790-FE25-4DD9-BF2A-7FF90A66E086}" destId="{B6E7628F-AD4F-4B8C-B544-805D2DEAADBA}" srcOrd="0" destOrd="0" parTransId="{A1D174D7-B513-4115-88C0-1E349645997B}" sibTransId="{49FBFBDD-8FF8-42C9-B482-3DA78BD11D4F}"/>
    <dgm:cxn modelId="{5D4301CF-2BA1-424F-B785-25B0D968CC3B}" srcId="{BDD2DEB5-4D14-400E-8267-C356A113FB46}" destId="{ACDAEB24-B324-42BC-8E3B-7D79613A2D16}" srcOrd="0" destOrd="0" parTransId="{C50A73EC-4633-40A8-8D02-3799273C098E}" sibTransId="{B8604D8B-C1EA-49E3-8275-6CCFF0DE870D}"/>
    <dgm:cxn modelId="{AAEEA401-6FB7-4564-8CB8-088BE6D90AB9}" srcId="{786ABF0E-88A1-4EE5-9BB7-D2F3A37A3114}" destId="{DF823E02-EE08-4E4F-B428-83FCFFBC1CA1}" srcOrd="0" destOrd="0" parTransId="{58BE509B-C392-409E-9F7D-DE16B556B947}" sibTransId="{01EF5615-008E-4E6C-9795-06D90370E2BB}"/>
    <dgm:cxn modelId="{50A403D5-3C09-4F80-A1C5-7A271AA93275}" srcId="{B6E7628F-AD4F-4B8C-B544-805D2DEAADBA}" destId="{C92328FF-933F-4C3C-8D04-3B3F537D94C3}" srcOrd="1" destOrd="0" parTransId="{4E27C26F-8275-4E56-859E-52B87B278371}" sibTransId="{70E376E4-DED2-4A28-B348-343E36F3B06F}"/>
    <dgm:cxn modelId="{38CDF055-53D4-4AFF-AA8F-4FD8E1CFF1D8}" srcId="{B6E7628F-AD4F-4B8C-B544-805D2DEAADBA}" destId="{A07A763A-8A9F-4BC4-8A88-1F37D9FDA31C}" srcOrd="11" destOrd="0" parTransId="{92EE543C-DA83-40B3-AEB3-EDF850051206}" sibTransId="{3CED7F2C-C3E1-4131-9CD6-03F221AA43A8}"/>
    <dgm:cxn modelId="{398C2302-FC9E-4DF2-B9D7-F8483F621F08}" srcId="{B6E7628F-AD4F-4B8C-B544-805D2DEAADBA}" destId="{7C4574F9-42DC-458E-B0BC-A86E3A63C7AE}" srcOrd="10" destOrd="0" parTransId="{FFBE6BB7-5F18-4F0C-B21F-1AE8BF5EB39E}" sibTransId="{84762267-8015-432E-96E9-6599DB6FE2D2}"/>
    <dgm:cxn modelId="{7AD111B5-0731-4CF3-9372-E5B494F9195A}" srcId="{573E66A5-209C-4DAF-A013-7B7A52EC292F}" destId="{BA7D87DD-DD92-4D62-8978-59C29AC1470F}" srcOrd="0" destOrd="0" parTransId="{38A7F798-C1BC-4F14-A6E4-1D315FF8102F}" sibTransId="{37FBADAC-5E38-45D0-834B-72E7F93CA20C}"/>
    <dgm:cxn modelId="{504F9FF6-0D71-4AE4-89DB-F28C9E9F90D4}" type="presOf" srcId="{CE6A86AE-7D6F-4760-8B30-0A562B24CD7C}" destId="{77A702C1-D77D-4064-982B-EBFB84B5B7C0}" srcOrd="0" destOrd="0" presId="urn:microsoft.com/office/officeart/2008/layout/LinedList"/>
    <dgm:cxn modelId="{0EA63DB9-9137-407B-8C67-D64FC5B66FE9}" type="presOf" srcId="{BDD2DEB5-4D14-400E-8267-C356A113FB46}" destId="{2F336A2D-DE30-49D8-8121-B788C1547A10}" srcOrd="0" destOrd="0" presId="urn:microsoft.com/office/officeart/2008/layout/LinedList"/>
    <dgm:cxn modelId="{C7091535-E75C-4243-98FC-A983C5AAA150}" srcId="{A4326731-0B42-486A-BE60-CEAD9A65C7CE}" destId="{8347A665-5323-4E84-9804-468D447B7E09}" srcOrd="0" destOrd="0" parTransId="{5DB5A5AC-1608-4033-B914-322182846F86}" sibTransId="{9D4022C6-C74E-444C-96B9-99E3D01F3FE0}"/>
    <dgm:cxn modelId="{C7B9F58C-F3D4-4209-BC37-81E6E650F27A}" type="presOf" srcId="{8347A665-5323-4E84-9804-468D447B7E09}" destId="{B0B28CBF-D728-4BF3-8C20-1E93ADC2C2C4}" srcOrd="0" destOrd="0" presId="urn:microsoft.com/office/officeart/2008/layout/LinedList"/>
    <dgm:cxn modelId="{E56A4A23-8A12-432F-9F54-19F2901AEDB3}" srcId="{B772BDE6-D87D-4311-9C32-21BBEAE1AC4B}" destId="{6ADDEAB4-47FD-4FAC-BA5F-6FC7595CA436}" srcOrd="0" destOrd="0" parTransId="{9C34E6A8-AAF4-4EE7-A6DB-24CAC249EB90}" sibTransId="{D259AE7A-54E7-4D2E-997D-203118607C07}"/>
    <dgm:cxn modelId="{D0CE5020-F2B7-4AC6-AD20-CE0873F47355}" srcId="{9EB2095E-84A2-4014-A4DC-6A1628B20B2C}" destId="{0847578D-A2A3-4401-B5E6-8EF837EE3301}" srcOrd="0" destOrd="0" parTransId="{BF502C56-4228-4644-8D5C-A71743FAF05F}" sibTransId="{8FC4E7E2-4241-419C-B5D4-3C9BE9865EDC}"/>
    <dgm:cxn modelId="{BF6C573E-B489-49E1-BDFC-FDF6C1EB6F5B}" type="presOf" srcId="{0847578D-A2A3-4401-B5E6-8EF837EE3301}" destId="{FC3C7886-424D-4780-90D1-D7C51C4E6030}" srcOrd="0" destOrd="0" presId="urn:microsoft.com/office/officeart/2008/layout/LinedList"/>
    <dgm:cxn modelId="{327A7BF2-BEEC-483C-A2FF-05B717EC0390}" type="presOf" srcId="{BA7D87DD-DD92-4D62-8978-59C29AC1470F}" destId="{462799D0-B34D-43D2-AA5E-972F8E8AA2C7}" srcOrd="0" destOrd="0" presId="urn:microsoft.com/office/officeart/2008/layout/LinedList"/>
    <dgm:cxn modelId="{DE942E47-D994-4890-BE8A-297D8CC58DCA}" srcId="{06C2CAEA-599D-47A2-BA60-067940F1DF01}" destId="{B1D70AB4-6ADD-4F89-A36D-4A42955AEA98}" srcOrd="0" destOrd="0" parTransId="{1995E963-64AC-49F5-9E1D-0A59077079D8}" sibTransId="{CF4BC7BD-404F-474E-8877-67E09969562E}"/>
    <dgm:cxn modelId="{E588C492-7B5D-482B-BE75-5652019E8581}" type="presOf" srcId="{1C60D59D-3611-4069-8825-933A09EC80D3}" destId="{374D6A72-3947-4D00-96AC-512A00ABB82B}" srcOrd="0" destOrd="0" presId="urn:microsoft.com/office/officeart/2008/layout/LinedList"/>
    <dgm:cxn modelId="{5CCF5A84-FD7E-4378-815B-F3DAED2FF41D}" type="presOf" srcId="{1802913D-8339-4726-9539-4AB78631D187}" destId="{70263E1B-D2DF-437E-B39F-9DFBC26EFB1B}" srcOrd="0" destOrd="0" presId="urn:microsoft.com/office/officeart/2008/layout/LinedList"/>
    <dgm:cxn modelId="{25DD0A65-6A2C-42CF-8E20-66807102FFE2}" type="presOf" srcId="{EF0321BE-A7F6-4C8F-AB47-5217B9EDFD68}" destId="{79F03C78-9304-49B8-A52D-E06506C87DAE}" srcOrd="0" destOrd="0" presId="urn:microsoft.com/office/officeart/2008/layout/LinedList"/>
    <dgm:cxn modelId="{080B6874-BA21-4C74-B5EA-57E2ADC812C7}" srcId="{B6E7628F-AD4F-4B8C-B544-805D2DEAADBA}" destId="{CE6A86AE-7D6F-4760-8B30-0A562B24CD7C}" srcOrd="4" destOrd="0" parTransId="{7D043BA3-BDDD-4966-956F-B7EEDC936E73}" sibTransId="{75D6036F-43B5-4ECB-BAA3-34BE8DC302E4}"/>
    <dgm:cxn modelId="{FDFEEE98-EE5C-4D2F-A6B2-5D7DE22A7575}" srcId="{B6E7628F-AD4F-4B8C-B544-805D2DEAADBA}" destId="{B772BDE6-D87D-4311-9C32-21BBEAE1AC4B}" srcOrd="9" destOrd="0" parTransId="{B76D5A3F-646F-46FC-B479-B829D77F4CC6}" sibTransId="{9E38D760-11CF-47AC-AC3A-608CB2A24D71}"/>
    <dgm:cxn modelId="{7BD530C5-F5CB-4509-AC0D-A8AB2359E51E}" srcId="{B6E7628F-AD4F-4B8C-B544-805D2DEAADBA}" destId="{A4326731-0B42-486A-BE60-CEAD9A65C7CE}" srcOrd="6" destOrd="0" parTransId="{87F617DD-C490-4F79-B16C-2BC2FD4B8216}" sibTransId="{77799D1E-74AA-43AD-9CEE-072B309FCD78}"/>
    <dgm:cxn modelId="{B62669EF-848D-4DCE-93A3-E46649518638}" srcId="{B6E7628F-AD4F-4B8C-B544-805D2DEAADBA}" destId="{786ABF0E-88A1-4EE5-9BB7-D2F3A37A3114}" srcOrd="5" destOrd="0" parTransId="{1613C911-BE1D-446A-874C-2E33696034F7}" sibTransId="{4E9AA02A-2CCB-44BE-B4D4-13387F129B3C}"/>
    <dgm:cxn modelId="{924F3E9F-2445-4393-A5AE-9D7E2D4C119D}" type="presOf" srcId="{DF823E02-EE08-4E4F-B428-83FCFFBC1CA1}" destId="{3F09B7CC-7A7B-4176-9759-6D9BB1E24E9A}" srcOrd="0" destOrd="0" presId="urn:microsoft.com/office/officeart/2008/layout/LinedList"/>
    <dgm:cxn modelId="{17EACE37-A3BC-44B7-9EF0-547516EC0DF6}" type="presOf" srcId="{21EC3168-090E-4205-9E0B-670A87402102}" destId="{578D3DF1-1129-41F8-8F9C-0D1CC87C745D}" srcOrd="0" destOrd="0" presId="urn:microsoft.com/office/officeart/2008/layout/LinedList"/>
    <dgm:cxn modelId="{E312EE34-1BDE-4F48-ACB6-69290314B2D9}" type="presOf" srcId="{7C4574F9-42DC-458E-B0BC-A86E3A63C7AE}" destId="{AD5AC08B-640B-4BF3-9632-89D5B8F40CC0}" srcOrd="0" destOrd="0" presId="urn:microsoft.com/office/officeart/2008/layout/LinedList"/>
    <dgm:cxn modelId="{F3DFAB8B-B942-4FC6-9DDF-ECCFD2BCAD5B}" srcId="{B6E7628F-AD4F-4B8C-B544-805D2DEAADBA}" destId="{9EB2095E-84A2-4014-A4DC-6A1628B20B2C}" srcOrd="3" destOrd="0" parTransId="{05909E9E-3DA5-4FF8-875E-A57CF1F66DCB}" sibTransId="{ABA262D6-5391-42E2-8472-9F436BE7AC45}"/>
    <dgm:cxn modelId="{A7290B95-73E1-4ED4-BDC6-8987EC9D9BDF}" srcId="{7C4574F9-42DC-458E-B0BC-A86E3A63C7AE}" destId="{EF0321BE-A7F6-4C8F-AB47-5217B9EDFD68}" srcOrd="0" destOrd="0" parTransId="{720F882A-9F1C-4404-84B0-32961F60B95D}" sibTransId="{EAAC146B-D018-4BA3-A8D3-E6FF902783F0}"/>
    <dgm:cxn modelId="{19FA293A-027C-4500-BA87-264A2811EE3A}" type="presOf" srcId="{ACDAEB24-B324-42BC-8E3B-7D79613A2D16}" destId="{1FC361A9-58F8-4982-BAB6-1FE835B7E412}" srcOrd="0" destOrd="0" presId="urn:microsoft.com/office/officeart/2008/layout/LinedList"/>
    <dgm:cxn modelId="{007DF232-7C80-4F41-818B-E39CB801387B}" type="presParOf" srcId="{ABB35341-A555-414E-AB58-0FFF1643EA7D}" destId="{306DBF75-F2A1-4FB6-9E8F-65A648D27EA3}" srcOrd="0" destOrd="0" presId="urn:microsoft.com/office/officeart/2008/layout/LinedList"/>
    <dgm:cxn modelId="{9C4E49EE-15B4-482A-962E-65EACA5FAED6}" type="presParOf" srcId="{ABB35341-A555-414E-AB58-0FFF1643EA7D}" destId="{C5E1EE03-2303-47D8-AB94-37289B19ED06}" srcOrd="1" destOrd="0" presId="urn:microsoft.com/office/officeart/2008/layout/LinedList"/>
    <dgm:cxn modelId="{C14C9277-776A-487B-8E9A-50EAE78A0B0A}" type="presParOf" srcId="{C5E1EE03-2303-47D8-AB94-37289B19ED06}" destId="{6D36D92B-BB4C-48EF-8A22-53A7FA49DB1D}" srcOrd="0" destOrd="0" presId="urn:microsoft.com/office/officeart/2008/layout/LinedList"/>
    <dgm:cxn modelId="{EBE7C24E-75BF-46BA-A3D5-E06635ADA9F6}" type="presParOf" srcId="{C5E1EE03-2303-47D8-AB94-37289B19ED06}" destId="{8190571E-7037-4081-87CC-FC2E7FDC061E}" srcOrd="1" destOrd="0" presId="urn:microsoft.com/office/officeart/2008/layout/LinedList"/>
    <dgm:cxn modelId="{2505DD2E-2947-4383-901F-7C5C2A09DF7A}" type="presParOf" srcId="{8190571E-7037-4081-87CC-FC2E7FDC061E}" destId="{480387D0-54BC-4718-89AE-54CAF5772BC6}" srcOrd="0" destOrd="0" presId="urn:microsoft.com/office/officeart/2008/layout/LinedList"/>
    <dgm:cxn modelId="{37B5F67C-B6B4-45E7-A1AF-66DC096E3265}" type="presParOf" srcId="{8190571E-7037-4081-87CC-FC2E7FDC061E}" destId="{134ACB1E-8CAA-4891-A5CC-7D3D19005CE9}" srcOrd="1" destOrd="0" presId="urn:microsoft.com/office/officeart/2008/layout/LinedList"/>
    <dgm:cxn modelId="{A30D9297-5A44-49D3-BE6E-B7C7C5CF3946}" type="presParOf" srcId="{134ACB1E-8CAA-4891-A5CC-7D3D19005CE9}" destId="{7992F5E7-C574-4AD8-8C4D-673573B6A72F}" srcOrd="0" destOrd="0" presId="urn:microsoft.com/office/officeart/2008/layout/LinedList"/>
    <dgm:cxn modelId="{8A6AC8D6-67DD-4B50-93A2-413B1D82DF72}" type="presParOf" srcId="{134ACB1E-8CAA-4891-A5CC-7D3D19005CE9}" destId="{2F336A2D-DE30-49D8-8121-B788C1547A10}" srcOrd="1" destOrd="0" presId="urn:microsoft.com/office/officeart/2008/layout/LinedList"/>
    <dgm:cxn modelId="{A47401DD-6ED2-48C1-B0E0-B0594171DF79}" type="presParOf" srcId="{134ACB1E-8CAA-4891-A5CC-7D3D19005CE9}" destId="{CC98CF49-6494-4D17-9DB5-4B309D5156BE}" srcOrd="2" destOrd="0" presId="urn:microsoft.com/office/officeart/2008/layout/LinedList"/>
    <dgm:cxn modelId="{6C42EA30-465B-4830-9CCA-7544C9A1A8E1}" type="presParOf" srcId="{CC98CF49-6494-4D17-9DB5-4B309D5156BE}" destId="{FD9057A4-9A2B-426F-A234-166616EC39A7}" srcOrd="0" destOrd="0" presId="urn:microsoft.com/office/officeart/2008/layout/LinedList"/>
    <dgm:cxn modelId="{B19E09E2-4C11-4998-BC3B-731383DAE2ED}" type="presParOf" srcId="{FD9057A4-9A2B-426F-A234-166616EC39A7}" destId="{E9810F30-D39D-4044-827C-2906604F1DA2}" srcOrd="0" destOrd="0" presId="urn:microsoft.com/office/officeart/2008/layout/LinedList"/>
    <dgm:cxn modelId="{FA7BF7EA-88AE-47B1-8E48-3B881B8CB76F}" type="presParOf" srcId="{FD9057A4-9A2B-426F-A234-166616EC39A7}" destId="{1FC361A9-58F8-4982-BAB6-1FE835B7E412}" srcOrd="1" destOrd="0" presId="urn:microsoft.com/office/officeart/2008/layout/LinedList"/>
    <dgm:cxn modelId="{6D15DCAC-BE85-48E7-8E67-4F7EB3BB7040}" type="presParOf" srcId="{FD9057A4-9A2B-426F-A234-166616EC39A7}" destId="{C5F26D7B-86BC-4D29-98AA-B03EF41E6A6C}" srcOrd="2" destOrd="0" presId="urn:microsoft.com/office/officeart/2008/layout/LinedList"/>
    <dgm:cxn modelId="{D7F155BF-2110-423A-A21C-12EADD5CDDB7}" type="presParOf" srcId="{8190571E-7037-4081-87CC-FC2E7FDC061E}" destId="{B230D8EA-2706-4AA5-9702-3C38714A1AB1}" srcOrd="2" destOrd="0" presId="urn:microsoft.com/office/officeart/2008/layout/LinedList"/>
    <dgm:cxn modelId="{E280F4B9-A929-42B2-967E-A7F5DF573762}" type="presParOf" srcId="{8190571E-7037-4081-87CC-FC2E7FDC061E}" destId="{640C33C7-61FE-4EE2-B111-73500BACD4BC}" srcOrd="3" destOrd="0" presId="urn:microsoft.com/office/officeart/2008/layout/LinedList"/>
    <dgm:cxn modelId="{5A7EF573-B5A4-4AC3-9A93-48F163BF9F9C}" type="presParOf" srcId="{8190571E-7037-4081-87CC-FC2E7FDC061E}" destId="{E1214B5F-7149-4C0C-A0BB-49238AB780E9}" srcOrd="4" destOrd="0" presId="urn:microsoft.com/office/officeart/2008/layout/LinedList"/>
    <dgm:cxn modelId="{1E982E4A-F1F7-4CB0-878F-C4F2A224CBCE}" type="presParOf" srcId="{E1214B5F-7149-4C0C-A0BB-49238AB780E9}" destId="{C48C2AAA-70A2-4ED8-9C77-FDC32B8E18BF}" srcOrd="0" destOrd="0" presId="urn:microsoft.com/office/officeart/2008/layout/LinedList"/>
    <dgm:cxn modelId="{34394709-4505-42B6-85A1-F935C5E241E7}" type="presParOf" srcId="{E1214B5F-7149-4C0C-A0BB-49238AB780E9}" destId="{69740E21-C432-4BC7-82AC-689ED8F162C5}" srcOrd="1" destOrd="0" presId="urn:microsoft.com/office/officeart/2008/layout/LinedList"/>
    <dgm:cxn modelId="{EB2E3D89-32F5-4BC9-89F3-9A3FD7F92F27}" type="presParOf" srcId="{E1214B5F-7149-4C0C-A0BB-49238AB780E9}" destId="{1BD143C2-A517-4059-8297-F8688C33E16F}" srcOrd="2" destOrd="0" presId="urn:microsoft.com/office/officeart/2008/layout/LinedList"/>
    <dgm:cxn modelId="{01A6D06B-E637-4F7D-8869-5BA175131022}" type="presParOf" srcId="{1BD143C2-A517-4059-8297-F8688C33E16F}" destId="{06E405A9-8B4C-45D5-B8DC-2BF8012467F1}" srcOrd="0" destOrd="0" presId="urn:microsoft.com/office/officeart/2008/layout/LinedList"/>
    <dgm:cxn modelId="{0A2EE2BC-2A19-4A68-9653-D9B7FBBB04B4}" type="presParOf" srcId="{06E405A9-8B4C-45D5-B8DC-2BF8012467F1}" destId="{CA665E20-ED55-4459-B82B-E87558B29463}" srcOrd="0" destOrd="0" presId="urn:microsoft.com/office/officeart/2008/layout/LinedList"/>
    <dgm:cxn modelId="{55E389B7-7B39-4D40-B70C-B70E70EE450A}" type="presParOf" srcId="{06E405A9-8B4C-45D5-B8DC-2BF8012467F1}" destId="{67B78FED-8CD0-490A-9E96-FB592E6E71E0}" srcOrd="1" destOrd="0" presId="urn:microsoft.com/office/officeart/2008/layout/LinedList"/>
    <dgm:cxn modelId="{56B665FE-16DC-40BB-B2CB-229EFFFCCDBC}" type="presParOf" srcId="{06E405A9-8B4C-45D5-B8DC-2BF8012467F1}" destId="{92F7BC85-4704-4EB3-AFF1-41ACF9E3E6FC}" srcOrd="2" destOrd="0" presId="urn:microsoft.com/office/officeart/2008/layout/LinedList"/>
    <dgm:cxn modelId="{AA147A73-5A55-4A9D-A434-19AACC658E35}" type="presParOf" srcId="{8190571E-7037-4081-87CC-FC2E7FDC061E}" destId="{9ACDD2A3-C9B0-4A0B-A91E-2A11D7DFE815}" srcOrd="5" destOrd="0" presId="urn:microsoft.com/office/officeart/2008/layout/LinedList"/>
    <dgm:cxn modelId="{4DBC2512-8EBD-4089-91BF-E1B86BF14E51}" type="presParOf" srcId="{8190571E-7037-4081-87CC-FC2E7FDC061E}" destId="{8CF07B4C-F069-4FF3-BB57-BE71967E2032}" srcOrd="6" destOrd="0" presId="urn:microsoft.com/office/officeart/2008/layout/LinedList"/>
    <dgm:cxn modelId="{C71CD2E3-8D54-4BAF-99F7-EEFF60D42F3A}" type="presParOf" srcId="{8190571E-7037-4081-87CC-FC2E7FDC061E}" destId="{1B3537DC-8FB2-4FAF-8AEF-FBE52C5E73F1}" srcOrd="7" destOrd="0" presId="urn:microsoft.com/office/officeart/2008/layout/LinedList"/>
    <dgm:cxn modelId="{47382178-77C1-432F-AF8A-7B6FFC5F4CB2}" type="presParOf" srcId="{1B3537DC-8FB2-4FAF-8AEF-FBE52C5E73F1}" destId="{D622245E-7B4E-4431-A409-0EEC16261055}" srcOrd="0" destOrd="0" presId="urn:microsoft.com/office/officeart/2008/layout/LinedList"/>
    <dgm:cxn modelId="{3367D878-3983-4A4B-881A-42008B1EF366}" type="presParOf" srcId="{1B3537DC-8FB2-4FAF-8AEF-FBE52C5E73F1}" destId="{FE4CEB96-C9FE-444A-9D3F-1D9252E9C344}" srcOrd="1" destOrd="0" presId="urn:microsoft.com/office/officeart/2008/layout/LinedList"/>
    <dgm:cxn modelId="{FE2ACA29-E9A3-4496-8AF9-F50B3C738F25}" type="presParOf" srcId="{1B3537DC-8FB2-4FAF-8AEF-FBE52C5E73F1}" destId="{0C619890-076A-4FEE-AF84-DC975D352C41}" srcOrd="2" destOrd="0" presId="urn:microsoft.com/office/officeart/2008/layout/LinedList"/>
    <dgm:cxn modelId="{96BB3C5A-4550-441E-98E6-141BC57408AD}" type="presParOf" srcId="{0C619890-076A-4FEE-AF84-DC975D352C41}" destId="{A3BF8712-2DB3-4334-86CD-67E2B0503C4F}" srcOrd="0" destOrd="0" presId="urn:microsoft.com/office/officeart/2008/layout/LinedList"/>
    <dgm:cxn modelId="{EFB16CF8-5538-4059-971E-00632B05311D}" type="presParOf" srcId="{A3BF8712-2DB3-4334-86CD-67E2B0503C4F}" destId="{D9CCF157-5A99-4AC9-9D14-94539F3E83E8}" srcOrd="0" destOrd="0" presId="urn:microsoft.com/office/officeart/2008/layout/LinedList"/>
    <dgm:cxn modelId="{929720A6-77E0-4C8C-BEB2-626069F8BAD1}" type="presParOf" srcId="{A3BF8712-2DB3-4334-86CD-67E2B0503C4F}" destId="{8694DF0D-3EF0-475C-AB00-63714E3C043B}" srcOrd="1" destOrd="0" presId="urn:microsoft.com/office/officeart/2008/layout/LinedList"/>
    <dgm:cxn modelId="{24D773C7-305B-40DA-888E-CB70EE8CE21B}" type="presParOf" srcId="{A3BF8712-2DB3-4334-86CD-67E2B0503C4F}" destId="{57DB0EF4-C43E-4BD8-B8B5-9F1C79F484E8}" srcOrd="2" destOrd="0" presId="urn:microsoft.com/office/officeart/2008/layout/LinedList"/>
    <dgm:cxn modelId="{60AA6387-963C-499D-B757-5584933B9505}" type="presParOf" srcId="{8190571E-7037-4081-87CC-FC2E7FDC061E}" destId="{55B551C1-3956-4FB5-9FC0-72F039EDE315}" srcOrd="8" destOrd="0" presId="urn:microsoft.com/office/officeart/2008/layout/LinedList"/>
    <dgm:cxn modelId="{0610AD43-5461-4078-81E6-A63FEABC2C88}" type="presParOf" srcId="{8190571E-7037-4081-87CC-FC2E7FDC061E}" destId="{BBCA71EF-058D-490D-B79B-C85806A5D279}" srcOrd="9" destOrd="0" presId="urn:microsoft.com/office/officeart/2008/layout/LinedList"/>
    <dgm:cxn modelId="{98AA3E6C-B240-436E-B58A-2B7742EC5062}" type="presParOf" srcId="{8190571E-7037-4081-87CC-FC2E7FDC061E}" destId="{91114291-A1AD-49E3-AD48-F3FF429380BC}" srcOrd="10" destOrd="0" presId="urn:microsoft.com/office/officeart/2008/layout/LinedList"/>
    <dgm:cxn modelId="{AFA92E7D-7F19-4EE3-ABB6-82C7E61B084B}" type="presParOf" srcId="{91114291-A1AD-49E3-AD48-F3FF429380BC}" destId="{B1B17504-0DE0-43AF-A704-79238B0C1F79}" srcOrd="0" destOrd="0" presId="urn:microsoft.com/office/officeart/2008/layout/LinedList"/>
    <dgm:cxn modelId="{BC5D6BB8-C067-4BA3-913B-41A4487DDB68}" type="presParOf" srcId="{91114291-A1AD-49E3-AD48-F3FF429380BC}" destId="{EE1B3B31-C3A2-44CE-B07C-40E3BABFF200}" srcOrd="1" destOrd="0" presId="urn:microsoft.com/office/officeart/2008/layout/LinedList"/>
    <dgm:cxn modelId="{218AD5B5-4BBC-42FD-A5F0-1AF3BF73047E}" type="presParOf" srcId="{91114291-A1AD-49E3-AD48-F3FF429380BC}" destId="{AA31E6E8-BEA9-45B2-A849-222C47644B4D}" srcOrd="2" destOrd="0" presId="urn:microsoft.com/office/officeart/2008/layout/LinedList"/>
    <dgm:cxn modelId="{0DEAD796-8330-4B1D-AD18-8565CF847472}" type="presParOf" srcId="{AA31E6E8-BEA9-45B2-A849-222C47644B4D}" destId="{0E5C5569-41F3-4947-BA62-AA504A07BCA1}" srcOrd="0" destOrd="0" presId="urn:microsoft.com/office/officeart/2008/layout/LinedList"/>
    <dgm:cxn modelId="{0F9091D9-68E8-4D12-94A7-9C3262ED12E1}" type="presParOf" srcId="{0E5C5569-41F3-4947-BA62-AA504A07BCA1}" destId="{8B634869-3D6F-4F19-941F-98517CF6B527}" srcOrd="0" destOrd="0" presId="urn:microsoft.com/office/officeart/2008/layout/LinedList"/>
    <dgm:cxn modelId="{9BF758E7-7568-477C-A327-66963EEF9F2D}" type="presParOf" srcId="{0E5C5569-41F3-4947-BA62-AA504A07BCA1}" destId="{FC3C7886-424D-4780-90D1-D7C51C4E6030}" srcOrd="1" destOrd="0" presId="urn:microsoft.com/office/officeart/2008/layout/LinedList"/>
    <dgm:cxn modelId="{30491789-D6B7-44EF-A713-30DF42877ED7}" type="presParOf" srcId="{0E5C5569-41F3-4947-BA62-AA504A07BCA1}" destId="{EF4B794F-CB95-47A3-B80C-3B5CBFD8D89B}" srcOrd="2" destOrd="0" presId="urn:microsoft.com/office/officeart/2008/layout/LinedList"/>
    <dgm:cxn modelId="{0B5C0B92-E8A4-4B30-BBEB-3D5B5230E1A9}" type="presParOf" srcId="{8190571E-7037-4081-87CC-FC2E7FDC061E}" destId="{D8692E62-CB46-4B7F-AD83-10E3647E9B61}" srcOrd="11" destOrd="0" presId="urn:microsoft.com/office/officeart/2008/layout/LinedList"/>
    <dgm:cxn modelId="{CBBC44C3-5125-4930-B8AC-41D9C0813D59}" type="presParOf" srcId="{8190571E-7037-4081-87CC-FC2E7FDC061E}" destId="{AC44066D-3C00-4BD5-91E6-B595D5A4A695}" srcOrd="12" destOrd="0" presId="urn:microsoft.com/office/officeart/2008/layout/LinedList"/>
    <dgm:cxn modelId="{E366CE6A-9BC8-42C6-9A1A-63016F3D54FA}" type="presParOf" srcId="{8190571E-7037-4081-87CC-FC2E7FDC061E}" destId="{9668FD17-A892-49E2-ABB6-21093247EBCA}" srcOrd="13" destOrd="0" presId="urn:microsoft.com/office/officeart/2008/layout/LinedList"/>
    <dgm:cxn modelId="{721F53C2-749A-4C3F-AEF6-C88F82CD1DFE}" type="presParOf" srcId="{9668FD17-A892-49E2-ABB6-21093247EBCA}" destId="{7702C47E-0CA4-4300-BAAE-9FFFE77F44B7}" srcOrd="0" destOrd="0" presId="urn:microsoft.com/office/officeart/2008/layout/LinedList"/>
    <dgm:cxn modelId="{424E9139-4430-4B3F-B730-16337B351079}" type="presParOf" srcId="{9668FD17-A892-49E2-ABB6-21093247EBCA}" destId="{77A702C1-D77D-4064-982B-EBFB84B5B7C0}" srcOrd="1" destOrd="0" presId="urn:microsoft.com/office/officeart/2008/layout/LinedList"/>
    <dgm:cxn modelId="{2F708970-5ED3-4722-A3E1-310C0DC46889}" type="presParOf" srcId="{9668FD17-A892-49E2-ABB6-21093247EBCA}" destId="{9033CA31-DA60-40EF-9338-EDC2B3BC6925}" srcOrd="2" destOrd="0" presId="urn:microsoft.com/office/officeart/2008/layout/LinedList"/>
    <dgm:cxn modelId="{1E7AF16F-6371-4C2D-82BD-3CDC07510972}" type="presParOf" srcId="{9033CA31-DA60-40EF-9338-EDC2B3BC6925}" destId="{D4FF0B28-1B1F-47B0-925A-B5E0E9F51221}" srcOrd="0" destOrd="0" presId="urn:microsoft.com/office/officeart/2008/layout/LinedList"/>
    <dgm:cxn modelId="{ADEF97A1-A44B-43D2-B6E4-6B8AEDFE2BD6}" type="presParOf" srcId="{D4FF0B28-1B1F-47B0-925A-B5E0E9F51221}" destId="{B96A4A20-7FE9-4BD5-85C2-6D4681B2C2F1}" srcOrd="0" destOrd="0" presId="urn:microsoft.com/office/officeart/2008/layout/LinedList"/>
    <dgm:cxn modelId="{37271797-F666-485F-A877-542CFC36D963}" type="presParOf" srcId="{D4FF0B28-1B1F-47B0-925A-B5E0E9F51221}" destId="{70263E1B-D2DF-437E-B39F-9DFBC26EFB1B}" srcOrd="1" destOrd="0" presId="urn:microsoft.com/office/officeart/2008/layout/LinedList"/>
    <dgm:cxn modelId="{A90C3827-9DDE-479E-8413-A44E52FD80AC}" type="presParOf" srcId="{D4FF0B28-1B1F-47B0-925A-B5E0E9F51221}" destId="{D2C96178-D702-46F7-AF24-5A5A52AF6615}" srcOrd="2" destOrd="0" presId="urn:microsoft.com/office/officeart/2008/layout/LinedList"/>
    <dgm:cxn modelId="{4A63EDCF-6C4C-4110-A27D-4E7661397824}" type="presParOf" srcId="{8190571E-7037-4081-87CC-FC2E7FDC061E}" destId="{C339D601-8677-4ECF-9C84-B61B52FF6FF9}" srcOrd="14" destOrd="0" presId="urn:microsoft.com/office/officeart/2008/layout/LinedList"/>
    <dgm:cxn modelId="{5073C4DA-51FE-49B4-8082-1046510CCF2E}" type="presParOf" srcId="{8190571E-7037-4081-87CC-FC2E7FDC061E}" destId="{1F2ED8C6-0332-4224-A89D-9987D50BADA3}" srcOrd="15" destOrd="0" presId="urn:microsoft.com/office/officeart/2008/layout/LinedList"/>
    <dgm:cxn modelId="{E2078479-072A-4A91-B8BA-9CAC1FDB4C2B}" type="presParOf" srcId="{8190571E-7037-4081-87CC-FC2E7FDC061E}" destId="{38C4C796-00BC-461A-8E12-CC84CFD04D93}" srcOrd="16" destOrd="0" presId="urn:microsoft.com/office/officeart/2008/layout/LinedList"/>
    <dgm:cxn modelId="{566FE3E1-E055-4447-A4C8-AC754607D1AC}" type="presParOf" srcId="{38C4C796-00BC-461A-8E12-CC84CFD04D93}" destId="{2276B5EE-CC54-46FE-9D06-698B9F480549}" srcOrd="0" destOrd="0" presId="urn:microsoft.com/office/officeart/2008/layout/LinedList"/>
    <dgm:cxn modelId="{ED9C1E0F-C150-4E06-96BD-A51D20CAED77}" type="presParOf" srcId="{38C4C796-00BC-461A-8E12-CC84CFD04D93}" destId="{C2D6E482-38EE-4FFA-8363-F2AF0054A239}" srcOrd="1" destOrd="0" presId="urn:microsoft.com/office/officeart/2008/layout/LinedList"/>
    <dgm:cxn modelId="{921F7E48-D673-402E-B4DD-E8F51C5C7AF6}" type="presParOf" srcId="{38C4C796-00BC-461A-8E12-CC84CFD04D93}" destId="{60FEB981-F51B-4E80-849C-2DC0F014063A}" srcOrd="2" destOrd="0" presId="urn:microsoft.com/office/officeart/2008/layout/LinedList"/>
    <dgm:cxn modelId="{7887FBB7-7A33-4660-A69E-19EAEFC157ED}" type="presParOf" srcId="{60FEB981-F51B-4E80-849C-2DC0F014063A}" destId="{41BAD49E-683F-496D-A49D-1EC3F4491B75}" srcOrd="0" destOrd="0" presId="urn:microsoft.com/office/officeart/2008/layout/LinedList"/>
    <dgm:cxn modelId="{2B802C06-124A-4CC8-A3F6-F6F28BFD4D17}" type="presParOf" srcId="{41BAD49E-683F-496D-A49D-1EC3F4491B75}" destId="{EDEB85D2-8D61-45B2-991B-1CC880ABEED2}" srcOrd="0" destOrd="0" presId="urn:microsoft.com/office/officeart/2008/layout/LinedList"/>
    <dgm:cxn modelId="{8FA230AA-0710-4EAE-BE88-84445E30391A}" type="presParOf" srcId="{41BAD49E-683F-496D-A49D-1EC3F4491B75}" destId="{3F09B7CC-7A7B-4176-9759-6D9BB1E24E9A}" srcOrd="1" destOrd="0" presId="urn:microsoft.com/office/officeart/2008/layout/LinedList"/>
    <dgm:cxn modelId="{A6AE1105-9E77-4D18-94D6-AFE2D73A06AE}" type="presParOf" srcId="{41BAD49E-683F-496D-A49D-1EC3F4491B75}" destId="{A5E5557B-2D2B-4E29-B92F-3A554392A266}" srcOrd="2" destOrd="0" presId="urn:microsoft.com/office/officeart/2008/layout/LinedList"/>
    <dgm:cxn modelId="{CEAABC3C-3DFD-425B-BDCB-1C420403E795}" type="presParOf" srcId="{8190571E-7037-4081-87CC-FC2E7FDC061E}" destId="{45806D57-4082-43D3-B0C8-F88B3D2B746A}" srcOrd="17" destOrd="0" presId="urn:microsoft.com/office/officeart/2008/layout/LinedList"/>
    <dgm:cxn modelId="{CD1C773B-7948-4010-918F-DB6A290C3A9D}" type="presParOf" srcId="{8190571E-7037-4081-87CC-FC2E7FDC061E}" destId="{BBBAF750-2328-47D9-8391-1CA7171FC1EB}" srcOrd="18" destOrd="0" presId="urn:microsoft.com/office/officeart/2008/layout/LinedList"/>
    <dgm:cxn modelId="{08E4E508-1CB4-4B64-9463-BFEBDE2923CB}" type="presParOf" srcId="{8190571E-7037-4081-87CC-FC2E7FDC061E}" destId="{81510A57-7F5B-4970-B445-9ED4FE86EA1E}" srcOrd="19" destOrd="0" presId="urn:microsoft.com/office/officeart/2008/layout/LinedList"/>
    <dgm:cxn modelId="{AE9E8135-0AC8-4D2A-A776-55BE3EDD87A8}" type="presParOf" srcId="{81510A57-7F5B-4970-B445-9ED4FE86EA1E}" destId="{19D3E32E-D648-4D9B-8CAF-8243B68CA66D}" srcOrd="0" destOrd="0" presId="urn:microsoft.com/office/officeart/2008/layout/LinedList"/>
    <dgm:cxn modelId="{4A91BADA-2276-4D82-A92B-FD2BE0802751}" type="presParOf" srcId="{81510A57-7F5B-4970-B445-9ED4FE86EA1E}" destId="{BE4E65C4-97AE-4D3B-B2F0-D018B046F286}" srcOrd="1" destOrd="0" presId="urn:microsoft.com/office/officeart/2008/layout/LinedList"/>
    <dgm:cxn modelId="{A40818CA-C662-434D-BAD5-016DDE76B363}" type="presParOf" srcId="{81510A57-7F5B-4970-B445-9ED4FE86EA1E}" destId="{CE8856B2-A0B3-41D5-B131-8EBB6BA76086}" srcOrd="2" destOrd="0" presId="urn:microsoft.com/office/officeart/2008/layout/LinedList"/>
    <dgm:cxn modelId="{C587DB81-4DF7-4E80-847F-529B7822127A}" type="presParOf" srcId="{CE8856B2-A0B3-41D5-B131-8EBB6BA76086}" destId="{A2025475-6505-4902-B7A2-ABA15EBCDD6F}" srcOrd="0" destOrd="0" presId="urn:microsoft.com/office/officeart/2008/layout/LinedList"/>
    <dgm:cxn modelId="{B824BF77-B64B-4C11-BAEA-3693E7250951}" type="presParOf" srcId="{A2025475-6505-4902-B7A2-ABA15EBCDD6F}" destId="{AB4F24FE-7E54-4382-822C-4E61D1D05E29}" srcOrd="0" destOrd="0" presId="urn:microsoft.com/office/officeart/2008/layout/LinedList"/>
    <dgm:cxn modelId="{910508D8-CE4D-4AE9-BB8E-538ED8DD4D2F}" type="presParOf" srcId="{A2025475-6505-4902-B7A2-ABA15EBCDD6F}" destId="{B0B28CBF-D728-4BF3-8C20-1E93ADC2C2C4}" srcOrd="1" destOrd="0" presId="urn:microsoft.com/office/officeart/2008/layout/LinedList"/>
    <dgm:cxn modelId="{5E20734F-C8B0-4F71-A8DC-9ECA03479BB8}" type="presParOf" srcId="{A2025475-6505-4902-B7A2-ABA15EBCDD6F}" destId="{51581A63-7FF2-4825-A5E7-384ABFEDDCC5}" srcOrd="2" destOrd="0" presId="urn:microsoft.com/office/officeart/2008/layout/LinedList"/>
    <dgm:cxn modelId="{1D74C293-C2FE-446D-A539-02038F381BDC}" type="presParOf" srcId="{8190571E-7037-4081-87CC-FC2E7FDC061E}" destId="{1E1914F5-661E-445D-8E58-BFC2CE09ED4D}" srcOrd="20" destOrd="0" presId="urn:microsoft.com/office/officeart/2008/layout/LinedList"/>
    <dgm:cxn modelId="{F490C1A6-97D7-4E15-BF46-05F8AC8790B9}" type="presParOf" srcId="{8190571E-7037-4081-87CC-FC2E7FDC061E}" destId="{100B0F99-12B3-4788-B0B4-81AC08A81986}" srcOrd="21" destOrd="0" presId="urn:microsoft.com/office/officeart/2008/layout/LinedList"/>
    <dgm:cxn modelId="{A31BE5B1-473E-473E-AD56-26A53A3F2201}" type="presParOf" srcId="{8190571E-7037-4081-87CC-FC2E7FDC061E}" destId="{2CF1665C-6148-4570-ABB9-76E8B3204CEA}" srcOrd="22" destOrd="0" presId="urn:microsoft.com/office/officeart/2008/layout/LinedList"/>
    <dgm:cxn modelId="{75E7F997-3ABF-4341-999A-D9A15642FECA}" type="presParOf" srcId="{2CF1665C-6148-4570-ABB9-76E8B3204CEA}" destId="{D97277C2-AFAF-4BD0-8534-3BA3044AE581}" srcOrd="0" destOrd="0" presId="urn:microsoft.com/office/officeart/2008/layout/LinedList"/>
    <dgm:cxn modelId="{1E799169-9435-442E-A716-FF7B0F1EF9BE}" type="presParOf" srcId="{2CF1665C-6148-4570-ABB9-76E8B3204CEA}" destId="{374D6A72-3947-4D00-96AC-512A00ABB82B}" srcOrd="1" destOrd="0" presId="urn:microsoft.com/office/officeart/2008/layout/LinedList"/>
    <dgm:cxn modelId="{1A03CB48-9DD3-4168-BDD5-C81E47A7424D}" type="presParOf" srcId="{2CF1665C-6148-4570-ABB9-76E8B3204CEA}" destId="{14808FE2-1268-4D98-AC96-EBF1F5BB5B24}" srcOrd="2" destOrd="0" presId="urn:microsoft.com/office/officeart/2008/layout/LinedList"/>
    <dgm:cxn modelId="{77510966-055B-4467-89CF-B4DD0CF39C10}" type="presParOf" srcId="{14808FE2-1268-4D98-AC96-EBF1F5BB5B24}" destId="{7B636C0D-7DCB-4AF8-A68F-7965A34A3A87}" srcOrd="0" destOrd="0" presId="urn:microsoft.com/office/officeart/2008/layout/LinedList"/>
    <dgm:cxn modelId="{3E932DC4-E399-494E-A6A2-0305FD37F250}" type="presParOf" srcId="{7B636C0D-7DCB-4AF8-A68F-7965A34A3A87}" destId="{69F4C7CD-8299-42D0-8F3E-E6EADBC4C910}" srcOrd="0" destOrd="0" presId="urn:microsoft.com/office/officeart/2008/layout/LinedList"/>
    <dgm:cxn modelId="{B4907D44-29BD-444F-A27B-ADEC88F0F81E}" type="presParOf" srcId="{7B636C0D-7DCB-4AF8-A68F-7965A34A3A87}" destId="{67DA113E-2FB6-4AEF-8745-340ACF174DCB}" srcOrd="1" destOrd="0" presId="urn:microsoft.com/office/officeart/2008/layout/LinedList"/>
    <dgm:cxn modelId="{0D862219-DBD5-4C91-B954-7909DB12F5C3}" type="presParOf" srcId="{7B636C0D-7DCB-4AF8-A68F-7965A34A3A87}" destId="{E57C65AA-9050-4732-9D95-5DB820CA7D62}" srcOrd="2" destOrd="0" presId="urn:microsoft.com/office/officeart/2008/layout/LinedList"/>
    <dgm:cxn modelId="{41D3F14E-B0CF-4FD5-9691-6EEFB9F10AD3}" type="presParOf" srcId="{8190571E-7037-4081-87CC-FC2E7FDC061E}" destId="{E22C1DBF-E3C3-474F-AD8E-4FFBD8C15FE1}" srcOrd="23" destOrd="0" presId="urn:microsoft.com/office/officeart/2008/layout/LinedList"/>
    <dgm:cxn modelId="{9AD4C022-C917-4D49-A312-9EF7336487EB}" type="presParOf" srcId="{8190571E-7037-4081-87CC-FC2E7FDC061E}" destId="{6705AF36-0B06-4180-8E95-4E0326B316ED}" srcOrd="24" destOrd="0" presId="urn:microsoft.com/office/officeart/2008/layout/LinedList"/>
    <dgm:cxn modelId="{95BFF769-CCBE-4027-A44B-E69231BA2B8E}" type="presParOf" srcId="{8190571E-7037-4081-87CC-FC2E7FDC061E}" destId="{0614FAC8-A650-4791-8E61-6B3A67845F42}" srcOrd="25" destOrd="0" presId="urn:microsoft.com/office/officeart/2008/layout/LinedList"/>
    <dgm:cxn modelId="{4F4FF863-39D8-4AF9-8884-01289BB7DAD3}" type="presParOf" srcId="{0614FAC8-A650-4791-8E61-6B3A67845F42}" destId="{60D36AA5-F7E9-4FFF-9CBE-BE1F5654ACAB}" srcOrd="0" destOrd="0" presId="urn:microsoft.com/office/officeart/2008/layout/LinedList"/>
    <dgm:cxn modelId="{554218EF-4894-4469-9CA3-E55063D7425C}" type="presParOf" srcId="{0614FAC8-A650-4791-8E61-6B3A67845F42}" destId="{F525890F-EB6A-439F-93C6-D2C674E88944}" srcOrd="1" destOrd="0" presId="urn:microsoft.com/office/officeart/2008/layout/LinedList"/>
    <dgm:cxn modelId="{FE8DE743-48B3-4479-A7C7-5530A890C782}" type="presParOf" srcId="{0614FAC8-A650-4791-8E61-6B3A67845F42}" destId="{8ADB6529-226D-41F4-8B8C-498C7B5D05F1}" srcOrd="2" destOrd="0" presId="urn:microsoft.com/office/officeart/2008/layout/LinedList"/>
    <dgm:cxn modelId="{E03D4467-AF02-4EDF-8500-17FFC5E4522C}" type="presParOf" srcId="{8ADB6529-226D-41F4-8B8C-498C7B5D05F1}" destId="{F3EAD1B6-8FFF-43B7-85C7-C3B90EA554A0}" srcOrd="0" destOrd="0" presId="urn:microsoft.com/office/officeart/2008/layout/LinedList"/>
    <dgm:cxn modelId="{62A78B98-AD8C-433F-88C4-9006A3D04CF2}" type="presParOf" srcId="{F3EAD1B6-8FFF-43B7-85C7-C3B90EA554A0}" destId="{5EBC319D-70B4-4C21-A194-DC1B594F8E47}" srcOrd="0" destOrd="0" presId="urn:microsoft.com/office/officeart/2008/layout/LinedList"/>
    <dgm:cxn modelId="{A45C6DCB-159E-4EFB-9552-F899DC3186A0}" type="presParOf" srcId="{F3EAD1B6-8FFF-43B7-85C7-C3B90EA554A0}" destId="{462799D0-B34D-43D2-AA5E-972F8E8AA2C7}" srcOrd="1" destOrd="0" presId="urn:microsoft.com/office/officeart/2008/layout/LinedList"/>
    <dgm:cxn modelId="{F03918EB-36F5-48BE-8728-43C16AAEC9F6}" type="presParOf" srcId="{F3EAD1B6-8FFF-43B7-85C7-C3B90EA554A0}" destId="{70ECB9E2-B453-4441-B651-D375391A74B1}" srcOrd="2" destOrd="0" presId="urn:microsoft.com/office/officeart/2008/layout/LinedList"/>
    <dgm:cxn modelId="{0891C9C5-208C-4EA9-AFFA-C0B2B2FB18F6}" type="presParOf" srcId="{8190571E-7037-4081-87CC-FC2E7FDC061E}" destId="{41C83CB3-DEB8-437E-91DE-DF63BE27DC5D}" srcOrd="26" destOrd="0" presId="urn:microsoft.com/office/officeart/2008/layout/LinedList"/>
    <dgm:cxn modelId="{0F3610B2-46A6-4081-A162-F231BEEC150C}" type="presParOf" srcId="{8190571E-7037-4081-87CC-FC2E7FDC061E}" destId="{80B2319D-A2DC-44E1-AA74-80E17D28E9D6}" srcOrd="27" destOrd="0" presId="urn:microsoft.com/office/officeart/2008/layout/LinedList"/>
    <dgm:cxn modelId="{2D6ABF43-6CEA-4CE6-8489-6809B9DCB15A}" type="presParOf" srcId="{8190571E-7037-4081-87CC-FC2E7FDC061E}" destId="{FAD49460-4A6E-4806-8741-1CCA2FE092F2}" srcOrd="28" destOrd="0" presId="urn:microsoft.com/office/officeart/2008/layout/LinedList"/>
    <dgm:cxn modelId="{72737AC9-0F1A-471D-9DC7-36D1EBA4ADD0}" type="presParOf" srcId="{FAD49460-4A6E-4806-8741-1CCA2FE092F2}" destId="{1A6F1C39-6CE5-4D77-A5AF-E2DDA19349DB}" srcOrd="0" destOrd="0" presId="urn:microsoft.com/office/officeart/2008/layout/LinedList"/>
    <dgm:cxn modelId="{702546D4-78C7-4318-A7FA-5C5A7D7A9F0C}" type="presParOf" srcId="{FAD49460-4A6E-4806-8741-1CCA2FE092F2}" destId="{DCBA1321-4166-4FDF-85E0-A4557647107C}" srcOrd="1" destOrd="0" presId="urn:microsoft.com/office/officeart/2008/layout/LinedList"/>
    <dgm:cxn modelId="{0C96C960-48F3-42AA-A099-5102497807E8}" type="presParOf" srcId="{FAD49460-4A6E-4806-8741-1CCA2FE092F2}" destId="{08F2F743-10FA-41DA-8350-FBA01431CDF7}" srcOrd="2" destOrd="0" presId="urn:microsoft.com/office/officeart/2008/layout/LinedList"/>
    <dgm:cxn modelId="{DA570C39-EA87-4B29-814C-16042F55B957}" type="presParOf" srcId="{08F2F743-10FA-41DA-8350-FBA01431CDF7}" destId="{B3211AD3-E287-4248-B2EB-39BF56228850}" srcOrd="0" destOrd="0" presId="urn:microsoft.com/office/officeart/2008/layout/LinedList"/>
    <dgm:cxn modelId="{334731DA-F356-4CB6-8743-CB6C73A0E98D}" type="presParOf" srcId="{B3211AD3-E287-4248-B2EB-39BF56228850}" destId="{96BC1EBD-BF77-4AB6-949C-45A569E0EA62}" srcOrd="0" destOrd="0" presId="urn:microsoft.com/office/officeart/2008/layout/LinedList"/>
    <dgm:cxn modelId="{1CBE71FA-B2B0-42D9-82A0-92FB92C7D8C2}" type="presParOf" srcId="{B3211AD3-E287-4248-B2EB-39BF56228850}" destId="{BCEE2737-002D-408F-9B74-889E2EE9E74A}" srcOrd="1" destOrd="0" presId="urn:microsoft.com/office/officeart/2008/layout/LinedList"/>
    <dgm:cxn modelId="{48278879-2BB9-47F5-9D6B-A87651160335}" type="presParOf" srcId="{B3211AD3-E287-4248-B2EB-39BF56228850}" destId="{43B49599-2BDE-4041-BECA-8FD481FE0FF4}" srcOrd="2" destOrd="0" presId="urn:microsoft.com/office/officeart/2008/layout/LinedList"/>
    <dgm:cxn modelId="{3A6354D8-F250-4237-8E91-D7ED43B65251}" type="presParOf" srcId="{8190571E-7037-4081-87CC-FC2E7FDC061E}" destId="{50BFCA13-9573-4F0B-A7BE-DCC29A72E119}" srcOrd="29" destOrd="0" presId="urn:microsoft.com/office/officeart/2008/layout/LinedList"/>
    <dgm:cxn modelId="{DA8AA663-F121-4762-96CF-42C6383D527A}" type="presParOf" srcId="{8190571E-7037-4081-87CC-FC2E7FDC061E}" destId="{2B83355D-4E3F-4269-915C-30E8FAB6B044}" srcOrd="30" destOrd="0" presId="urn:microsoft.com/office/officeart/2008/layout/LinedList"/>
    <dgm:cxn modelId="{5D01921D-3304-422C-BADF-A942B78F7B2F}" type="presParOf" srcId="{8190571E-7037-4081-87CC-FC2E7FDC061E}" destId="{2A467DE1-5523-4BEF-AAF4-E2DAAF58EA9A}" srcOrd="31" destOrd="0" presId="urn:microsoft.com/office/officeart/2008/layout/LinedList"/>
    <dgm:cxn modelId="{A0D4FED2-EFA4-47F4-9D7C-AA1783492E29}" type="presParOf" srcId="{2A467DE1-5523-4BEF-AAF4-E2DAAF58EA9A}" destId="{BDA0C934-1A3F-4B47-90E7-02441D6852EF}" srcOrd="0" destOrd="0" presId="urn:microsoft.com/office/officeart/2008/layout/LinedList"/>
    <dgm:cxn modelId="{244ECABA-CD62-4DAD-8874-CFC39D110B31}" type="presParOf" srcId="{2A467DE1-5523-4BEF-AAF4-E2DAAF58EA9A}" destId="{AD5AC08B-640B-4BF3-9632-89D5B8F40CC0}" srcOrd="1" destOrd="0" presId="urn:microsoft.com/office/officeart/2008/layout/LinedList"/>
    <dgm:cxn modelId="{C9A77D16-0A21-40F5-AB56-DA46BF7DDC98}" type="presParOf" srcId="{2A467DE1-5523-4BEF-AAF4-E2DAAF58EA9A}" destId="{DF64F0F7-8709-4691-AADC-AFD248786267}" srcOrd="2" destOrd="0" presId="urn:microsoft.com/office/officeart/2008/layout/LinedList"/>
    <dgm:cxn modelId="{BF9E6649-873D-461C-8569-88AA5C4AA19D}" type="presParOf" srcId="{DF64F0F7-8709-4691-AADC-AFD248786267}" destId="{CF99770D-8C18-4CD2-8EEA-6B451E4078B0}" srcOrd="0" destOrd="0" presId="urn:microsoft.com/office/officeart/2008/layout/LinedList"/>
    <dgm:cxn modelId="{386DA3E8-F6F2-4DA9-AD1C-037167BBF421}" type="presParOf" srcId="{CF99770D-8C18-4CD2-8EEA-6B451E4078B0}" destId="{4F500191-86B1-42E7-B90C-3C4EB6C8A4A8}" srcOrd="0" destOrd="0" presId="urn:microsoft.com/office/officeart/2008/layout/LinedList"/>
    <dgm:cxn modelId="{9CAE60FF-1824-465E-86C9-372F802E9080}" type="presParOf" srcId="{CF99770D-8C18-4CD2-8EEA-6B451E4078B0}" destId="{79F03C78-9304-49B8-A52D-E06506C87DAE}" srcOrd="1" destOrd="0" presId="urn:microsoft.com/office/officeart/2008/layout/LinedList"/>
    <dgm:cxn modelId="{6317C6EE-FA36-4BF0-AD50-ABF3C342EDB7}" type="presParOf" srcId="{CF99770D-8C18-4CD2-8EEA-6B451E4078B0}" destId="{3CE92AD0-C2B8-4EF2-88D5-D52165EC8B9F}" srcOrd="2" destOrd="0" presId="urn:microsoft.com/office/officeart/2008/layout/LinedList"/>
    <dgm:cxn modelId="{62DC8236-52E4-408E-899A-0EBE4CB39446}" type="presParOf" srcId="{8190571E-7037-4081-87CC-FC2E7FDC061E}" destId="{5ADC530F-8DF8-4F12-98F0-054C354EA3B3}" srcOrd="32" destOrd="0" presId="urn:microsoft.com/office/officeart/2008/layout/LinedList"/>
    <dgm:cxn modelId="{9C652344-D91D-4D1D-894B-83851D96D74A}" type="presParOf" srcId="{8190571E-7037-4081-87CC-FC2E7FDC061E}" destId="{15E8B04D-7988-4DD4-BA4C-AE2D536F98C1}" srcOrd="33" destOrd="0" presId="urn:microsoft.com/office/officeart/2008/layout/LinedList"/>
    <dgm:cxn modelId="{59B1EEDA-D964-440A-BF32-229E4D9862E2}" type="presParOf" srcId="{8190571E-7037-4081-87CC-FC2E7FDC061E}" destId="{06974225-66EF-458A-B018-1A306E4F9725}" srcOrd="34" destOrd="0" presId="urn:microsoft.com/office/officeart/2008/layout/LinedList"/>
    <dgm:cxn modelId="{F0CFD25B-8AFA-46F4-9F53-A73B445E7A7D}" type="presParOf" srcId="{06974225-66EF-458A-B018-1A306E4F9725}" destId="{5F90ACD2-A3DF-45FF-AD2F-03FF83117CF2}" srcOrd="0" destOrd="0" presId="urn:microsoft.com/office/officeart/2008/layout/LinedList"/>
    <dgm:cxn modelId="{8241A21A-560B-4102-8018-E6E7D4CF4713}" type="presParOf" srcId="{06974225-66EF-458A-B018-1A306E4F9725}" destId="{E211ECC8-5850-41F3-AB5C-76D989040FF4}" srcOrd="1" destOrd="0" presId="urn:microsoft.com/office/officeart/2008/layout/LinedList"/>
    <dgm:cxn modelId="{AD2CFA65-7FAE-49A9-8B65-A54F2CE867D6}" type="presParOf" srcId="{06974225-66EF-458A-B018-1A306E4F9725}" destId="{45B5638A-18C8-4D7B-9BC5-18A516564B5A}" srcOrd="2" destOrd="0" presId="urn:microsoft.com/office/officeart/2008/layout/LinedList"/>
    <dgm:cxn modelId="{00333395-581B-4314-8E2D-5BEE658A9BFC}" type="presParOf" srcId="{45B5638A-18C8-4D7B-9BC5-18A516564B5A}" destId="{EC61AEAC-9127-409D-A573-885B85680BD4}" srcOrd="0" destOrd="0" presId="urn:microsoft.com/office/officeart/2008/layout/LinedList"/>
    <dgm:cxn modelId="{AB019543-9F31-4BA8-A62C-A70A73753739}" type="presParOf" srcId="{EC61AEAC-9127-409D-A573-885B85680BD4}" destId="{2284652C-EBD9-44A8-8910-A96FF332341E}" srcOrd="0" destOrd="0" presId="urn:microsoft.com/office/officeart/2008/layout/LinedList"/>
    <dgm:cxn modelId="{521CD8C2-4F67-4674-B69C-4CA475282F6F}" type="presParOf" srcId="{EC61AEAC-9127-409D-A573-885B85680BD4}" destId="{578D3DF1-1129-41F8-8F9C-0D1CC87C745D}" srcOrd="1" destOrd="0" presId="urn:microsoft.com/office/officeart/2008/layout/LinedList"/>
    <dgm:cxn modelId="{739F6BCE-2A6C-463C-A35B-A92889AF2EDD}" type="presParOf" srcId="{EC61AEAC-9127-409D-A573-885B85680BD4}" destId="{4EC4C1F3-29D3-43F9-9381-EF67000FCF3A}" srcOrd="2" destOrd="0" presId="urn:microsoft.com/office/officeart/2008/layout/LinedList"/>
    <dgm:cxn modelId="{EA1FF529-3EF8-4021-AC66-D4FF25EA7DEB}" type="presParOf" srcId="{8190571E-7037-4081-87CC-FC2E7FDC061E}" destId="{C15E3481-0C8B-431D-B0A4-3625A8C8A3D4}" srcOrd="35" destOrd="0" presId="urn:microsoft.com/office/officeart/2008/layout/LinedList"/>
    <dgm:cxn modelId="{CF3921AF-D02C-453D-ACED-450E246A1074}" type="presParOf" srcId="{8190571E-7037-4081-87CC-FC2E7FDC061E}" destId="{1DDFDA83-51F2-4C65-8AB9-DB3B31E31291}" srcOrd="3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E378C2-1C5F-4EA8-A894-15F34AEBB012}"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E3ECBD6C-3553-4120-B34A-EA120A98AFC3}">
      <dgm:prSet custT="1"/>
      <dgm:spPr/>
      <dgm:t>
        <a:bodyPr/>
        <a:lstStyle/>
        <a:p>
          <a:pPr rtl="0"/>
          <a:r>
            <a:rPr lang="en-US" sz="1200" smtClean="0"/>
            <a:t>Each Microservice Delivers A Single Complete Business Capability</a:t>
          </a:r>
          <a:endParaRPr lang="en-US" sz="1200" dirty="0"/>
        </a:p>
      </dgm:t>
    </dgm:pt>
    <dgm:pt modelId="{06854629-A61F-4DA0-8E27-18B42D97DCDA}" type="parTrans" cxnId="{1DBADD4C-B835-4C37-8EEE-4DA95E16EF22}">
      <dgm:prSet/>
      <dgm:spPr/>
      <dgm:t>
        <a:bodyPr/>
        <a:lstStyle/>
        <a:p>
          <a:endParaRPr lang="en-US"/>
        </a:p>
      </dgm:t>
    </dgm:pt>
    <dgm:pt modelId="{84E25915-2DE9-41A7-A8BD-44AADBCCCC49}" type="sibTrans" cxnId="{1DBADD4C-B835-4C37-8EEE-4DA95E16EF22}">
      <dgm:prSet/>
      <dgm:spPr/>
      <dgm:t>
        <a:bodyPr/>
        <a:lstStyle/>
        <a:p>
          <a:endParaRPr lang="en-US"/>
        </a:p>
      </dgm:t>
    </dgm:pt>
    <dgm:pt modelId="{920E1760-92B1-45D3-A47F-2F9E5FBA6D48}">
      <dgm:prSet custT="1"/>
      <dgm:spPr/>
      <dgm:t>
        <a:bodyPr/>
        <a:lstStyle/>
        <a:p>
          <a:pPr rtl="0"/>
          <a:r>
            <a:rPr lang="en-US" sz="1200" smtClean="0"/>
            <a:t>Autonomy Over Coordination</a:t>
          </a:r>
          <a:endParaRPr lang="en-US" sz="1200" dirty="0"/>
        </a:p>
      </dgm:t>
    </dgm:pt>
    <dgm:pt modelId="{02FC9BF8-BC56-4566-8C16-C00258FAD056}" type="parTrans" cxnId="{2985D9C0-72B6-4C34-94C7-7FF7CBBE93E5}">
      <dgm:prSet/>
      <dgm:spPr/>
      <dgm:t>
        <a:bodyPr/>
        <a:lstStyle/>
        <a:p>
          <a:endParaRPr lang="en-US"/>
        </a:p>
      </dgm:t>
    </dgm:pt>
    <dgm:pt modelId="{5714BD88-64EA-4259-87C8-A803C1ECFE1C}" type="sibTrans" cxnId="{2985D9C0-72B6-4C34-94C7-7FF7CBBE93E5}">
      <dgm:prSet/>
      <dgm:spPr/>
      <dgm:t>
        <a:bodyPr/>
        <a:lstStyle/>
        <a:p>
          <a:endParaRPr lang="en-US"/>
        </a:p>
      </dgm:t>
    </dgm:pt>
    <dgm:pt modelId="{7BE2B0EB-75EB-4743-B024-A44E4522E061}">
      <dgm:prSet custT="1"/>
      <dgm:spPr/>
      <dgm:t>
        <a:bodyPr/>
        <a:lstStyle/>
        <a:p>
          <a:pPr rtl="0"/>
          <a:r>
            <a:rPr lang="en-US" sz="1200" smtClean="0"/>
            <a:t>Small Bounded Contexts Over One Comprehensive Model</a:t>
          </a:r>
          <a:endParaRPr lang="en-US" sz="1200" dirty="0"/>
        </a:p>
      </dgm:t>
    </dgm:pt>
    <dgm:pt modelId="{6227D636-3224-495A-893E-7963C59A60AA}" type="parTrans" cxnId="{4BA49FB3-70C1-4F81-B52F-48E6EC0DF8B4}">
      <dgm:prSet/>
      <dgm:spPr/>
      <dgm:t>
        <a:bodyPr/>
        <a:lstStyle/>
        <a:p>
          <a:endParaRPr lang="en-US"/>
        </a:p>
      </dgm:t>
    </dgm:pt>
    <dgm:pt modelId="{115C12F1-6369-411E-82DB-9E62820C4CB6}" type="sibTrans" cxnId="{4BA49FB3-70C1-4F81-B52F-48E6EC0DF8B4}">
      <dgm:prSet/>
      <dgm:spPr/>
      <dgm:t>
        <a:bodyPr/>
        <a:lstStyle/>
        <a:p>
          <a:endParaRPr lang="en-US"/>
        </a:p>
      </dgm:t>
    </dgm:pt>
    <dgm:pt modelId="{757257F1-A16F-488E-BA1D-DC9A35ABEF3A}">
      <dgm:prSet custT="1"/>
      <dgm:spPr/>
      <dgm:t>
        <a:bodyPr/>
        <a:lstStyle/>
        <a:p>
          <a:pPr rtl="0"/>
          <a:r>
            <a:rPr lang="en-US" sz="1200" smtClean="0"/>
            <a:t>Asynchronous Communication Over Synchronous Communication</a:t>
          </a:r>
          <a:endParaRPr lang="en-US" sz="1200" dirty="0"/>
        </a:p>
      </dgm:t>
    </dgm:pt>
    <dgm:pt modelId="{7697CBC6-8E9F-46E3-BD7F-06C1E8427EEA}" type="parTrans" cxnId="{6476ED34-6C01-47EF-834F-3CC49A9CE784}">
      <dgm:prSet/>
      <dgm:spPr/>
      <dgm:t>
        <a:bodyPr/>
        <a:lstStyle/>
        <a:p>
          <a:endParaRPr lang="en-US"/>
        </a:p>
      </dgm:t>
    </dgm:pt>
    <dgm:pt modelId="{EA915D3A-45D3-4755-A07C-345E1B042FFA}" type="sibTrans" cxnId="{6476ED34-6C01-47EF-834F-3CC49A9CE784}">
      <dgm:prSet/>
      <dgm:spPr/>
      <dgm:t>
        <a:bodyPr/>
        <a:lstStyle/>
        <a:p>
          <a:endParaRPr lang="en-US"/>
        </a:p>
      </dgm:t>
    </dgm:pt>
    <dgm:pt modelId="{536928B0-0DE6-48EE-B9EA-1E499AA34C48}">
      <dgm:prSet custT="1"/>
      <dgm:spPr/>
      <dgm:t>
        <a:bodyPr/>
        <a:lstStyle/>
        <a:p>
          <a:pPr rtl="0"/>
          <a:r>
            <a:rPr lang="en-US" sz="1200" smtClean="0"/>
            <a:t>Best Technology For The Job Over One Technology For All</a:t>
          </a:r>
          <a:endParaRPr lang="en-US" sz="1200" dirty="0"/>
        </a:p>
      </dgm:t>
    </dgm:pt>
    <dgm:pt modelId="{8E3DFF00-BCDE-4B08-B45A-90FE9073C959}" type="parTrans" cxnId="{190E6DA9-908C-4EF8-A53A-36BC85437700}">
      <dgm:prSet/>
      <dgm:spPr/>
      <dgm:t>
        <a:bodyPr/>
        <a:lstStyle/>
        <a:p>
          <a:endParaRPr lang="en-US"/>
        </a:p>
      </dgm:t>
    </dgm:pt>
    <dgm:pt modelId="{49B3E0A1-F0B1-45AC-A7B6-F3457B6E71AA}" type="sibTrans" cxnId="{190E6DA9-908C-4EF8-A53A-36BC85437700}">
      <dgm:prSet/>
      <dgm:spPr/>
      <dgm:t>
        <a:bodyPr/>
        <a:lstStyle/>
        <a:p>
          <a:endParaRPr lang="en-US"/>
        </a:p>
      </dgm:t>
    </dgm:pt>
    <dgm:pt modelId="{20A91DC9-E17E-4946-B538-159A0610D72B}">
      <dgm:prSet custT="1"/>
      <dgm:spPr/>
      <dgm:t>
        <a:bodyPr/>
        <a:lstStyle/>
        <a:p>
          <a:pPr rtl="0"/>
          <a:r>
            <a:rPr lang="en-US" sz="1200" smtClean="0"/>
            <a:t>One Team Is Responsible For Full Life Cycle Of A Micro Service</a:t>
          </a:r>
          <a:endParaRPr lang="en-US" sz="1200" dirty="0"/>
        </a:p>
      </dgm:t>
    </dgm:pt>
    <dgm:pt modelId="{89F00810-C5AA-47AC-A376-8BC2849D2CC4}" type="parTrans" cxnId="{8077BABB-A86E-43EC-AE69-C18316D1A3CA}">
      <dgm:prSet/>
      <dgm:spPr/>
      <dgm:t>
        <a:bodyPr/>
        <a:lstStyle/>
        <a:p>
          <a:endParaRPr lang="en-US"/>
        </a:p>
      </dgm:t>
    </dgm:pt>
    <dgm:pt modelId="{248FF531-9FAB-4B32-BBA2-393CE59DAD34}" type="sibTrans" cxnId="{8077BABB-A86E-43EC-AE69-C18316D1A3CA}">
      <dgm:prSet/>
      <dgm:spPr/>
      <dgm:t>
        <a:bodyPr/>
        <a:lstStyle/>
        <a:p>
          <a:endParaRPr lang="en-US"/>
        </a:p>
      </dgm:t>
    </dgm:pt>
    <dgm:pt modelId="{AFCD2DDD-9843-4870-88FF-2AEF2E266B04}">
      <dgm:prSet custT="1"/>
      <dgm:spPr/>
      <dgm:t>
        <a:bodyPr/>
        <a:lstStyle/>
        <a:p>
          <a:r>
            <a:rPr lang="en-US" sz="1200" smtClean="0"/>
            <a:t> A single team can deploy and manage a service as well as create new versions and retire obsolete ones</a:t>
          </a:r>
          <a:endParaRPr lang="en-US" sz="1200" dirty="0"/>
        </a:p>
      </dgm:t>
    </dgm:pt>
    <dgm:pt modelId="{5E5F4878-0675-4AC9-BB29-D2F4B164F79D}" type="parTrans" cxnId="{DDCE6FEC-494E-4F43-8E3C-E165DB46D896}">
      <dgm:prSet/>
      <dgm:spPr/>
      <dgm:t>
        <a:bodyPr/>
        <a:lstStyle/>
        <a:p>
          <a:endParaRPr lang="en-US"/>
        </a:p>
      </dgm:t>
    </dgm:pt>
    <dgm:pt modelId="{450C110A-B984-4171-A5AA-B649B5B30D4C}" type="sibTrans" cxnId="{DDCE6FEC-494E-4F43-8E3C-E165DB46D896}">
      <dgm:prSet/>
      <dgm:spPr/>
      <dgm:t>
        <a:bodyPr/>
        <a:lstStyle/>
        <a:p>
          <a:endParaRPr lang="en-US"/>
        </a:p>
      </dgm:t>
    </dgm:pt>
    <dgm:pt modelId="{E46A2F52-5ACF-4A1E-A359-59FC7BE64A64}">
      <dgm:prSet custT="1"/>
      <dgm:spPr/>
      <dgm:t>
        <a:bodyPr/>
        <a:lstStyle/>
        <a:p>
          <a:r>
            <a:rPr lang="en-US" sz="1200" smtClean="0"/>
            <a:t>Users of the service have a single point of contact for all questions regarding the use of the service</a:t>
          </a:r>
          <a:endParaRPr lang="en-US" sz="1200" dirty="0"/>
        </a:p>
      </dgm:t>
    </dgm:pt>
    <dgm:pt modelId="{89C1DEDE-3E78-4EE3-861C-529BBAD2975A}" type="parTrans" cxnId="{5820C1C1-41BB-456A-A699-A7D21D61367C}">
      <dgm:prSet/>
      <dgm:spPr/>
      <dgm:t>
        <a:bodyPr/>
        <a:lstStyle/>
        <a:p>
          <a:endParaRPr lang="en-US"/>
        </a:p>
      </dgm:t>
    </dgm:pt>
    <dgm:pt modelId="{F17AA6F0-D184-4404-A413-1FF203FFD42D}" type="sibTrans" cxnId="{5820C1C1-41BB-456A-A699-A7D21D61367C}">
      <dgm:prSet/>
      <dgm:spPr/>
      <dgm:t>
        <a:bodyPr/>
        <a:lstStyle/>
        <a:p>
          <a:endParaRPr lang="en-US"/>
        </a:p>
      </dgm:t>
    </dgm:pt>
    <dgm:pt modelId="{B8FD3E40-BA7A-45BE-A87D-F57D5BC5CA57}">
      <dgm:prSet/>
      <dgm:spPr/>
      <dgm:t>
        <a:bodyPr/>
        <a:lstStyle/>
        <a:p>
          <a:r>
            <a:rPr lang="en-US" smtClean="0"/>
            <a:t>possibility to choose a different technology for each service</a:t>
          </a:r>
          <a:endParaRPr lang="en-US"/>
        </a:p>
      </dgm:t>
    </dgm:pt>
    <dgm:pt modelId="{31037959-0D77-41B5-B5AC-1B194F2196C7}" type="parTrans" cxnId="{C3DE5467-4576-4676-B629-8F044CA08FC4}">
      <dgm:prSet/>
      <dgm:spPr/>
      <dgm:t>
        <a:bodyPr/>
        <a:lstStyle/>
        <a:p>
          <a:endParaRPr lang="en-US"/>
        </a:p>
      </dgm:t>
    </dgm:pt>
    <dgm:pt modelId="{DD0C0B4B-9EDF-44DB-B992-DAE1F08EA3C7}" type="sibTrans" cxnId="{C3DE5467-4576-4676-B629-8F044CA08FC4}">
      <dgm:prSet/>
      <dgm:spPr/>
      <dgm:t>
        <a:bodyPr/>
        <a:lstStyle/>
        <a:p>
          <a:endParaRPr lang="en-US"/>
        </a:p>
      </dgm:t>
    </dgm:pt>
    <dgm:pt modelId="{CD524A53-83C1-4E30-947C-C9D537AACDB1}">
      <dgm:prSet/>
      <dgm:spPr/>
      <dgm:t>
        <a:bodyPr/>
        <a:lstStyle/>
        <a:p>
          <a:r>
            <a:rPr lang="en-US" smtClean="0"/>
            <a:t>use the best tool for the job</a:t>
          </a:r>
          <a:endParaRPr lang="en-US"/>
        </a:p>
      </dgm:t>
    </dgm:pt>
    <dgm:pt modelId="{9FF5B81A-DEF7-4F19-81D8-CAC20E0D34E8}" type="parTrans" cxnId="{C674324C-FD62-419D-AD0E-564484E707AE}">
      <dgm:prSet/>
      <dgm:spPr/>
      <dgm:t>
        <a:bodyPr/>
        <a:lstStyle/>
        <a:p>
          <a:endParaRPr lang="en-US"/>
        </a:p>
      </dgm:t>
    </dgm:pt>
    <dgm:pt modelId="{71C3B95B-5534-4572-A2B0-AD3A6BC285FA}" type="sibTrans" cxnId="{C674324C-FD62-419D-AD0E-564484E707AE}">
      <dgm:prSet/>
      <dgm:spPr/>
      <dgm:t>
        <a:bodyPr/>
        <a:lstStyle/>
        <a:p>
          <a:endParaRPr lang="en-US"/>
        </a:p>
      </dgm:t>
    </dgm:pt>
    <dgm:pt modelId="{B3E51991-CCA1-4068-A227-FB0AF2F07B0F}">
      <dgm:prSet/>
      <dgm:spPr/>
      <dgm:t>
        <a:bodyPr/>
        <a:lstStyle/>
        <a:p>
          <a:r>
            <a:rPr lang="en-US" smtClean="0"/>
            <a:t>Synchronous dependencies between services is tight coupling, does not scale very well, and the calling service may be impacted by errors in the called service</a:t>
          </a:r>
          <a:endParaRPr lang="en-US"/>
        </a:p>
      </dgm:t>
    </dgm:pt>
    <dgm:pt modelId="{2F0B920D-CCA2-4C1F-9514-E1E3A190B717}" type="parTrans" cxnId="{DF1DDCF2-521F-4D60-87FD-DDB77AC69DD2}">
      <dgm:prSet/>
      <dgm:spPr/>
      <dgm:t>
        <a:bodyPr/>
        <a:lstStyle/>
        <a:p>
          <a:endParaRPr lang="en-US"/>
        </a:p>
      </dgm:t>
    </dgm:pt>
    <dgm:pt modelId="{D646DB55-676C-474B-83A6-2F38AA600C76}" type="sibTrans" cxnId="{DF1DDCF2-521F-4D60-87FD-DDB77AC69DD2}">
      <dgm:prSet/>
      <dgm:spPr/>
      <dgm:t>
        <a:bodyPr/>
        <a:lstStyle/>
        <a:p>
          <a:endParaRPr lang="en-US"/>
        </a:p>
      </dgm:t>
    </dgm:pt>
    <dgm:pt modelId="{38DDED57-D4B8-46FB-B06B-9AA9A168C777}">
      <dgm:prSet/>
      <dgm:spPr/>
      <dgm:t>
        <a:bodyPr/>
        <a:lstStyle/>
        <a:p>
          <a:r>
            <a:rPr lang="en-US" smtClean="0"/>
            <a:t>In Asynchronous communication,the calling service simply publishes it's request  and continues with other work</a:t>
          </a:r>
          <a:endParaRPr lang="en-US"/>
        </a:p>
      </dgm:t>
    </dgm:pt>
    <dgm:pt modelId="{603EC008-CF6B-4DDF-B773-92A795DD2911}" type="parTrans" cxnId="{D79BE5C2-E232-4CAA-8545-420CB0964D53}">
      <dgm:prSet/>
      <dgm:spPr/>
      <dgm:t>
        <a:bodyPr/>
        <a:lstStyle/>
        <a:p>
          <a:endParaRPr lang="en-US"/>
        </a:p>
      </dgm:t>
    </dgm:pt>
    <dgm:pt modelId="{0963391F-DC5C-4C0B-877C-BB8B8BCE6982}" type="sibTrans" cxnId="{D79BE5C2-E232-4CAA-8545-420CB0964D53}">
      <dgm:prSet/>
      <dgm:spPr/>
      <dgm:t>
        <a:bodyPr/>
        <a:lstStyle/>
        <a:p>
          <a:endParaRPr lang="en-US"/>
        </a:p>
      </dgm:t>
    </dgm:pt>
    <dgm:pt modelId="{84C19DCD-6D13-41F0-835C-09C42AB90532}">
      <dgm:prSet/>
      <dgm:spPr/>
      <dgm:t>
        <a:bodyPr/>
        <a:lstStyle/>
        <a:p>
          <a:r>
            <a:rPr lang="en-US" smtClean="0"/>
            <a:t>Problems in another service will not break this service</a:t>
          </a:r>
          <a:endParaRPr lang="en-US"/>
        </a:p>
      </dgm:t>
    </dgm:pt>
    <dgm:pt modelId="{09860C3D-1AF2-41FF-8EC3-8E550C9FD106}" type="parTrans" cxnId="{9347A1C5-53EE-4035-BDF1-129F896F16D7}">
      <dgm:prSet/>
      <dgm:spPr/>
      <dgm:t>
        <a:bodyPr/>
        <a:lstStyle/>
        <a:p>
          <a:endParaRPr lang="en-US"/>
        </a:p>
      </dgm:t>
    </dgm:pt>
    <dgm:pt modelId="{7F9FC8EB-CEE0-4815-992D-41768AB6F9B9}" type="sibTrans" cxnId="{9347A1C5-53EE-4035-BDF1-129F896F16D7}">
      <dgm:prSet/>
      <dgm:spPr/>
      <dgm:t>
        <a:bodyPr/>
        <a:lstStyle/>
        <a:p>
          <a:endParaRPr lang="en-US"/>
        </a:p>
      </dgm:t>
    </dgm:pt>
    <dgm:pt modelId="{F3829547-EB20-40C7-9EC2-2E933EB7D18F}">
      <dgm:prSet/>
      <dgm:spPr/>
      <dgm:t>
        <a:bodyPr/>
        <a:lstStyle/>
        <a:p>
          <a:r>
            <a:rPr lang="en-US" smtClean="0"/>
            <a:t>A Bounded Context encapsulates the details of a single domain, such as domain model, data model, application services, etc., and defines the integration points with other bounded contexts/domains</a:t>
          </a:r>
          <a:endParaRPr lang="en-US"/>
        </a:p>
      </dgm:t>
    </dgm:pt>
    <dgm:pt modelId="{C4F4657D-8155-4EBA-B2B8-EA6CC0D48019}" type="parTrans" cxnId="{6332EEA4-EA2E-4A49-894C-3571CFB1C0BE}">
      <dgm:prSet/>
      <dgm:spPr/>
      <dgm:t>
        <a:bodyPr/>
        <a:lstStyle/>
        <a:p>
          <a:endParaRPr lang="en-US"/>
        </a:p>
      </dgm:t>
    </dgm:pt>
    <dgm:pt modelId="{A3BFC681-F6C5-42BC-9FA1-4F5716A4B7E7}" type="sibTrans" cxnId="{6332EEA4-EA2E-4A49-894C-3571CFB1C0BE}">
      <dgm:prSet/>
      <dgm:spPr/>
      <dgm:t>
        <a:bodyPr/>
        <a:lstStyle/>
        <a:p>
          <a:endParaRPr lang="en-US"/>
        </a:p>
      </dgm:t>
    </dgm:pt>
    <dgm:pt modelId="{0E31019F-9B47-4FE8-A965-6CCE5529ECFA}">
      <dgm:prSet/>
      <dgm:spPr/>
      <dgm:t>
        <a:bodyPr/>
        <a:lstStyle/>
        <a:p>
          <a:r>
            <a:rPr lang="en-US" smtClean="0"/>
            <a:t>Bounded Context make clear where we can safely use the natural domain terms and where we will need to bridge to other domain</a:t>
          </a:r>
          <a:endParaRPr lang="en-US"/>
        </a:p>
      </dgm:t>
    </dgm:pt>
    <dgm:pt modelId="{A1E47896-1987-4519-9AD8-395264315FD2}" type="parTrans" cxnId="{5C7DE2B0-409E-40AA-B9C6-FB4F18D25382}">
      <dgm:prSet/>
      <dgm:spPr/>
      <dgm:t>
        <a:bodyPr/>
        <a:lstStyle/>
        <a:p>
          <a:endParaRPr lang="en-US"/>
        </a:p>
      </dgm:t>
    </dgm:pt>
    <dgm:pt modelId="{16084039-9C34-48BB-BC81-91FBDCC8881E}" type="sibTrans" cxnId="{5C7DE2B0-409E-40AA-B9C6-FB4F18D25382}">
      <dgm:prSet/>
      <dgm:spPr/>
      <dgm:t>
        <a:bodyPr/>
        <a:lstStyle/>
        <a:p>
          <a:endParaRPr lang="en-US"/>
        </a:p>
      </dgm:t>
    </dgm:pt>
    <dgm:pt modelId="{E187A53B-4DFE-4E6C-BD53-A2E74E883554}">
      <dgm:prSet/>
      <dgm:spPr/>
      <dgm:t>
        <a:bodyPr/>
        <a:lstStyle/>
        <a:p>
          <a:r>
            <a:rPr lang="en-US" smtClean="0"/>
            <a:t>Microservices should have a well defined bounded context that will enable us to work without having to consider, or swap, between contexts.</a:t>
          </a:r>
          <a:endParaRPr lang="en-US"/>
        </a:p>
      </dgm:t>
    </dgm:pt>
    <dgm:pt modelId="{75FC7A19-D8D4-4901-A3AB-0E967F87D5C5}" type="parTrans" cxnId="{9EE993D3-D1F5-453D-87A0-FB42B3B8BC22}">
      <dgm:prSet/>
      <dgm:spPr/>
      <dgm:t>
        <a:bodyPr/>
        <a:lstStyle/>
        <a:p>
          <a:endParaRPr lang="en-US"/>
        </a:p>
      </dgm:t>
    </dgm:pt>
    <dgm:pt modelId="{98B0EE23-043D-432F-9E5A-FBBE550685F4}" type="sibTrans" cxnId="{9EE993D3-D1F5-453D-87A0-FB42B3B8BC22}">
      <dgm:prSet/>
      <dgm:spPr/>
      <dgm:t>
        <a:bodyPr/>
        <a:lstStyle/>
        <a:p>
          <a:endParaRPr lang="en-US"/>
        </a:p>
      </dgm:t>
    </dgm:pt>
    <dgm:pt modelId="{528180A2-D154-4582-8EC1-8A52AA4ED24C}">
      <dgm:prSet/>
      <dgm:spPr/>
      <dgm:t>
        <a:bodyPr/>
        <a:lstStyle/>
        <a:p>
          <a:r>
            <a:rPr lang="en-US" smtClean="0"/>
            <a:t> A business capability should not depend on other services to complete its work.</a:t>
          </a:r>
          <a:endParaRPr lang="en-US"/>
        </a:p>
      </dgm:t>
    </dgm:pt>
    <dgm:pt modelId="{745ED82A-03BA-4818-BC17-E9DA5B82A743}" type="parTrans" cxnId="{AFE1BB74-74E8-45FA-AE06-E913BAA33529}">
      <dgm:prSet/>
      <dgm:spPr/>
      <dgm:t>
        <a:bodyPr/>
        <a:lstStyle/>
        <a:p>
          <a:endParaRPr lang="en-US"/>
        </a:p>
      </dgm:t>
    </dgm:pt>
    <dgm:pt modelId="{1483D6B2-BBBF-4A05-953C-758A2CDD7DD4}" type="sibTrans" cxnId="{AFE1BB74-74E8-45FA-AE06-E913BAA33529}">
      <dgm:prSet/>
      <dgm:spPr/>
      <dgm:t>
        <a:bodyPr/>
        <a:lstStyle/>
        <a:p>
          <a:endParaRPr lang="en-US"/>
        </a:p>
      </dgm:t>
    </dgm:pt>
    <dgm:pt modelId="{C1FC1285-5191-42C5-971C-D2D0271DDB40}">
      <dgm:prSet/>
      <dgm:spPr/>
      <dgm:t>
        <a:bodyPr/>
        <a:lstStyle/>
        <a:p>
          <a:r>
            <a:rPr lang="en-US" smtClean="0"/>
            <a:t> A more robust solution would be to define a service that handles a process that makes sense to a user</a:t>
          </a:r>
          <a:endParaRPr lang="en-US"/>
        </a:p>
      </dgm:t>
    </dgm:pt>
    <dgm:pt modelId="{2F120FD8-0D21-46B5-A47E-C960F71448A7}" type="parTrans" cxnId="{AC3B0190-AF5A-423F-B198-B9F8D272CD88}">
      <dgm:prSet/>
      <dgm:spPr/>
      <dgm:t>
        <a:bodyPr/>
        <a:lstStyle/>
        <a:p>
          <a:endParaRPr lang="en-US"/>
        </a:p>
      </dgm:t>
    </dgm:pt>
    <dgm:pt modelId="{4091B136-25B9-4542-A29B-C022AB933A4F}" type="sibTrans" cxnId="{AC3B0190-AF5A-423F-B198-B9F8D272CD88}">
      <dgm:prSet/>
      <dgm:spPr/>
      <dgm:t>
        <a:bodyPr/>
        <a:lstStyle/>
        <a:p>
          <a:endParaRPr lang="en-US"/>
        </a:p>
      </dgm:t>
    </dgm:pt>
    <dgm:pt modelId="{3046F3CB-03F0-4DDC-80AD-024E4C756089}">
      <dgm:prSet/>
      <dgm:spPr/>
      <dgm:t>
        <a:bodyPr/>
        <a:lstStyle/>
        <a:p>
          <a:endParaRPr lang="en-US"/>
        </a:p>
      </dgm:t>
    </dgm:pt>
    <dgm:pt modelId="{5D10D3E4-7BE2-4739-9BDE-C3C74E86C09A}" type="parTrans" cxnId="{1199C07E-FE5B-4865-8020-68025E2FD12B}">
      <dgm:prSet/>
      <dgm:spPr/>
      <dgm:t>
        <a:bodyPr/>
        <a:lstStyle/>
        <a:p>
          <a:endParaRPr lang="en-US"/>
        </a:p>
      </dgm:t>
    </dgm:pt>
    <dgm:pt modelId="{6DA4F8F4-2E06-4C7A-A79A-42F8005C5CCF}" type="sibTrans" cxnId="{1199C07E-FE5B-4865-8020-68025E2FD12B}">
      <dgm:prSet/>
      <dgm:spPr/>
      <dgm:t>
        <a:bodyPr/>
        <a:lstStyle/>
        <a:p>
          <a:endParaRPr lang="en-US"/>
        </a:p>
      </dgm:t>
    </dgm:pt>
    <dgm:pt modelId="{0206BA8C-F74E-417B-A644-B6A6D7993C74}">
      <dgm:prSet/>
      <dgm:spPr/>
      <dgm:t>
        <a:bodyPr/>
        <a:lstStyle/>
        <a:p>
          <a:r>
            <a:rPr lang="en-US" smtClean="0"/>
            <a:t> Minimal coordination between capabilities leads to optimal autonomy</a:t>
          </a:r>
          <a:endParaRPr lang="en-US"/>
        </a:p>
      </dgm:t>
    </dgm:pt>
    <dgm:pt modelId="{EFF5315B-40E8-494E-A86E-15DDFC396FB4}" type="parTrans" cxnId="{CF92C060-3B3F-4BAD-A847-BC4A95B8EC32}">
      <dgm:prSet/>
      <dgm:spPr/>
      <dgm:t>
        <a:bodyPr/>
        <a:lstStyle/>
        <a:p>
          <a:endParaRPr lang="en-US"/>
        </a:p>
      </dgm:t>
    </dgm:pt>
    <dgm:pt modelId="{B67C05C4-7626-4580-8543-AC15FA2C0536}" type="sibTrans" cxnId="{CF92C060-3B3F-4BAD-A847-BC4A95B8EC32}">
      <dgm:prSet/>
      <dgm:spPr/>
      <dgm:t>
        <a:bodyPr/>
        <a:lstStyle/>
        <a:p>
          <a:endParaRPr lang="en-US"/>
        </a:p>
      </dgm:t>
    </dgm:pt>
    <dgm:pt modelId="{01FAD0EA-31ED-4CF2-8143-FD519EFCC04C}">
      <dgm:prSet/>
      <dgm:spPr/>
      <dgm:t>
        <a:bodyPr/>
        <a:lstStyle/>
        <a:p>
          <a:r>
            <a:rPr lang="en-US" smtClean="0"/>
            <a:t>Increased autonomy for a microservice gives it freedom to evolve without impacting other services</a:t>
          </a:r>
          <a:endParaRPr lang="en-US"/>
        </a:p>
      </dgm:t>
    </dgm:pt>
    <dgm:pt modelId="{BC84293F-55B4-4A72-8754-06F4E33AA6BA}" type="parTrans" cxnId="{36B134A0-3706-4A62-8596-584D1D323B7A}">
      <dgm:prSet/>
      <dgm:spPr/>
      <dgm:t>
        <a:bodyPr/>
        <a:lstStyle/>
        <a:p>
          <a:endParaRPr lang="en-US"/>
        </a:p>
      </dgm:t>
    </dgm:pt>
    <dgm:pt modelId="{21915816-430B-4837-88ED-AF83DB6F895E}" type="sibTrans" cxnId="{36B134A0-3706-4A62-8596-584D1D323B7A}">
      <dgm:prSet/>
      <dgm:spPr/>
      <dgm:t>
        <a:bodyPr/>
        <a:lstStyle/>
        <a:p>
          <a:endParaRPr lang="en-US"/>
        </a:p>
      </dgm:t>
    </dgm:pt>
    <dgm:pt modelId="{B291292E-1963-456B-A4EE-490E93524A1F}">
      <dgm:prSet/>
      <dgm:spPr/>
      <dgm:t>
        <a:bodyPr/>
        <a:lstStyle/>
        <a:p>
          <a:r>
            <a:rPr lang="en-US" smtClean="0"/>
            <a:t> it will give both organisational and technical advantages.</a:t>
          </a:r>
          <a:endParaRPr lang="en-US"/>
        </a:p>
      </dgm:t>
    </dgm:pt>
    <dgm:pt modelId="{33E10ED6-BC6C-43CC-985A-B85E2804666B}" type="parTrans" cxnId="{4CC76003-F196-414A-9EF5-C6E9A878A849}">
      <dgm:prSet/>
      <dgm:spPr/>
      <dgm:t>
        <a:bodyPr/>
        <a:lstStyle/>
        <a:p>
          <a:endParaRPr lang="en-US"/>
        </a:p>
      </dgm:t>
    </dgm:pt>
    <dgm:pt modelId="{CB1C3C21-2B0C-4B74-8BA2-FC56358FE1B9}" type="sibTrans" cxnId="{4CC76003-F196-414A-9EF5-C6E9A878A849}">
      <dgm:prSet/>
      <dgm:spPr/>
      <dgm:t>
        <a:bodyPr/>
        <a:lstStyle/>
        <a:p>
          <a:endParaRPr lang="en-US"/>
        </a:p>
      </dgm:t>
    </dgm:pt>
    <dgm:pt modelId="{A62D2B58-08ED-4E4F-BEBE-2A894E5F342D}" type="pres">
      <dgm:prSet presAssocID="{0DE378C2-1C5F-4EA8-A894-15F34AEBB012}" presName="linear" presStyleCnt="0">
        <dgm:presLayoutVars>
          <dgm:animLvl val="lvl"/>
          <dgm:resizeHandles val="exact"/>
        </dgm:presLayoutVars>
      </dgm:prSet>
      <dgm:spPr/>
      <dgm:t>
        <a:bodyPr/>
        <a:lstStyle/>
        <a:p>
          <a:endParaRPr lang="en-US"/>
        </a:p>
      </dgm:t>
    </dgm:pt>
    <dgm:pt modelId="{9708EF52-62F8-405F-A0C0-1CF6E8D23D1D}" type="pres">
      <dgm:prSet presAssocID="{E3ECBD6C-3553-4120-B34A-EA120A98AFC3}" presName="parentText" presStyleLbl="node1" presStyleIdx="0" presStyleCnt="6">
        <dgm:presLayoutVars>
          <dgm:chMax val="0"/>
          <dgm:bulletEnabled val="1"/>
        </dgm:presLayoutVars>
      </dgm:prSet>
      <dgm:spPr/>
      <dgm:t>
        <a:bodyPr/>
        <a:lstStyle/>
        <a:p>
          <a:endParaRPr lang="en-US"/>
        </a:p>
      </dgm:t>
    </dgm:pt>
    <dgm:pt modelId="{8F8E7F55-AB97-4A81-AC23-E5ABD0F5F8A5}" type="pres">
      <dgm:prSet presAssocID="{E3ECBD6C-3553-4120-B34A-EA120A98AFC3}" presName="childText" presStyleLbl="revTx" presStyleIdx="0" presStyleCnt="6">
        <dgm:presLayoutVars>
          <dgm:bulletEnabled val="1"/>
        </dgm:presLayoutVars>
      </dgm:prSet>
      <dgm:spPr/>
      <dgm:t>
        <a:bodyPr/>
        <a:lstStyle/>
        <a:p>
          <a:endParaRPr lang="en-US"/>
        </a:p>
      </dgm:t>
    </dgm:pt>
    <dgm:pt modelId="{2D9C56A3-7996-44A8-B304-DDF62DBA12B1}" type="pres">
      <dgm:prSet presAssocID="{920E1760-92B1-45D3-A47F-2F9E5FBA6D48}" presName="parentText" presStyleLbl="node1" presStyleIdx="1" presStyleCnt="6">
        <dgm:presLayoutVars>
          <dgm:chMax val="0"/>
          <dgm:bulletEnabled val="1"/>
        </dgm:presLayoutVars>
      </dgm:prSet>
      <dgm:spPr/>
      <dgm:t>
        <a:bodyPr/>
        <a:lstStyle/>
        <a:p>
          <a:endParaRPr lang="en-US"/>
        </a:p>
      </dgm:t>
    </dgm:pt>
    <dgm:pt modelId="{E67A0B89-2416-4567-A871-63124CF4B856}" type="pres">
      <dgm:prSet presAssocID="{920E1760-92B1-45D3-A47F-2F9E5FBA6D48}" presName="childText" presStyleLbl="revTx" presStyleIdx="1" presStyleCnt="6">
        <dgm:presLayoutVars>
          <dgm:bulletEnabled val="1"/>
        </dgm:presLayoutVars>
      </dgm:prSet>
      <dgm:spPr/>
      <dgm:t>
        <a:bodyPr/>
        <a:lstStyle/>
        <a:p>
          <a:endParaRPr lang="en-US"/>
        </a:p>
      </dgm:t>
    </dgm:pt>
    <dgm:pt modelId="{BC022D59-5E4B-4191-BBE5-7E2215BBDF03}" type="pres">
      <dgm:prSet presAssocID="{7BE2B0EB-75EB-4743-B024-A44E4522E061}" presName="parentText" presStyleLbl="node1" presStyleIdx="2" presStyleCnt="6">
        <dgm:presLayoutVars>
          <dgm:chMax val="0"/>
          <dgm:bulletEnabled val="1"/>
        </dgm:presLayoutVars>
      </dgm:prSet>
      <dgm:spPr/>
      <dgm:t>
        <a:bodyPr/>
        <a:lstStyle/>
        <a:p>
          <a:endParaRPr lang="en-US"/>
        </a:p>
      </dgm:t>
    </dgm:pt>
    <dgm:pt modelId="{FAE2483A-723E-43E9-A06B-30D504E734C9}" type="pres">
      <dgm:prSet presAssocID="{7BE2B0EB-75EB-4743-B024-A44E4522E061}" presName="childText" presStyleLbl="revTx" presStyleIdx="2" presStyleCnt="6">
        <dgm:presLayoutVars>
          <dgm:bulletEnabled val="1"/>
        </dgm:presLayoutVars>
      </dgm:prSet>
      <dgm:spPr/>
      <dgm:t>
        <a:bodyPr/>
        <a:lstStyle/>
        <a:p>
          <a:endParaRPr lang="en-US"/>
        </a:p>
      </dgm:t>
    </dgm:pt>
    <dgm:pt modelId="{C8D5D686-54A1-4A09-BC47-A8AE14A03D88}" type="pres">
      <dgm:prSet presAssocID="{757257F1-A16F-488E-BA1D-DC9A35ABEF3A}" presName="parentText" presStyleLbl="node1" presStyleIdx="3" presStyleCnt="6">
        <dgm:presLayoutVars>
          <dgm:chMax val="0"/>
          <dgm:bulletEnabled val="1"/>
        </dgm:presLayoutVars>
      </dgm:prSet>
      <dgm:spPr/>
      <dgm:t>
        <a:bodyPr/>
        <a:lstStyle/>
        <a:p>
          <a:endParaRPr lang="en-US"/>
        </a:p>
      </dgm:t>
    </dgm:pt>
    <dgm:pt modelId="{B00BAE43-0153-4F64-A8F8-6CD39167B2D3}" type="pres">
      <dgm:prSet presAssocID="{757257F1-A16F-488E-BA1D-DC9A35ABEF3A}" presName="childText" presStyleLbl="revTx" presStyleIdx="3" presStyleCnt="6">
        <dgm:presLayoutVars>
          <dgm:bulletEnabled val="1"/>
        </dgm:presLayoutVars>
      </dgm:prSet>
      <dgm:spPr/>
      <dgm:t>
        <a:bodyPr/>
        <a:lstStyle/>
        <a:p>
          <a:endParaRPr lang="en-US"/>
        </a:p>
      </dgm:t>
    </dgm:pt>
    <dgm:pt modelId="{F1658D2C-20B1-4166-BB81-928269386BE4}" type="pres">
      <dgm:prSet presAssocID="{536928B0-0DE6-48EE-B9EA-1E499AA34C48}" presName="parentText" presStyleLbl="node1" presStyleIdx="4" presStyleCnt="6">
        <dgm:presLayoutVars>
          <dgm:chMax val="0"/>
          <dgm:bulletEnabled val="1"/>
        </dgm:presLayoutVars>
      </dgm:prSet>
      <dgm:spPr/>
      <dgm:t>
        <a:bodyPr/>
        <a:lstStyle/>
        <a:p>
          <a:endParaRPr lang="en-US"/>
        </a:p>
      </dgm:t>
    </dgm:pt>
    <dgm:pt modelId="{163927B9-F169-4EBB-9513-B1A56D020A1E}" type="pres">
      <dgm:prSet presAssocID="{536928B0-0DE6-48EE-B9EA-1E499AA34C48}" presName="childText" presStyleLbl="revTx" presStyleIdx="4" presStyleCnt="6">
        <dgm:presLayoutVars>
          <dgm:bulletEnabled val="1"/>
        </dgm:presLayoutVars>
      </dgm:prSet>
      <dgm:spPr/>
      <dgm:t>
        <a:bodyPr/>
        <a:lstStyle/>
        <a:p>
          <a:endParaRPr lang="en-US"/>
        </a:p>
      </dgm:t>
    </dgm:pt>
    <dgm:pt modelId="{3D8D6E4D-E537-465E-9D04-EF6DC1C33EF4}" type="pres">
      <dgm:prSet presAssocID="{20A91DC9-E17E-4946-B538-159A0610D72B}" presName="parentText" presStyleLbl="node1" presStyleIdx="5" presStyleCnt="6">
        <dgm:presLayoutVars>
          <dgm:chMax val="0"/>
          <dgm:bulletEnabled val="1"/>
        </dgm:presLayoutVars>
      </dgm:prSet>
      <dgm:spPr/>
      <dgm:t>
        <a:bodyPr/>
        <a:lstStyle/>
        <a:p>
          <a:endParaRPr lang="en-US"/>
        </a:p>
      </dgm:t>
    </dgm:pt>
    <dgm:pt modelId="{F8A99662-C625-4B14-8F35-B4B2CC8786D2}" type="pres">
      <dgm:prSet presAssocID="{20A91DC9-E17E-4946-B538-159A0610D72B}" presName="childText" presStyleLbl="revTx" presStyleIdx="5" presStyleCnt="6">
        <dgm:presLayoutVars>
          <dgm:bulletEnabled val="1"/>
        </dgm:presLayoutVars>
      </dgm:prSet>
      <dgm:spPr/>
      <dgm:t>
        <a:bodyPr/>
        <a:lstStyle/>
        <a:p>
          <a:endParaRPr lang="en-US"/>
        </a:p>
      </dgm:t>
    </dgm:pt>
  </dgm:ptLst>
  <dgm:cxnLst>
    <dgm:cxn modelId="{C674324C-FD62-419D-AD0E-564484E707AE}" srcId="{536928B0-0DE6-48EE-B9EA-1E499AA34C48}" destId="{CD524A53-83C1-4E30-947C-C9D537AACDB1}" srcOrd="1" destOrd="0" parTransId="{9FF5B81A-DEF7-4F19-81D8-CAC20E0D34E8}" sibTransId="{71C3B95B-5534-4572-A2B0-AD3A6BC285FA}"/>
    <dgm:cxn modelId="{C3DE5467-4576-4676-B629-8F044CA08FC4}" srcId="{536928B0-0DE6-48EE-B9EA-1E499AA34C48}" destId="{B8FD3E40-BA7A-45BE-A87D-F57D5BC5CA57}" srcOrd="0" destOrd="0" parTransId="{31037959-0D77-41B5-B5AC-1B194F2196C7}" sibTransId="{DD0C0B4B-9EDF-44DB-B992-DAE1F08EA3C7}"/>
    <dgm:cxn modelId="{8097E254-B200-472E-B84D-5C8CFBF39E5E}" type="presOf" srcId="{920E1760-92B1-45D3-A47F-2F9E5FBA6D48}" destId="{2D9C56A3-7996-44A8-B304-DDF62DBA12B1}" srcOrd="0" destOrd="0" presId="urn:microsoft.com/office/officeart/2005/8/layout/vList2"/>
    <dgm:cxn modelId="{4BA49FB3-70C1-4F81-B52F-48E6EC0DF8B4}" srcId="{0DE378C2-1C5F-4EA8-A894-15F34AEBB012}" destId="{7BE2B0EB-75EB-4743-B024-A44E4522E061}" srcOrd="2" destOrd="0" parTransId="{6227D636-3224-495A-893E-7963C59A60AA}" sibTransId="{115C12F1-6369-411E-82DB-9E62820C4CB6}"/>
    <dgm:cxn modelId="{204B722F-302B-4F1D-A3B1-68348DAD03D9}" type="presOf" srcId="{AFCD2DDD-9843-4870-88FF-2AEF2E266B04}" destId="{F8A99662-C625-4B14-8F35-B4B2CC8786D2}" srcOrd="0" destOrd="0" presId="urn:microsoft.com/office/officeart/2005/8/layout/vList2"/>
    <dgm:cxn modelId="{A927C11E-764C-414F-8DB9-F2706F833BAE}" type="presOf" srcId="{0E31019F-9B47-4FE8-A965-6CCE5529ECFA}" destId="{FAE2483A-723E-43E9-A06B-30D504E734C9}" srcOrd="0" destOrd="1" presId="urn:microsoft.com/office/officeart/2005/8/layout/vList2"/>
    <dgm:cxn modelId="{DF1DDCF2-521F-4D60-87FD-DDB77AC69DD2}" srcId="{757257F1-A16F-488E-BA1D-DC9A35ABEF3A}" destId="{B3E51991-CCA1-4068-A227-FB0AF2F07B0F}" srcOrd="0" destOrd="0" parTransId="{2F0B920D-CCA2-4C1F-9514-E1E3A190B717}" sibTransId="{D646DB55-676C-474B-83A6-2F38AA600C76}"/>
    <dgm:cxn modelId="{73EE8715-BBC0-4A9A-8FF4-8EFEDDEDFCA7}" type="presOf" srcId="{3046F3CB-03F0-4DDC-80AD-024E4C756089}" destId="{E67A0B89-2416-4567-A871-63124CF4B856}" srcOrd="0" destOrd="2" presId="urn:microsoft.com/office/officeart/2005/8/layout/vList2"/>
    <dgm:cxn modelId="{F83998E1-76D4-4DBA-97B1-1242FECAB2DE}" type="presOf" srcId="{B291292E-1963-456B-A4EE-490E93524A1F}" destId="{8F8E7F55-AB97-4A81-AC23-E5ABD0F5F8A5}" srcOrd="0" destOrd="2" presId="urn:microsoft.com/office/officeart/2005/8/layout/vList2"/>
    <dgm:cxn modelId="{2985D9C0-72B6-4C34-94C7-7FF7CBBE93E5}" srcId="{0DE378C2-1C5F-4EA8-A894-15F34AEBB012}" destId="{920E1760-92B1-45D3-A47F-2F9E5FBA6D48}" srcOrd="1" destOrd="0" parTransId="{02FC9BF8-BC56-4566-8C16-C00258FAD056}" sibTransId="{5714BD88-64EA-4259-87C8-A803C1ECFE1C}"/>
    <dgm:cxn modelId="{262B2EB9-506D-444F-BBA8-E2ED4F099524}" type="presOf" srcId="{0DE378C2-1C5F-4EA8-A894-15F34AEBB012}" destId="{A62D2B58-08ED-4E4F-BEBE-2A894E5F342D}" srcOrd="0" destOrd="0" presId="urn:microsoft.com/office/officeart/2005/8/layout/vList2"/>
    <dgm:cxn modelId="{36B134A0-3706-4A62-8596-584D1D323B7A}" srcId="{E3ECBD6C-3553-4120-B34A-EA120A98AFC3}" destId="{01FAD0EA-31ED-4CF2-8143-FD519EFCC04C}" srcOrd="1" destOrd="0" parTransId="{BC84293F-55B4-4A72-8754-06F4E33AA6BA}" sibTransId="{21915816-430B-4837-88ED-AF83DB6F895E}"/>
    <dgm:cxn modelId="{AFE1BB74-74E8-45FA-AE06-E913BAA33529}" srcId="{920E1760-92B1-45D3-A47F-2F9E5FBA6D48}" destId="{528180A2-D154-4582-8EC1-8A52AA4ED24C}" srcOrd="0" destOrd="0" parTransId="{745ED82A-03BA-4818-BC17-E9DA5B82A743}" sibTransId="{1483D6B2-BBBF-4A05-953C-758A2CDD7DD4}"/>
    <dgm:cxn modelId="{3E6963EC-DA12-47E6-9EC8-C2A03F27EE26}" type="presOf" srcId="{C1FC1285-5191-42C5-971C-D2D0271DDB40}" destId="{E67A0B89-2416-4567-A871-63124CF4B856}" srcOrd="0" destOrd="1" presId="urn:microsoft.com/office/officeart/2005/8/layout/vList2"/>
    <dgm:cxn modelId="{9347A1C5-53EE-4035-BDF1-129F896F16D7}" srcId="{757257F1-A16F-488E-BA1D-DC9A35ABEF3A}" destId="{84C19DCD-6D13-41F0-835C-09C42AB90532}" srcOrd="2" destOrd="0" parTransId="{09860C3D-1AF2-41FF-8EC3-8E550C9FD106}" sibTransId="{7F9FC8EB-CEE0-4815-992D-41768AB6F9B9}"/>
    <dgm:cxn modelId="{1199C07E-FE5B-4865-8020-68025E2FD12B}" srcId="{920E1760-92B1-45D3-A47F-2F9E5FBA6D48}" destId="{3046F3CB-03F0-4DDC-80AD-024E4C756089}" srcOrd="2" destOrd="0" parTransId="{5D10D3E4-7BE2-4739-9BDE-C3C74E86C09A}" sibTransId="{6DA4F8F4-2E06-4C7A-A79A-42F8005C5CCF}"/>
    <dgm:cxn modelId="{190E6DA9-908C-4EF8-A53A-36BC85437700}" srcId="{0DE378C2-1C5F-4EA8-A894-15F34AEBB012}" destId="{536928B0-0DE6-48EE-B9EA-1E499AA34C48}" srcOrd="4" destOrd="0" parTransId="{8E3DFF00-BCDE-4B08-B45A-90FE9073C959}" sibTransId="{49B3E0A1-F0B1-45AC-A7B6-F3457B6E71AA}"/>
    <dgm:cxn modelId="{4EA9441B-577D-4ED7-BFA3-C680E43DAA88}" type="presOf" srcId="{757257F1-A16F-488E-BA1D-DC9A35ABEF3A}" destId="{C8D5D686-54A1-4A09-BC47-A8AE14A03D88}" srcOrd="0" destOrd="0" presId="urn:microsoft.com/office/officeart/2005/8/layout/vList2"/>
    <dgm:cxn modelId="{6332EEA4-EA2E-4A49-894C-3571CFB1C0BE}" srcId="{7BE2B0EB-75EB-4743-B024-A44E4522E061}" destId="{F3829547-EB20-40C7-9EC2-2E933EB7D18F}" srcOrd="0" destOrd="0" parTransId="{C4F4657D-8155-4EBA-B2B8-EA6CC0D48019}" sibTransId="{A3BFC681-F6C5-42BC-9FA1-4F5716A4B7E7}"/>
    <dgm:cxn modelId="{1DBADD4C-B835-4C37-8EEE-4DA95E16EF22}" srcId="{0DE378C2-1C5F-4EA8-A894-15F34AEBB012}" destId="{E3ECBD6C-3553-4120-B34A-EA120A98AFC3}" srcOrd="0" destOrd="0" parTransId="{06854629-A61F-4DA0-8E27-18B42D97DCDA}" sibTransId="{84E25915-2DE9-41A7-A8BD-44AADBCCCC49}"/>
    <dgm:cxn modelId="{944A8F3D-8726-47CE-992A-A129972FA260}" type="presOf" srcId="{CD524A53-83C1-4E30-947C-C9D537AACDB1}" destId="{163927B9-F169-4EBB-9513-B1A56D020A1E}" srcOrd="0" destOrd="1" presId="urn:microsoft.com/office/officeart/2005/8/layout/vList2"/>
    <dgm:cxn modelId="{2CA241A6-8B65-420E-BBE5-B715805A9C7D}" type="presOf" srcId="{B3E51991-CCA1-4068-A227-FB0AF2F07B0F}" destId="{B00BAE43-0153-4F64-A8F8-6CD39167B2D3}" srcOrd="0" destOrd="0" presId="urn:microsoft.com/office/officeart/2005/8/layout/vList2"/>
    <dgm:cxn modelId="{78598B28-2119-4851-AB4E-96318BC26D82}" type="presOf" srcId="{E3ECBD6C-3553-4120-B34A-EA120A98AFC3}" destId="{9708EF52-62F8-405F-A0C0-1CF6E8D23D1D}" srcOrd="0" destOrd="0" presId="urn:microsoft.com/office/officeart/2005/8/layout/vList2"/>
    <dgm:cxn modelId="{25AC1AEB-89B0-4F36-8BC7-70362642D2EF}" type="presOf" srcId="{E187A53B-4DFE-4E6C-BD53-A2E74E883554}" destId="{FAE2483A-723E-43E9-A06B-30D504E734C9}" srcOrd="0" destOrd="2" presId="urn:microsoft.com/office/officeart/2005/8/layout/vList2"/>
    <dgm:cxn modelId="{69779E4B-3B52-4258-86E9-C0FE2D800368}" type="presOf" srcId="{01FAD0EA-31ED-4CF2-8143-FD519EFCC04C}" destId="{8F8E7F55-AB97-4A81-AC23-E5ABD0F5F8A5}" srcOrd="0" destOrd="1" presId="urn:microsoft.com/office/officeart/2005/8/layout/vList2"/>
    <dgm:cxn modelId="{D79BE5C2-E232-4CAA-8545-420CB0964D53}" srcId="{757257F1-A16F-488E-BA1D-DC9A35ABEF3A}" destId="{38DDED57-D4B8-46FB-B06B-9AA9A168C777}" srcOrd="1" destOrd="0" parTransId="{603EC008-CF6B-4DDF-B773-92A795DD2911}" sibTransId="{0963391F-DC5C-4C0B-877C-BB8B8BCE6982}"/>
    <dgm:cxn modelId="{8AB05899-53CE-4197-A4DF-F97B7BE5959D}" type="presOf" srcId="{536928B0-0DE6-48EE-B9EA-1E499AA34C48}" destId="{F1658D2C-20B1-4166-BB81-928269386BE4}" srcOrd="0" destOrd="0" presId="urn:microsoft.com/office/officeart/2005/8/layout/vList2"/>
    <dgm:cxn modelId="{12EA023B-8474-477C-BD44-BAE0AE58114B}" type="presOf" srcId="{E46A2F52-5ACF-4A1E-A359-59FC7BE64A64}" destId="{F8A99662-C625-4B14-8F35-B4B2CC8786D2}" srcOrd="0" destOrd="1" presId="urn:microsoft.com/office/officeart/2005/8/layout/vList2"/>
    <dgm:cxn modelId="{AC3B0190-AF5A-423F-B198-B9F8D272CD88}" srcId="{920E1760-92B1-45D3-A47F-2F9E5FBA6D48}" destId="{C1FC1285-5191-42C5-971C-D2D0271DDB40}" srcOrd="1" destOrd="0" parTransId="{2F120FD8-0D21-46B5-A47E-C960F71448A7}" sibTransId="{4091B136-25B9-4542-A29B-C022AB933A4F}"/>
    <dgm:cxn modelId="{4CC76003-F196-414A-9EF5-C6E9A878A849}" srcId="{E3ECBD6C-3553-4120-B34A-EA120A98AFC3}" destId="{B291292E-1963-456B-A4EE-490E93524A1F}" srcOrd="2" destOrd="0" parTransId="{33E10ED6-BC6C-43CC-985A-B85E2804666B}" sibTransId="{CB1C3C21-2B0C-4B74-8BA2-FC56358FE1B9}"/>
    <dgm:cxn modelId="{E39F955E-67C8-4285-A111-1EBE0EBE03EC}" type="presOf" srcId="{F3829547-EB20-40C7-9EC2-2E933EB7D18F}" destId="{FAE2483A-723E-43E9-A06B-30D504E734C9}" srcOrd="0" destOrd="0" presId="urn:microsoft.com/office/officeart/2005/8/layout/vList2"/>
    <dgm:cxn modelId="{2697CCC5-D587-4271-9F54-38260C015DEB}" type="presOf" srcId="{0206BA8C-F74E-417B-A644-B6A6D7993C74}" destId="{8F8E7F55-AB97-4A81-AC23-E5ABD0F5F8A5}" srcOrd="0" destOrd="0" presId="urn:microsoft.com/office/officeart/2005/8/layout/vList2"/>
    <dgm:cxn modelId="{4091487D-D230-43CA-8506-6D96371319FE}" type="presOf" srcId="{528180A2-D154-4582-8EC1-8A52AA4ED24C}" destId="{E67A0B89-2416-4567-A871-63124CF4B856}" srcOrd="0" destOrd="0" presId="urn:microsoft.com/office/officeart/2005/8/layout/vList2"/>
    <dgm:cxn modelId="{5C7DE2B0-409E-40AA-B9C6-FB4F18D25382}" srcId="{7BE2B0EB-75EB-4743-B024-A44E4522E061}" destId="{0E31019F-9B47-4FE8-A965-6CCE5529ECFA}" srcOrd="1" destOrd="0" parTransId="{A1E47896-1987-4519-9AD8-395264315FD2}" sibTransId="{16084039-9C34-48BB-BC81-91FBDCC8881E}"/>
    <dgm:cxn modelId="{DDCE6FEC-494E-4F43-8E3C-E165DB46D896}" srcId="{20A91DC9-E17E-4946-B538-159A0610D72B}" destId="{AFCD2DDD-9843-4870-88FF-2AEF2E266B04}" srcOrd="0" destOrd="0" parTransId="{5E5F4878-0675-4AC9-BB29-D2F4B164F79D}" sibTransId="{450C110A-B984-4171-A5AA-B649B5B30D4C}"/>
    <dgm:cxn modelId="{49567224-A076-417F-88C0-146378B79952}" type="presOf" srcId="{7BE2B0EB-75EB-4743-B024-A44E4522E061}" destId="{BC022D59-5E4B-4191-BBE5-7E2215BBDF03}" srcOrd="0" destOrd="0" presId="urn:microsoft.com/office/officeart/2005/8/layout/vList2"/>
    <dgm:cxn modelId="{5820C1C1-41BB-456A-A699-A7D21D61367C}" srcId="{20A91DC9-E17E-4946-B538-159A0610D72B}" destId="{E46A2F52-5ACF-4A1E-A359-59FC7BE64A64}" srcOrd="1" destOrd="0" parTransId="{89C1DEDE-3E78-4EE3-861C-529BBAD2975A}" sibTransId="{F17AA6F0-D184-4404-A413-1FF203FFD42D}"/>
    <dgm:cxn modelId="{9B025605-F56F-4C25-BDB1-E6321FA0F2E7}" type="presOf" srcId="{B8FD3E40-BA7A-45BE-A87D-F57D5BC5CA57}" destId="{163927B9-F169-4EBB-9513-B1A56D020A1E}" srcOrd="0" destOrd="0" presId="urn:microsoft.com/office/officeart/2005/8/layout/vList2"/>
    <dgm:cxn modelId="{AC807D12-9355-4CA4-8F77-2B64DC528AE9}" type="presOf" srcId="{84C19DCD-6D13-41F0-835C-09C42AB90532}" destId="{B00BAE43-0153-4F64-A8F8-6CD39167B2D3}" srcOrd="0" destOrd="2" presId="urn:microsoft.com/office/officeart/2005/8/layout/vList2"/>
    <dgm:cxn modelId="{8077BABB-A86E-43EC-AE69-C18316D1A3CA}" srcId="{0DE378C2-1C5F-4EA8-A894-15F34AEBB012}" destId="{20A91DC9-E17E-4946-B538-159A0610D72B}" srcOrd="5" destOrd="0" parTransId="{89F00810-C5AA-47AC-A376-8BC2849D2CC4}" sibTransId="{248FF531-9FAB-4B32-BBA2-393CE59DAD34}"/>
    <dgm:cxn modelId="{CF92C060-3B3F-4BAD-A847-BC4A95B8EC32}" srcId="{E3ECBD6C-3553-4120-B34A-EA120A98AFC3}" destId="{0206BA8C-F74E-417B-A644-B6A6D7993C74}" srcOrd="0" destOrd="0" parTransId="{EFF5315B-40E8-494E-A86E-15DDFC396FB4}" sibTransId="{B67C05C4-7626-4580-8543-AC15FA2C0536}"/>
    <dgm:cxn modelId="{9EE993D3-D1F5-453D-87A0-FB42B3B8BC22}" srcId="{7BE2B0EB-75EB-4743-B024-A44E4522E061}" destId="{E187A53B-4DFE-4E6C-BD53-A2E74E883554}" srcOrd="2" destOrd="0" parTransId="{75FC7A19-D8D4-4901-A3AB-0E967F87D5C5}" sibTransId="{98B0EE23-043D-432F-9E5A-FBBE550685F4}"/>
    <dgm:cxn modelId="{B10C7D97-20C8-450D-BC04-F549811E697C}" type="presOf" srcId="{20A91DC9-E17E-4946-B538-159A0610D72B}" destId="{3D8D6E4D-E537-465E-9D04-EF6DC1C33EF4}" srcOrd="0" destOrd="0" presId="urn:microsoft.com/office/officeart/2005/8/layout/vList2"/>
    <dgm:cxn modelId="{6476ED34-6C01-47EF-834F-3CC49A9CE784}" srcId="{0DE378C2-1C5F-4EA8-A894-15F34AEBB012}" destId="{757257F1-A16F-488E-BA1D-DC9A35ABEF3A}" srcOrd="3" destOrd="0" parTransId="{7697CBC6-8E9F-46E3-BD7F-06C1E8427EEA}" sibTransId="{EA915D3A-45D3-4755-A07C-345E1B042FFA}"/>
    <dgm:cxn modelId="{4BA5E285-3BFE-4A8E-9795-DA7E7EAF1E13}" type="presOf" srcId="{38DDED57-D4B8-46FB-B06B-9AA9A168C777}" destId="{B00BAE43-0153-4F64-A8F8-6CD39167B2D3}" srcOrd="0" destOrd="1" presId="urn:microsoft.com/office/officeart/2005/8/layout/vList2"/>
    <dgm:cxn modelId="{32A457DF-D81A-4999-A34D-88A102EE93AC}" type="presParOf" srcId="{A62D2B58-08ED-4E4F-BEBE-2A894E5F342D}" destId="{9708EF52-62F8-405F-A0C0-1CF6E8D23D1D}" srcOrd="0" destOrd="0" presId="urn:microsoft.com/office/officeart/2005/8/layout/vList2"/>
    <dgm:cxn modelId="{5AC32D29-DBDB-4058-9702-9784D6F12DF0}" type="presParOf" srcId="{A62D2B58-08ED-4E4F-BEBE-2A894E5F342D}" destId="{8F8E7F55-AB97-4A81-AC23-E5ABD0F5F8A5}" srcOrd="1" destOrd="0" presId="urn:microsoft.com/office/officeart/2005/8/layout/vList2"/>
    <dgm:cxn modelId="{3D30DFD5-6A30-48F8-AFF0-A026E6B6F5FB}" type="presParOf" srcId="{A62D2B58-08ED-4E4F-BEBE-2A894E5F342D}" destId="{2D9C56A3-7996-44A8-B304-DDF62DBA12B1}" srcOrd="2" destOrd="0" presId="urn:microsoft.com/office/officeart/2005/8/layout/vList2"/>
    <dgm:cxn modelId="{F86B3F97-7D40-4D80-A3A1-F62A71AD6CF6}" type="presParOf" srcId="{A62D2B58-08ED-4E4F-BEBE-2A894E5F342D}" destId="{E67A0B89-2416-4567-A871-63124CF4B856}" srcOrd="3" destOrd="0" presId="urn:microsoft.com/office/officeart/2005/8/layout/vList2"/>
    <dgm:cxn modelId="{3F8E97DD-972A-48A0-80B7-45FFF0609385}" type="presParOf" srcId="{A62D2B58-08ED-4E4F-BEBE-2A894E5F342D}" destId="{BC022D59-5E4B-4191-BBE5-7E2215BBDF03}" srcOrd="4" destOrd="0" presId="urn:microsoft.com/office/officeart/2005/8/layout/vList2"/>
    <dgm:cxn modelId="{54D6C2DF-949D-474C-AF16-1224424DBE82}" type="presParOf" srcId="{A62D2B58-08ED-4E4F-BEBE-2A894E5F342D}" destId="{FAE2483A-723E-43E9-A06B-30D504E734C9}" srcOrd="5" destOrd="0" presId="urn:microsoft.com/office/officeart/2005/8/layout/vList2"/>
    <dgm:cxn modelId="{5E4B9E3A-75D2-4024-9044-B040B9AB4AB7}" type="presParOf" srcId="{A62D2B58-08ED-4E4F-BEBE-2A894E5F342D}" destId="{C8D5D686-54A1-4A09-BC47-A8AE14A03D88}" srcOrd="6" destOrd="0" presId="urn:microsoft.com/office/officeart/2005/8/layout/vList2"/>
    <dgm:cxn modelId="{E26861BD-C40C-4CC5-8FA2-7B754A7ABB8B}" type="presParOf" srcId="{A62D2B58-08ED-4E4F-BEBE-2A894E5F342D}" destId="{B00BAE43-0153-4F64-A8F8-6CD39167B2D3}" srcOrd="7" destOrd="0" presId="urn:microsoft.com/office/officeart/2005/8/layout/vList2"/>
    <dgm:cxn modelId="{D7491557-F6E3-4975-9100-2BAD68566907}" type="presParOf" srcId="{A62D2B58-08ED-4E4F-BEBE-2A894E5F342D}" destId="{F1658D2C-20B1-4166-BB81-928269386BE4}" srcOrd="8" destOrd="0" presId="urn:microsoft.com/office/officeart/2005/8/layout/vList2"/>
    <dgm:cxn modelId="{A223378F-D884-46DE-952F-E81C7428BBFD}" type="presParOf" srcId="{A62D2B58-08ED-4E4F-BEBE-2A894E5F342D}" destId="{163927B9-F169-4EBB-9513-B1A56D020A1E}" srcOrd="9" destOrd="0" presId="urn:microsoft.com/office/officeart/2005/8/layout/vList2"/>
    <dgm:cxn modelId="{BA4F6D2F-9FFE-444A-A2EC-D6EC6CB4ED4D}" type="presParOf" srcId="{A62D2B58-08ED-4E4F-BEBE-2A894E5F342D}" destId="{3D8D6E4D-E537-465E-9D04-EF6DC1C33EF4}" srcOrd="10" destOrd="0" presId="urn:microsoft.com/office/officeart/2005/8/layout/vList2"/>
    <dgm:cxn modelId="{EDFE79F5-8941-4402-BFD6-8EC116BB40BC}" type="presParOf" srcId="{A62D2B58-08ED-4E4F-BEBE-2A894E5F342D}" destId="{F8A99662-C625-4B14-8F35-B4B2CC8786D2}"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C90CDB-ACF6-43DD-A70A-F583B9F23EB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EB9379ED-4C7D-443B-A6D2-D1F2E0D032AC}">
      <dgm:prSet/>
      <dgm:spPr/>
      <dgm:t>
        <a:bodyPr/>
        <a:lstStyle/>
        <a:p>
          <a:pPr algn="ctr" rtl="0"/>
          <a:r>
            <a:rPr lang="en-US" dirty="0" smtClean="0"/>
            <a:t>Pivotal Cloud Foundry</a:t>
          </a:r>
          <a:endParaRPr lang="en-US" dirty="0"/>
        </a:p>
      </dgm:t>
    </dgm:pt>
    <dgm:pt modelId="{F9A9309C-7156-4E4B-8B4F-4636F712A6A8}" type="parTrans" cxnId="{8949AC55-109B-4FDA-BE7B-799BFBA2C338}">
      <dgm:prSet/>
      <dgm:spPr/>
      <dgm:t>
        <a:bodyPr/>
        <a:lstStyle/>
        <a:p>
          <a:endParaRPr lang="en-US"/>
        </a:p>
      </dgm:t>
    </dgm:pt>
    <dgm:pt modelId="{71D1776B-94CB-4233-95BA-F42385A60F68}" type="sibTrans" cxnId="{8949AC55-109B-4FDA-BE7B-799BFBA2C338}">
      <dgm:prSet/>
      <dgm:spPr/>
      <dgm:t>
        <a:bodyPr/>
        <a:lstStyle/>
        <a:p>
          <a:endParaRPr lang="en-US"/>
        </a:p>
      </dgm:t>
    </dgm:pt>
    <dgm:pt modelId="{0B6B125E-CDF4-4493-A940-B2765217DC73}">
      <dgm:prSet/>
      <dgm:spPr/>
      <dgm:t>
        <a:bodyPr/>
        <a:lstStyle/>
        <a:p>
          <a:pPr algn="ctr" rtl="0"/>
          <a:r>
            <a:rPr lang="en-US" smtClean="0"/>
            <a:t>IBM Bluemix</a:t>
          </a:r>
          <a:endParaRPr lang="en-US" dirty="0"/>
        </a:p>
      </dgm:t>
    </dgm:pt>
    <dgm:pt modelId="{454B9A8E-4E41-4834-881B-149A3174B220}" type="parTrans" cxnId="{4C3424DB-CA88-48CE-8C85-864BBCFD11F3}">
      <dgm:prSet/>
      <dgm:spPr/>
      <dgm:t>
        <a:bodyPr/>
        <a:lstStyle/>
        <a:p>
          <a:endParaRPr lang="en-US"/>
        </a:p>
      </dgm:t>
    </dgm:pt>
    <dgm:pt modelId="{26BC1EFD-D240-4A63-B066-4CCA6B9ACA17}" type="sibTrans" cxnId="{4C3424DB-CA88-48CE-8C85-864BBCFD11F3}">
      <dgm:prSet/>
      <dgm:spPr/>
      <dgm:t>
        <a:bodyPr/>
        <a:lstStyle/>
        <a:p>
          <a:endParaRPr lang="en-US"/>
        </a:p>
      </dgm:t>
    </dgm:pt>
    <dgm:pt modelId="{AD9D0069-E16F-4815-9E95-1B036449695E}">
      <dgm:prSet/>
      <dgm:spPr/>
      <dgm:t>
        <a:bodyPr/>
        <a:lstStyle/>
        <a:p>
          <a:pPr algn="ctr" rtl="0"/>
          <a:r>
            <a:rPr lang="en-US" smtClean="0"/>
            <a:t>Heroku</a:t>
          </a:r>
          <a:endParaRPr lang="en-US" dirty="0"/>
        </a:p>
      </dgm:t>
    </dgm:pt>
    <dgm:pt modelId="{98B2630B-8BBE-4866-9FB3-D229F170BCD7}" type="parTrans" cxnId="{D19F8D39-A803-4078-B8AF-377A5CAAA3B1}">
      <dgm:prSet/>
      <dgm:spPr/>
      <dgm:t>
        <a:bodyPr/>
        <a:lstStyle/>
        <a:p>
          <a:endParaRPr lang="en-US"/>
        </a:p>
      </dgm:t>
    </dgm:pt>
    <dgm:pt modelId="{B8851CB1-C870-4A80-B325-069B2D26B400}" type="sibTrans" cxnId="{D19F8D39-A803-4078-B8AF-377A5CAAA3B1}">
      <dgm:prSet/>
      <dgm:spPr/>
      <dgm:t>
        <a:bodyPr/>
        <a:lstStyle/>
        <a:p>
          <a:endParaRPr lang="en-US"/>
        </a:p>
      </dgm:t>
    </dgm:pt>
    <dgm:pt modelId="{701D2308-1DEB-4752-A936-9E129C3DBC72}">
      <dgm:prSet/>
      <dgm:spPr/>
      <dgm:t>
        <a:bodyPr/>
        <a:lstStyle/>
        <a:p>
          <a:pPr algn="ctr" rtl="0"/>
          <a:r>
            <a:rPr lang="en-US" dirty="0" err="1" smtClean="0"/>
            <a:t>Stackato</a:t>
          </a:r>
          <a:endParaRPr lang="en-US" dirty="0"/>
        </a:p>
      </dgm:t>
    </dgm:pt>
    <dgm:pt modelId="{BA4D11B4-7771-42CF-A408-636CC7CFE34F}" type="parTrans" cxnId="{62CEC83D-1FC9-4D58-B919-41E3A072B96A}">
      <dgm:prSet/>
      <dgm:spPr/>
      <dgm:t>
        <a:bodyPr/>
        <a:lstStyle/>
        <a:p>
          <a:endParaRPr lang="en-US"/>
        </a:p>
      </dgm:t>
    </dgm:pt>
    <dgm:pt modelId="{8F30F6E3-013B-4B00-ADBA-BD4ED3F27C39}" type="sibTrans" cxnId="{62CEC83D-1FC9-4D58-B919-41E3A072B96A}">
      <dgm:prSet/>
      <dgm:spPr/>
      <dgm:t>
        <a:bodyPr/>
        <a:lstStyle/>
        <a:p>
          <a:endParaRPr lang="en-US"/>
        </a:p>
      </dgm:t>
    </dgm:pt>
    <dgm:pt modelId="{7701F961-8A55-4864-B0D0-5285502CE0A2}">
      <dgm:prSet/>
      <dgm:spPr/>
      <dgm:t>
        <a:bodyPr/>
        <a:lstStyle/>
        <a:p>
          <a:pPr algn="ctr" rtl="0"/>
          <a:r>
            <a:rPr lang="en-US" smtClean="0"/>
            <a:t>Azure</a:t>
          </a:r>
          <a:endParaRPr lang="en-US" dirty="0"/>
        </a:p>
      </dgm:t>
    </dgm:pt>
    <dgm:pt modelId="{82E91DBA-E57C-4009-B7E3-892F4C227B32}" type="parTrans" cxnId="{AEC96352-681F-4733-9B00-034607FBEAB8}">
      <dgm:prSet/>
      <dgm:spPr/>
      <dgm:t>
        <a:bodyPr/>
        <a:lstStyle/>
        <a:p>
          <a:endParaRPr lang="en-US"/>
        </a:p>
      </dgm:t>
    </dgm:pt>
    <dgm:pt modelId="{FC2F572C-927B-4D3B-823F-49F4FADE481D}" type="sibTrans" cxnId="{AEC96352-681F-4733-9B00-034607FBEAB8}">
      <dgm:prSet/>
      <dgm:spPr/>
      <dgm:t>
        <a:bodyPr/>
        <a:lstStyle/>
        <a:p>
          <a:endParaRPr lang="en-US"/>
        </a:p>
      </dgm:t>
    </dgm:pt>
    <dgm:pt modelId="{A95D3BA4-3BA1-48E5-A24B-6B65BE821D36}">
      <dgm:prSet/>
      <dgm:spPr/>
      <dgm:t>
        <a:bodyPr/>
        <a:lstStyle/>
        <a:p>
          <a:pPr algn="ctr" rtl="0"/>
          <a:r>
            <a:rPr lang="en-US" smtClean="0"/>
            <a:t>Google App Engine</a:t>
          </a:r>
          <a:endParaRPr lang="en-US" dirty="0"/>
        </a:p>
      </dgm:t>
    </dgm:pt>
    <dgm:pt modelId="{C2162F95-72F1-4443-9752-8FAB59B81B52}" type="parTrans" cxnId="{C2474E53-FC34-4AC7-9A88-15C741F610AD}">
      <dgm:prSet/>
      <dgm:spPr/>
      <dgm:t>
        <a:bodyPr/>
        <a:lstStyle/>
        <a:p>
          <a:endParaRPr lang="en-US"/>
        </a:p>
      </dgm:t>
    </dgm:pt>
    <dgm:pt modelId="{EB3438CE-8E2E-4598-869F-E156A3FA4FF9}" type="sibTrans" cxnId="{C2474E53-FC34-4AC7-9A88-15C741F610AD}">
      <dgm:prSet/>
      <dgm:spPr/>
      <dgm:t>
        <a:bodyPr/>
        <a:lstStyle/>
        <a:p>
          <a:endParaRPr lang="en-US"/>
        </a:p>
      </dgm:t>
    </dgm:pt>
    <dgm:pt modelId="{D5A8CF50-52DF-4656-9278-773E1C3DD727}">
      <dgm:prSet/>
      <dgm:spPr/>
      <dgm:t>
        <a:bodyPr/>
        <a:lstStyle/>
        <a:p>
          <a:pPr algn="ctr" rtl="0"/>
          <a:r>
            <a:rPr lang="en-US" smtClean="0"/>
            <a:t>AppFog</a:t>
          </a:r>
          <a:endParaRPr lang="en-US" dirty="0"/>
        </a:p>
      </dgm:t>
    </dgm:pt>
    <dgm:pt modelId="{8EB36CAF-154A-4FEF-991D-2D5E23136021}" type="parTrans" cxnId="{22F3248D-6E93-41AD-BEA7-A44278EF4861}">
      <dgm:prSet/>
      <dgm:spPr/>
      <dgm:t>
        <a:bodyPr/>
        <a:lstStyle/>
        <a:p>
          <a:endParaRPr lang="en-US"/>
        </a:p>
      </dgm:t>
    </dgm:pt>
    <dgm:pt modelId="{F63AF48D-A82E-4FB8-8CC3-72E67A2BC7D2}" type="sibTrans" cxnId="{22F3248D-6E93-41AD-BEA7-A44278EF4861}">
      <dgm:prSet/>
      <dgm:spPr/>
      <dgm:t>
        <a:bodyPr/>
        <a:lstStyle/>
        <a:p>
          <a:endParaRPr lang="en-US"/>
        </a:p>
      </dgm:t>
    </dgm:pt>
    <dgm:pt modelId="{F77A5F42-25A5-424B-8A32-9AF0569778CF}">
      <dgm:prSet/>
      <dgm:spPr/>
      <dgm:t>
        <a:bodyPr/>
        <a:lstStyle/>
        <a:p>
          <a:pPr algn="ctr" rtl="0"/>
          <a:r>
            <a:rPr lang="en-US" dirty="0" err="1" smtClean="0"/>
            <a:t>RedHat</a:t>
          </a:r>
          <a:r>
            <a:rPr lang="en-US" dirty="0" smtClean="0"/>
            <a:t> </a:t>
          </a:r>
          <a:r>
            <a:rPr lang="en-US" dirty="0" err="1" smtClean="0"/>
            <a:t>Openshift</a:t>
          </a:r>
          <a:endParaRPr lang="en-US" dirty="0"/>
        </a:p>
      </dgm:t>
    </dgm:pt>
    <dgm:pt modelId="{E36E9F11-465C-4B4C-9194-9871C474A2D8}" type="parTrans" cxnId="{7A0F9A37-1830-45C5-8C10-992522E9BC6F}">
      <dgm:prSet/>
      <dgm:spPr/>
      <dgm:t>
        <a:bodyPr/>
        <a:lstStyle/>
        <a:p>
          <a:endParaRPr lang="en-US"/>
        </a:p>
      </dgm:t>
    </dgm:pt>
    <dgm:pt modelId="{17C8DD2E-6B05-43E1-8EEB-5CF5D54C3415}" type="sibTrans" cxnId="{7A0F9A37-1830-45C5-8C10-992522E9BC6F}">
      <dgm:prSet/>
      <dgm:spPr/>
      <dgm:t>
        <a:bodyPr/>
        <a:lstStyle/>
        <a:p>
          <a:endParaRPr lang="en-US"/>
        </a:p>
      </dgm:t>
    </dgm:pt>
    <dgm:pt modelId="{62E3036E-D047-47FA-8919-D701E7D57840}">
      <dgm:prSet/>
      <dgm:spPr/>
      <dgm:t>
        <a:bodyPr/>
        <a:lstStyle/>
        <a:p>
          <a:pPr algn="ctr" rtl="0"/>
          <a:r>
            <a:rPr lang="en-US" smtClean="0"/>
            <a:t>AppHarbor</a:t>
          </a:r>
          <a:endParaRPr lang="en-US" dirty="0"/>
        </a:p>
      </dgm:t>
    </dgm:pt>
    <dgm:pt modelId="{6D2F7044-28A4-4BD0-835B-CB4D86C5FDC9}" type="parTrans" cxnId="{42920CA6-8FEE-4F40-B40D-95EBCEF06953}">
      <dgm:prSet/>
      <dgm:spPr/>
    </dgm:pt>
    <dgm:pt modelId="{6C758B24-59D7-48B6-98BF-44CE618B1E50}" type="sibTrans" cxnId="{42920CA6-8FEE-4F40-B40D-95EBCEF06953}">
      <dgm:prSet/>
      <dgm:spPr/>
    </dgm:pt>
    <dgm:pt modelId="{597166BD-A09E-4F90-9317-3F59D0909E0B}">
      <dgm:prSet/>
      <dgm:spPr/>
      <dgm:t>
        <a:bodyPr/>
        <a:lstStyle/>
        <a:p>
          <a:pPr algn="ctr" rtl="0"/>
          <a:r>
            <a:rPr lang="en-US" dirty="0" smtClean="0"/>
            <a:t>Amazon AWS</a:t>
          </a:r>
          <a:endParaRPr lang="en-US" dirty="0"/>
        </a:p>
      </dgm:t>
    </dgm:pt>
    <dgm:pt modelId="{C3C8804D-7EA8-4C73-9EF8-8C3A4E58BAE6}" type="parTrans" cxnId="{3EE6749B-C6AF-496C-A6B6-E8A688E69053}">
      <dgm:prSet/>
      <dgm:spPr/>
    </dgm:pt>
    <dgm:pt modelId="{541853CF-8692-4988-A99F-A1EAF80B58A6}" type="sibTrans" cxnId="{3EE6749B-C6AF-496C-A6B6-E8A688E69053}">
      <dgm:prSet/>
      <dgm:spPr/>
    </dgm:pt>
    <dgm:pt modelId="{2A19DF49-D735-4F29-9E23-ECF5F9433245}" type="pres">
      <dgm:prSet presAssocID="{4FC90CDB-ACF6-43DD-A70A-F583B9F23EB2}" presName="linear" presStyleCnt="0">
        <dgm:presLayoutVars>
          <dgm:animLvl val="lvl"/>
          <dgm:resizeHandles val="exact"/>
        </dgm:presLayoutVars>
      </dgm:prSet>
      <dgm:spPr/>
      <dgm:t>
        <a:bodyPr/>
        <a:lstStyle/>
        <a:p>
          <a:endParaRPr lang="en-US"/>
        </a:p>
      </dgm:t>
    </dgm:pt>
    <dgm:pt modelId="{C5850138-829C-4923-B7A9-5412B15936F9}" type="pres">
      <dgm:prSet presAssocID="{EB9379ED-4C7D-443B-A6D2-D1F2E0D032AC}" presName="parentText" presStyleLbl="node1" presStyleIdx="0" presStyleCnt="10">
        <dgm:presLayoutVars>
          <dgm:chMax val="0"/>
          <dgm:bulletEnabled val="1"/>
        </dgm:presLayoutVars>
      </dgm:prSet>
      <dgm:spPr/>
      <dgm:t>
        <a:bodyPr/>
        <a:lstStyle/>
        <a:p>
          <a:endParaRPr lang="en-US"/>
        </a:p>
      </dgm:t>
    </dgm:pt>
    <dgm:pt modelId="{3646ED3E-CDB1-449F-89B7-52F1FF403100}" type="pres">
      <dgm:prSet presAssocID="{71D1776B-94CB-4233-95BA-F42385A60F68}" presName="spacer" presStyleCnt="0"/>
      <dgm:spPr/>
      <dgm:t>
        <a:bodyPr/>
        <a:lstStyle/>
        <a:p>
          <a:endParaRPr lang="en-US"/>
        </a:p>
      </dgm:t>
    </dgm:pt>
    <dgm:pt modelId="{9620CBC9-6C97-4AE4-BC57-8E0149900491}" type="pres">
      <dgm:prSet presAssocID="{0B6B125E-CDF4-4493-A940-B2765217DC73}" presName="parentText" presStyleLbl="node1" presStyleIdx="1" presStyleCnt="10">
        <dgm:presLayoutVars>
          <dgm:chMax val="0"/>
          <dgm:bulletEnabled val="1"/>
        </dgm:presLayoutVars>
      </dgm:prSet>
      <dgm:spPr/>
      <dgm:t>
        <a:bodyPr/>
        <a:lstStyle/>
        <a:p>
          <a:endParaRPr lang="en-US"/>
        </a:p>
      </dgm:t>
    </dgm:pt>
    <dgm:pt modelId="{2B69A265-FA23-4C7C-A143-CD5283A89EC5}" type="pres">
      <dgm:prSet presAssocID="{26BC1EFD-D240-4A63-B066-4CCA6B9ACA17}" presName="spacer" presStyleCnt="0"/>
      <dgm:spPr/>
      <dgm:t>
        <a:bodyPr/>
        <a:lstStyle/>
        <a:p>
          <a:endParaRPr lang="en-US"/>
        </a:p>
      </dgm:t>
    </dgm:pt>
    <dgm:pt modelId="{6FBDB00D-8AEF-4F1C-A762-C2BFBA1C11C3}" type="pres">
      <dgm:prSet presAssocID="{AD9D0069-E16F-4815-9E95-1B036449695E}" presName="parentText" presStyleLbl="node1" presStyleIdx="2" presStyleCnt="10">
        <dgm:presLayoutVars>
          <dgm:chMax val="0"/>
          <dgm:bulletEnabled val="1"/>
        </dgm:presLayoutVars>
      </dgm:prSet>
      <dgm:spPr/>
      <dgm:t>
        <a:bodyPr/>
        <a:lstStyle/>
        <a:p>
          <a:endParaRPr lang="en-US"/>
        </a:p>
      </dgm:t>
    </dgm:pt>
    <dgm:pt modelId="{F066AEB1-5F21-48CF-A34E-D06EC89E3C3F}" type="pres">
      <dgm:prSet presAssocID="{B8851CB1-C870-4A80-B325-069B2D26B400}" presName="spacer" presStyleCnt="0"/>
      <dgm:spPr/>
      <dgm:t>
        <a:bodyPr/>
        <a:lstStyle/>
        <a:p>
          <a:endParaRPr lang="en-US"/>
        </a:p>
      </dgm:t>
    </dgm:pt>
    <dgm:pt modelId="{FA3B1C12-63B7-486D-9433-16A183FD41CE}" type="pres">
      <dgm:prSet presAssocID="{701D2308-1DEB-4752-A936-9E129C3DBC72}" presName="parentText" presStyleLbl="node1" presStyleIdx="3" presStyleCnt="10">
        <dgm:presLayoutVars>
          <dgm:chMax val="0"/>
          <dgm:bulletEnabled val="1"/>
        </dgm:presLayoutVars>
      </dgm:prSet>
      <dgm:spPr/>
      <dgm:t>
        <a:bodyPr/>
        <a:lstStyle/>
        <a:p>
          <a:endParaRPr lang="en-US"/>
        </a:p>
      </dgm:t>
    </dgm:pt>
    <dgm:pt modelId="{FDE034F5-EB66-45AB-87D8-42662EBC623D}" type="pres">
      <dgm:prSet presAssocID="{8F30F6E3-013B-4B00-ADBA-BD4ED3F27C39}" presName="spacer" presStyleCnt="0"/>
      <dgm:spPr/>
      <dgm:t>
        <a:bodyPr/>
        <a:lstStyle/>
        <a:p>
          <a:endParaRPr lang="en-US"/>
        </a:p>
      </dgm:t>
    </dgm:pt>
    <dgm:pt modelId="{9C3B77DC-83D6-48B2-80E7-0267AD164402}" type="pres">
      <dgm:prSet presAssocID="{7701F961-8A55-4864-B0D0-5285502CE0A2}" presName="parentText" presStyleLbl="node1" presStyleIdx="4" presStyleCnt="10">
        <dgm:presLayoutVars>
          <dgm:chMax val="0"/>
          <dgm:bulletEnabled val="1"/>
        </dgm:presLayoutVars>
      </dgm:prSet>
      <dgm:spPr/>
      <dgm:t>
        <a:bodyPr/>
        <a:lstStyle/>
        <a:p>
          <a:endParaRPr lang="en-US"/>
        </a:p>
      </dgm:t>
    </dgm:pt>
    <dgm:pt modelId="{0C04935E-8C66-41DD-A7C3-EAFD06130D89}" type="pres">
      <dgm:prSet presAssocID="{FC2F572C-927B-4D3B-823F-49F4FADE481D}" presName="spacer" presStyleCnt="0"/>
      <dgm:spPr/>
      <dgm:t>
        <a:bodyPr/>
        <a:lstStyle/>
        <a:p>
          <a:endParaRPr lang="en-US"/>
        </a:p>
      </dgm:t>
    </dgm:pt>
    <dgm:pt modelId="{34FB7E0C-46E7-4917-980A-DF293961186E}" type="pres">
      <dgm:prSet presAssocID="{A95D3BA4-3BA1-48E5-A24B-6B65BE821D36}" presName="parentText" presStyleLbl="node1" presStyleIdx="5" presStyleCnt="10">
        <dgm:presLayoutVars>
          <dgm:chMax val="0"/>
          <dgm:bulletEnabled val="1"/>
        </dgm:presLayoutVars>
      </dgm:prSet>
      <dgm:spPr/>
      <dgm:t>
        <a:bodyPr/>
        <a:lstStyle/>
        <a:p>
          <a:endParaRPr lang="en-US"/>
        </a:p>
      </dgm:t>
    </dgm:pt>
    <dgm:pt modelId="{90413580-1A1E-4486-AAAA-92EB6936D8BD}" type="pres">
      <dgm:prSet presAssocID="{EB3438CE-8E2E-4598-869F-E156A3FA4FF9}" presName="spacer" presStyleCnt="0"/>
      <dgm:spPr/>
      <dgm:t>
        <a:bodyPr/>
        <a:lstStyle/>
        <a:p>
          <a:endParaRPr lang="en-US"/>
        </a:p>
      </dgm:t>
    </dgm:pt>
    <dgm:pt modelId="{71F5E236-A052-484E-B999-82B96DE1A206}" type="pres">
      <dgm:prSet presAssocID="{D5A8CF50-52DF-4656-9278-773E1C3DD727}" presName="parentText" presStyleLbl="node1" presStyleIdx="6" presStyleCnt="10">
        <dgm:presLayoutVars>
          <dgm:chMax val="0"/>
          <dgm:bulletEnabled val="1"/>
        </dgm:presLayoutVars>
      </dgm:prSet>
      <dgm:spPr/>
      <dgm:t>
        <a:bodyPr/>
        <a:lstStyle/>
        <a:p>
          <a:endParaRPr lang="en-US"/>
        </a:p>
      </dgm:t>
    </dgm:pt>
    <dgm:pt modelId="{82101A8A-C91D-4036-9430-F8F84ED115C3}" type="pres">
      <dgm:prSet presAssocID="{F63AF48D-A82E-4FB8-8CC3-72E67A2BC7D2}" presName="spacer" presStyleCnt="0"/>
      <dgm:spPr/>
      <dgm:t>
        <a:bodyPr/>
        <a:lstStyle/>
        <a:p>
          <a:endParaRPr lang="en-US"/>
        </a:p>
      </dgm:t>
    </dgm:pt>
    <dgm:pt modelId="{683ACA0F-77AB-4041-85DE-F82B481F7F6E}" type="pres">
      <dgm:prSet presAssocID="{F77A5F42-25A5-424B-8A32-9AF0569778CF}" presName="parentText" presStyleLbl="node1" presStyleIdx="7" presStyleCnt="10">
        <dgm:presLayoutVars>
          <dgm:chMax val="0"/>
          <dgm:bulletEnabled val="1"/>
        </dgm:presLayoutVars>
      </dgm:prSet>
      <dgm:spPr/>
      <dgm:t>
        <a:bodyPr/>
        <a:lstStyle/>
        <a:p>
          <a:endParaRPr lang="en-US"/>
        </a:p>
      </dgm:t>
    </dgm:pt>
    <dgm:pt modelId="{2B73BFBA-1ACB-4D70-9AA6-DAC5D9432408}" type="pres">
      <dgm:prSet presAssocID="{17C8DD2E-6B05-43E1-8EEB-5CF5D54C3415}" presName="spacer" presStyleCnt="0"/>
      <dgm:spPr/>
    </dgm:pt>
    <dgm:pt modelId="{2F569386-1E75-4C83-8ABD-756060DAB4A9}" type="pres">
      <dgm:prSet presAssocID="{62E3036E-D047-47FA-8919-D701E7D57840}" presName="parentText" presStyleLbl="node1" presStyleIdx="8" presStyleCnt="10">
        <dgm:presLayoutVars>
          <dgm:chMax val="0"/>
          <dgm:bulletEnabled val="1"/>
        </dgm:presLayoutVars>
      </dgm:prSet>
      <dgm:spPr/>
      <dgm:t>
        <a:bodyPr/>
        <a:lstStyle/>
        <a:p>
          <a:endParaRPr lang="en-US"/>
        </a:p>
      </dgm:t>
    </dgm:pt>
    <dgm:pt modelId="{CFEB557A-3BDE-4A15-9D7C-E675A803E446}" type="pres">
      <dgm:prSet presAssocID="{6C758B24-59D7-48B6-98BF-44CE618B1E50}" presName="spacer" presStyleCnt="0"/>
      <dgm:spPr/>
    </dgm:pt>
    <dgm:pt modelId="{08D96BA9-1F08-4A81-B691-5C84D91A5B8B}" type="pres">
      <dgm:prSet presAssocID="{597166BD-A09E-4F90-9317-3F59D0909E0B}" presName="parentText" presStyleLbl="node1" presStyleIdx="9" presStyleCnt="10">
        <dgm:presLayoutVars>
          <dgm:chMax val="0"/>
          <dgm:bulletEnabled val="1"/>
        </dgm:presLayoutVars>
      </dgm:prSet>
      <dgm:spPr/>
      <dgm:t>
        <a:bodyPr/>
        <a:lstStyle/>
        <a:p>
          <a:endParaRPr lang="en-US"/>
        </a:p>
      </dgm:t>
    </dgm:pt>
  </dgm:ptLst>
  <dgm:cxnLst>
    <dgm:cxn modelId="{07E11AE0-4C36-4368-8773-CD0B53EA813B}" type="presOf" srcId="{597166BD-A09E-4F90-9317-3F59D0909E0B}" destId="{08D96BA9-1F08-4A81-B691-5C84D91A5B8B}" srcOrd="0" destOrd="0" presId="urn:microsoft.com/office/officeart/2005/8/layout/vList2"/>
    <dgm:cxn modelId="{3AEEF1E2-0B05-4251-9C1A-F522D01B3312}" type="presOf" srcId="{EB9379ED-4C7D-443B-A6D2-D1F2E0D032AC}" destId="{C5850138-829C-4923-B7A9-5412B15936F9}" srcOrd="0" destOrd="0" presId="urn:microsoft.com/office/officeart/2005/8/layout/vList2"/>
    <dgm:cxn modelId="{D19F8D39-A803-4078-B8AF-377A5CAAA3B1}" srcId="{4FC90CDB-ACF6-43DD-A70A-F583B9F23EB2}" destId="{AD9D0069-E16F-4815-9E95-1B036449695E}" srcOrd="2" destOrd="0" parTransId="{98B2630B-8BBE-4866-9FB3-D229F170BCD7}" sibTransId="{B8851CB1-C870-4A80-B325-069B2D26B400}"/>
    <dgm:cxn modelId="{10040EBC-B103-40C1-BFA4-B76F776FBE4E}" type="presOf" srcId="{62E3036E-D047-47FA-8919-D701E7D57840}" destId="{2F569386-1E75-4C83-8ABD-756060DAB4A9}" srcOrd="0" destOrd="0" presId="urn:microsoft.com/office/officeart/2005/8/layout/vList2"/>
    <dgm:cxn modelId="{10227C43-3060-4CB9-95DA-EA70FE14F569}" type="presOf" srcId="{AD9D0069-E16F-4815-9E95-1B036449695E}" destId="{6FBDB00D-8AEF-4F1C-A762-C2BFBA1C11C3}" srcOrd="0" destOrd="0" presId="urn:microsoft.com/office/officeart/2005/8/layout/vList2"/>
    <dgm:cxn modelId="{EE58A274-512E-4DC2-BA40-6FAB1E277AA3}" type="presOf" srcId="{F77A5F42-25A5-424B-8A32-9AF0569778CF}" destId="{683ACA0F-77AB-4041-85DE-F82B481F7F6E}" srcOrd="0" destOrd="0" presId="urn:microsoft.com/office/officeart/2005/8/layout/vList2"/>
    <dgm:cxn modelId="{846DFB6A-B721-4B2E-ADC3-C57054478296}" type="presOf" srcId="{701D2308-1DEB-4752-A936-9E129C3DBC72}" destId="{FA3B1C12-63B7-486D-9433-16A183FD41CE}" srcOrd="0" destOrd="0" presId="urn:microsoft.com/office/officeart/2005/8/layout/vList2"/>
    <dgm:cxn modelId="{42920CA6-8FEE-4F40-B40D-95EBCEF06953}" srcId="{4FC90CDB-ACF6-43DD-A70A-F583B9F23EB2}" destId="{62E3036E-D047-47FA-8919-D701E7D57840}" srcOrd="8" destOrd="0" parTransId="{6D2F7044-28A4-4BD0-835B-CB4D86C5FDC9}" sibTransId="{6C758B24-59D7-48B6-98BF-44CE618B1E50}"/>
    <dgm:cxn modelId="{AEC96352-681F-4733-9B00-034607FBEAB8}" srcId="{4FC90CDB-ACF6-43DD-A70A-F583B9F23EB2}" destId="{7701F961-8A55-4864-B0D0-5285502CE0A2}" srcOrd="4" destOrd="0" parTransId="{82E91DBA-E57C-4009-B7E3-892F4C227B32}" sibTransId="{FC2F572C-927B-4D3B-823F-49F4FADE481D}"/>
    <dgm:cxn modelId="{469BEBAA-3FF0-4CAD-819A-9B11C386D85C}" type="presOf" srcId="{D5A8CF50-52DF-4656-9278-773E1C3DD727}" destId="{71F5E236-A052-484E-B999-82B96DE1A206}" srcOrd="0" destOrd="0" presId="urn:microsoft.com/office/officeart/2005/8/layout/vList2"/>
    <dgm:cxn modelId="{4C3424DB-CA88-48CE-8C85-864BBCFD11F3}" srcId="{4FC90CDB-ACF6-43DD-A70A-F583B9F23EB2}" destId="{0B6B125E-CDF4-4493-A940-B2765217DC73}" srcOrd="1" destOrd="0" parTransId="{454B9A8E-4E41-4834-881B-149A3174B220}" sibTransId="{26BC1EFD-D240-4A63-B066-4CCA6B9ACA17}"/>
    <dgm:cxn modelId="{299AE8B8-AEBD-4081-9A58-95A504021648}" type="presOf" srcId="{7701F961-8A55-4864-B0D0-5285502CE0A2}" destId="{9C3B77DC-83D6-48B2-80E7-0267AD164402}" srcOrd="0" destOrd="0" presId="urn:microsoft.com/office/officeart/2005/8/layout/vList2"/>
    <dgm:cxn modelId="{7A0F9A37-1830-45C5-8C10-992522E9BC6F}" srcId="{4FC90CDB-ACF6-43DD-A70A-F583B9F23EB2}" destId="{F77A5F42-25A5-424B-8A32-9AF0569778CF}" srcOrd="7" destOrd="0" parTransId="{E36E9F11-465C-4B4C-9194-9871C474A2D8}" sibTransId="{17C8DD2E-6B05-43E1-8EEB-5CF5D54C3415}"/>
    <dgm:cxn modelId="{8949AC55-109B-4FDA-BE7B-799BFBA2C338}" srcId="{4FC90CDB-ACF6-43DD-A70A-F583B9F23EB2}" destId="{EB9379ED-4C7D-443B-A6D2-D1F2E0D032AC}" srcOrd="0" destOrd="0" parTransId="{F9A9309C-7156-4E4B-8B4F-4636F712A6A8}" sibTransId="{71D1776B-94CB-4233-95BA-F42385A60F68}"/>
    <dgm:cxn modelId="{0564F6C8-017D-433A-9921-64AFC8653B42}" type="presOf" srcId="{4FC90CDB-ACF6-43DD-A70A-F583B9F23EB2}" destId="{2A19DF49-D735-4F29-9E23-ECF5F9433245}" srcOrd="0" destOrd="0" presId="urn:microsoft.com/office/officeart/2005/8/layout/vList2"/>
    <dgm:cxn modelId="{95FB1649-2D96-42C2-AACE-4E064670090E}" type="presOf" srcId="{A95D3BA4-3BA1-48E5-A24B-6B65BE821D36}" destId="{34FB7E0C-46E7-4917-980A-DF293961186E}" srcOrd="0" destOrd="0" presId="urn:microsoft.com/office/officeart/2005/8/layout/vList2"/>
    <dgm:cxn modelId="{22F3248D-6E93-41AD-BEA7-A44278EF4861}" srcId="{4FC90CDB-ACF6-43DD-A70A-F583B9F23EB2}" destId="{D5A8CF50-52DF-4656-9278-773E1C3DD727}" srcOrd="6" destOrd="0" parTransId="{8EB36CAF-154A-4FEF-991D-2D5E23136021}" sibTransId="{F63AF48D-A82E-4FB8-8CC3-72E67A2BC7D2}"/>
    <dgm:cxn modelId="{62CEC83D-1FC9-4D58-B919-41E3A072B96A}" srcId="{4FC90CDB-ACF6-43DD-A70A-F583B9F23EB2}" destId="{701D2308-1DEB-4752-A936-9E129C3DBC72}" srcOrd="3" destOrd="0" parTransId="{BA4D11B4-7771-42CF-A408-636CC7CFE34F}" sibTransId="{8F30F6E3-013B-4B00-ADBA-BD4ED3F27C39}"/>
    <dgm:cxn modelId="{C2474E53-FC34-4AC7-9A88-15C741F610AD}" srcId="{4FC90CDB-ACF6-43DD-A70A-F583B9F23EB2}" destId="{A95D3BA4-3BA1-48E5-A24B-6B65BE821D36}" srcOrd="5" destOrd="0" parTransId="{C2162F95-72F1-4443-9752-8FAB59B81B52}" sibTransId="{EB3438CE-8E2E-4598-869F-E156A3FA4FF9}"/>
    <dgm:cxn modelId="{3EE6749B-C6AF-496C-A6B6-E8A688E69053}" srcId="{4FC90CDB-ACF6-43DD-A70A-F583B9F23EB2}" destId="{597166BD-A09E-4F90-9317-3F59D0909E0B}" srcOrd="9" destOrd="0" parTransId="{C3C8804D-7EA8-4C73-9EF8-8C3A4E58BAE6}" sibTransId="{541853CF-8692-4988-A99F-A1EAF80B58A6}"/>
    <dgm:cxn modelId="{8BEE2B34-AF3F-493E-B753-C75EFAADB15A}" type="presOf" srcId="{0B6B125E-CDF4-4493-A940-B2765217DC73}" destId="{9620CBC9-6C97-4AE4-BC57-8E0149900491}" srcOrd="0" destOrd="0" presId="urn:microsoft.com/office/officeart/2005/8/layout/vList2"/>
    <dgm:cxn modelId="{174AC7A4-F4EC-4CD8-8120-5DBBF9831136}" type="presParOf" srcId="{2A19DF49-D735-4F29-9E23-ECF5F9433245}" destId="{C5850138-829C-4923-B7A9-5412B15936F9}" srcOrd="0" destOrd="0" presId="urn:microsoft.com/office/officeart/2005/8/layout/vList2"/>
    <dgm:cxn modelId="{D03CFC55-617D-4235-879C-723B8B94A946}" type="presParOf" srcId="{2A19DF49-D735-4F29-9E23-ECF5F9433245}" destId="{3646ED3E-CDB1-449F-89B7-52F1FF403100}" srcOrd="1" destOrd="0" presId="urn:microsoft.com/office/officeart/2005/8/layout/vList2"/>
    <dgm:cxn modelId="{D9180BB3-1511-44E7-ACB0-C53C99B00DEC}" type="presParOf" srcId="{2A19DF49-D735-4F29-9E23-ECF5F9433245}" destId="{9620CBC9-6C97-4AE4-BC57-8E0149900491}" srcOrd="2" destOrd="0" presId="urn:microsoft.com/office/officeart/2005/8/layout/vList2"/>
    <dgm:cxn modelId="{8AA66731-488B-4335-BCD2-877CCCD122D3}" type="presParOf" srcId="{2A19DF49-D735-4F29-9E23-ECF5F9433245}" destId="{2B69A265-FA23-4C7C-A143-CD5283A89EC5}" srcOrd="3" destOrd="0" presId="urn:microsoft.com/office/officeart/2005/8/layout/vList2"/>
    <dgm:cxn modelId="{BC8092C8-ADD0-4483-BAB5-9307C4536C23}" type="presParOf" srcId="{2A19DF49-D735-4F29-9E23-ECF5F9433245}" destId="{6FBDB00D-8AEF-4F1C-A762-C2BFBA1C11C3}" srcOrd="4" destOrd="0" presId="urn:microsoft.com/office/officeart/2005/8/layout/vList2"/>
    <dgm:cxn modelId="{909B32AA-C1B2-4044-8FB3-8B5468004ADE}" type="presParOf" srcId="{2A19DF49-D735-4F29-9E23-ECF5F9433245}" destId="{F066AEB1-5F21-48CF-A34E-D06EC89E3C3F}" srcOrd="5" destOrd="0" presId="urn:microsoft.com/office/officeart/2005/8/layout/vList2"/>
    <dgm:cxn modelId="{AFBD047B-A79C-402B-9DDC-DFB841A0799B}" type="presParOf" srcId="{2A19DF49-D735-4F29-9E23-ECF5F9433245}" destId="{FA3B1C12-63B7-486D-9433-16A183FD41CE}" srcOrd="6" destOrd="0" presId="urn:microsoft.com/office/officeart/2005/8/layout/vList2"/>
    <dgm:cxn modelId="{F633C691-1E0F-4CEE-A3E6-065C7E9A49D3}" type="presParOf" srcId="{2A19DF49-D735-4F29-9E23-ECF5F9433245}" destId="{FDE034F5-EB66-45AB-87D8-42662EBC623D}" srcOrd="7" destOrd="0" presId="urn:microsoft.com/office/officeart/2005/8/layout/vList2"/>
    <dgm:cxn modelId="{9E5954AE-8CD7-4F04-AA4C-83F7CE29141E}" type="presParOf" srcId="{2A19DF49-D735-4F29-9E23-ECF5F9433245}" destId="{9C3B77DC-83D6-48B2-80E7-0267AD164402}" srcOrd="8" destOrd="0" presId="urn:microsoft.com/office/officeart/2005/8/layout/vList2"/>
    <dgm:cxn modelId="{AAC67DEF-5D5B-415F-A11C-5E17A4069482}" type="presParOf" srcId="{2A19DF49-D735-4F29-9E23-ECF5F9433245}" destId="{0C04935E-8C66-41DD-A7C3-EAFD06130D89}" srcOrd="9" destOrd="0" presId="urn:microsoft.com/office/officeart/2005/8/layout/vList2"/>
    <dgm:cxn modelId="{B6D15930-33CC-4EF1-8FAB-1BB956F19646}" type="presParOf" srcId="{2A19DF49-D735-4F29-9E23-ECF5F9433245}" destId="{34FB7E0C-46E7-4917-980A-DF293961186E}" srcOrd="10" destOrd="0" presId="urn:microsoft.com/office/officeart/2005/8/layout/vList2"/>
    <dgm:cxn modelId="{58AF0C43-92FA-4A94-9365-5D241A765520}" type="presParOf" srcId="{2A19DF49-D735-4F29-9E23-ECF5F9433245}" destId="{90413580-1A1E-4486-AAAA-92EB6936D8BD}" srcOrd="11" destOrd="0" presId="urn:microsoft.com/office/officeart/2005/8/layout/vList2"/>
    <dgm:cxn modelId="{EBA1CE61-A353-4AC1-92A6-90674545A0BF}" type="presParOf" srcId="{2A19DF49-D735-4F29-9E23-ECF5F9433245}" destId="{71F5E236-A052-484E-B999-82B96DE1A206}" srcOrd="12" destOrd="0" presId="urn:microsoft.com/office/officeart/2005/8/layout/vList2"/>
    <dgm:cxn modelId="{215CD225-4FEE-42CF-90A7-5A6EE7E0E808}" type="presParOf" srcId="{2A19DF49-D735-4F29-9E23-ECF5F9433245}" destId="{82101A8A-C91D-4036-9430-F8F84ED115C3}" srcOrd="13" destOrd="0" presId="urn:microsoft.com/office/officeart/2005/8/layout/vList2"/>
    <dgm:cxn modelId="{931F96DD-8A86-4362-84F0-DD1556AF5650}" type="presParOf" srcId="{2A19DF49-D735-4F29-9E23-ECF5F9433245}" destId="{683ACA0F-77AB-4041-85DE-F82B481F7F6E}" srcOrd="14" destOrd="0" presId="urn:microsoft.com/office/officeart/2005/8/layout/vList2"/>
    <dgm:cxn modelId="{491F5EA1-4991-4326-8134-0F49F48A803C}" type="presParOf" srcId="{2A19DF49-D735-4F29-9E23-ECF5F9433245}" destId="{2B73BFBA-1ACB-4D70-9AA6-DAC5D9432408}" srcOrd="15" destOrd="0" presId="urn:microsoft.com/office/officeart/2005/8/layout/vList2"/>
    <dgm:cxn modelId="{6CD2BE8D-365A-4696-8DF6-FA1488548AF9}" type="presParOf" srcId="{2A19DF49-D735-4F29-9E23-ECF5F9433245}" destId="{2F569386-1E75-4C83-8ABD-756060DAB4A9}" srcOrd="16" destOrd="0" presId="urn:microsoft.com/office/officeart/2005/8/layout/vList2"/>
    <dgm:cxn modelId="{EC013FE8-97CE-4C3F-B24B-6E87BE703E75}" type="presParOf" srcId="{2A19DF49-D735-4F29-9E23-ECF5F9433245}" destId="{CFEB557A-3BDE-4A15-9D7C-E675A803E446}" srcOrd="17" destOrd="0" presId="urn:microsoft.com/office/officeart/2005/8/layout/vList2"/>
    <dgm:cxn modelId="{77CE815E-7545-4A0D-8B7D-E19D303C0CC2}" type="presParOf" srcId="{2A19DF49-D735-4F29-9E23-ECF5F9433245}" destId="{08D96BA9-1F08-4A81-B691-5C84D91A5B8B}"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779E5-2AD6-418F-8D76-424B2DFC14E4}">
      <dsp:nvSpPr>
        <dsp:cNvPr id="0" name=""/>
        <dsp:cNvSpPr/>
      </dsp:nvSpPr>
      <dsp:spPr>
        <a:xfrm>
          <a:off x="0" y="93317"/>
          <a:ext cx="4872251" cy="2047500"/>
        </a:xfrm>
        <a:prstGeom prst="roundRect">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Delivery of on-demand computing resources everything from applications to data centers over the Internet on a pay-for-use basis</a:t>
          </a:r>
          <a:endParaRPr lang="en-US" sz="2500" kern="1200" dirty="0"/>
        </a:p>
      </dsp:txBody>
      <dsp:txXfrm>
        <a:off x="99951" y="193268"/>
        <a:ext cx="4672349" cy="1847598"/>
      </dsp:txXfrm>
    </dsp:sp>
    <dsp:sp modelId="{C393669E-1306-44BE-8DC8-1E935B0A37C3}">
      <dsp:nvSpPr>
        <dsp:cNvPr id="0" name=""/>
        <dsp:cNvSpPr/>
      </dsp:nvSpPr>
      <dsp:spPr>
        <a:xfrm>
          <a:off x="0" y="2212818"/>
          <a:ext cx="4872251" cy="2047500"/>
        </a:xfrm>
        <a:prstGeom prst="roundRect">
          <a:avLst/>
        </a:prstGeom>
        <a:gradFill rotWithShape="0">
          <a:gsLst>
            <a:gs pos="0">
              <a:schemeClr val="accent5">
                <a:shade val="80000"/>
                <a:hueOff val="554578"/>
                <a:satOff val="-51893"/>
                <a:lumOff val="36590"/>
                <a:alphaOff val="0"/>
                <a:tint val="50000"/>
                <a:satMod val="300000"/>
              </a:schemeClr>
            </a:gs>
            <a:gs pos="35000">
              <a:schemeClr val="accent5">
                <a:shade val="80000"/>
                <a:hueOff val="554578"/>
                <a:satOff val="-51893"/>
                <a:lumOff val="36590"/>
                <a:alphaOff val="0"/>
                <a:tint val="37000"/>
                <a:satMod val="300000"/>
              </a:schemeClr>
            </a:gs>
            <a:gs pos="100000">
              <a:schemeClr val="accent5">
                <a:shade val="80000"/>
                <a:hueOff val="554578"/>
                <a:satOff val="-51893"/>
                <a:lumOff val="365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Relies on sharing computing resources rather than having local servers or personal devices to handle applications</a:t>
          </a:r>
          <a:endParaRPr lang="en-US" sz="2500" kern="1200" dirty="0"/>
        </a:p>
      </dsp:txBody>
      <dsp:txXfrm>
        <a:off x="99951" y="2312769"/>
        <a:ext cx="4672349" cy="184759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2022D-1AAB-49AC-93CC-7231AEAF502C}">
      <dsp:nvSpPr>
        <dsp:cNvPr id="0" name=""/>
        <dsp:cNvSpPr/>
      </dsp:nvSpPr>
      <dsp:spPr>
        <a:xfrm>
          <a:off x="0" y="29658"/>
          <a:ext cx="4057385" cy="10179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A </a:t>
          </a:r>
          <a:r>
            <a:rPr lang="en-US" sz="1500" b="1" kern="1200" dirty="0" smtClean="0"/>
            <a:t>cloud</a:t>
          </a:r>
          <a:r>
            <a:rPr lang="en-US" sz="1500" kern="1200" dirty="0" smtClean="0"/>
            <a:t> refers to a distinct IT environment that is designed for the purpose of remotely provisioning scalable and measured IT resources</a:t>
          </a:r>
          <a:endParaRPr lang="en-US" sz="1500" b="1" kern="1200" dirty="0"/>
        </a:p>
      </dsp:txBody>
      <dsp:txXfrm>
        <a:off x="49690" y="79348"/>
        <a:ext cx="3958005" cy="918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9A577-F739-4F51-B1AE-26BD2E525A10}">
      <dsp:nvSpPr>
        <dsp:cNvPr id="0" name=""/>
        <dsp:cNvSpPr/>
      </dsp:nvSpPr>
      <dsp:spPr>
        <a:xfrm>
          <a:off x="2821519" y="1155909"/>
          <a:ext cx="1480799" cy="1480981"/>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9618C3C-53AC-4F60-9AB1-E808BA68E446}">
      <dsp:nvSpPr>
        <dsp:cNvPr id="0" name=""/>
        <dsp:cNvSpPr/>
      </dsp:nvSpPr>
      <dsp:spPr>
        <a:xfrm>
          <a:off x="2713544" y="0"/>
          <a:ext cx="1696749" cy="9080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Shared Resources</a:t>
          </a:r>
          <a:endParaRPr lang="en-US" sz="2200" kern="1200" dirty="0"/>
        </a:p>
      </dsp:txBody>
      <dsp:txXfrm>
        <a:off x="2713544" y="0"/>
        <a:ext cx="1696749" cy="908020"/>
      </dsp:txXfrm>
    </dsp:sp>
    <dsp:sp modelId="{DFB66475-500F-42A8-81F7-AEED8AA7CD3E}">
      <dsp:nvSpPr>
        <dsp:cNvPr id="0" name=""/>
        <dsp:cNvSpPr/>
      </dsp:nvSpPr>
      <dsp:spPr>
        <a:xfrm>
          <a:off x="3255887" y="1364754"/>
          <a:ext cx="1480799" cy="1480981"/>
        </a:xfrm>
        <a:prstGeom prst="ellipse">
          <a:avLst/>
        </a:prstGeom>
        <a:solidFill>
          <a:schemeClr val="accent5">
            <a:alpha val="50000"/>
            <a:hueOff val="-1316705"/>
            <a:satOff val="-3458"/>
            <a:lumOff val="4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492965C-0726-42A8-B4A6-CAF6D8F36B95}">
      <dsp:nvSpPr>
        <dsp:cNvPr id="0" name=""/>
        <dsp:cNvSpPr/>
      </dsp:nvSpPr>
      <dsp:spPr>
        <a:xfrm>
          <a:off x="4919318"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Dynamic Scaling</a:t>
          </a:r>
          <a:endParaRPr lang="en-US" sz="2200" kern="1200" dirty="0"/>
        </a:p>
      </dsp:txBody>
      <dsp:txXfrm>
        <a:off x="4919318" y="862619"/>
        <a:ext cx="1604199" cy="998822"/>
      </dsp:txXfrm>
    </dsp:sp>
    <dsp:sp modelId="{DE55D4FE-374F-4DBB-B454-711B474801DF}">
      <dsp:nvSpPr>
        <dsp:cNvPr id="0" name=""/>
        <dsp:cNvSpPr/>
      </dsp:nvSpPr>
      <dsp:spPr>
        <a:xfrm>
          <a:off x="3362628" y="1834655"/>
          <a:ext cx="1480799" cy="1480981"/>
        </a:xfrm>
        <a:prstGeom prst="ellipse">
          <a:avLst/>
        </a:prstGeom>
        <a:solidFill>
          <a:schemeClr val="accent5">
            <a:alpha val="50000"/>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9DD5467-E724-4B5D-859E-B08E60676E38}">
      <dsp:nvSpPr>
        <dsp:cNvPr id="0" name=""/>
        <dsp:cNvSpPr/>
      </dsp:nvSpPr>
      <dsp:spPr>
        <a:xfrm>
          <a:off x="5073568"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Pay as you Use</a:t>
          </a:r>
          <a:endParaRPr lang="en-US" sz="2200" kern="1200" dirty="0"/>
        </a:p>
      </dsp:txBody>
      <dsp:txXfrm>
        <a:off x="5073568" y="2133847"/>
        <a:ext cx="1573349" cy="1066923"/>
      </dsp:txXfrm>
    </dsp:sp>
    <dsp:sp modelId="{CD9EC061-4362-4C99-8F62-E820335CC632}">
      <dsp:nvSpPr>
        <dsp:cNvPr id="0" name=""/>
        <dsp:cNvSpPr/>
      </dsp:nvSpPr>
      <dsp:spPr>
        <a:xfrm>
          <a:off x="3062149" y="2211483"/>
          <a:ext cx="1480799" cy="1480981"/>
        </a:xfrm>
        <a:prstGeom prst="ellipse">
          <a:avLst/>
        </a:prstGeom>
        <a:solidFill>
          <a:schemeClr val="accent5">
            <a:alpha val="50000"/>
            <a:hueOff val="-3950115"/>
            <a:satOff val="-10375"/>
            <a:lumOff val="1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1717596-74AE-4E89-8C66-2F9BE4013664}">
      <dsp:nvSpPr>
        <dsp:cNvPr id="0" name=""/>
        <dsp:cNvSpPr/>
      </dsp:nvSpPr>
      <dsp:spPr>
        <a:xfrm>
          <a:off x="4394868"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High Availability</a:t>
          </a:r>
          <a:endParaRPr lang="en-US" sz="2200" kern="1200" dirty="0"/>
        </a:p>
      </dsp:txBody>
      <dsp:txXfrm>
        <a:off x="4394868" y="3563980"/>
        <a:ext cx="1696749" cy="976121"/>
      </dsp:txXfrm>
    </dsp:sp>
    <dsp:sp modelId="{3F0AD8C3-8A15-4413-8399-CBF1C800F9AD}">
      <dsp:nvSpPr>
        <dsp:cNvPr id="0" name=""/>
        <dsp:cNvSpPr/>
      </dsp:nvSpPr>
      <dsp:spPr>
        <a:xfrm>
          <a:off x="2580889" y="2211483"/>
          <a:ext cx="1480799" cy="1480981"/>
        </a:xfrm>
        <a:prstGeom prst="ellipse">
          <a:avLst/>
        </a:prstGeom>
        <a:solidFill>
          <a:schemeClr val="accent5">
            <a:alpha val="50000"/>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3A54FD8-193A-421D-B84D-CA0535C3F386}">
      <dsp:nvSpPr>
        <dsp:cNvPr id="0" name=""/>
        <dsp:cNvSpPr/>
      </dsp:nvSpPr>
      <dsp:spPr>
        <a:xfrm>
          <a:off x="1032219"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High Productivity</a:t>
          </a:r>
          <a:endParaRPr lang="en-US" sz="2200" kern="1200" dirty="0"/>
        </a:p>
      </dsp:txBody>
      <dsp:txXfrm>
        <a:off x="1032219" y="3563980"/>
        <a:ext cx="1696749" cy="976121"/>
      </dsp:txXfrm>
    </dsp:sp>
    <dsp:sp modelId="{09702C5A-4853-43C7-9132-FAE7199B819E}">
      <dsp:nvSpPr>
        <dsp:cNvPr id="0" name=""/>
        <dsp:cNvSpPr/>
      </dsp:nvSpPr>
      <dsp:spPr>
        <a:xfrm>
          <a:off x="2280410" y="1834655"/>
          <a:ext cx="1480799" cy="1480981"/>
        </a:xfrm>
        <a:prstGeom prst="ellipse">
          <a:avLst/>
        </a:prstGeom>
        <a:solidFill>
          <a:schemeClr val="accent5">
            <a:alpha val="50000"/>
            <a:hueOff val="-6583524"/>
            <a:satOff val="-17292"/>
            <a:lumOff val="21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E8B9054-5098-4752-9960-C42AF6A77C32}">
      <dsp:nvSpPr>
        <dsp:cNvPr id="0" name=""/>
        <dsp:cNvSpPr/>
      </dsp:nvSpPr>
      <dsp:spPr>
        <a:xfrm>
          <a:off x="476919"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Environment friendly</a:t>
          </a:r>
          <a:endParaRPr lang="en-US" sz="2200" kern="1200" dirty="0"/>
        </a:p>
      </dsp:txBody>
      <dsp:txXfrm>
        <a:off x="476919" y="2133847"/>
        <a:ext cx="1573349" cy="1066923"/>
      </dsp:txXfrm>
    </dsp:sp>
    <dsp:sp modelId="{C138A083-EFB3-4486-B69F-0FAE958B2244}">
      <dsp:nvSpPr>
        <dsp:cNvPr id="0" name=""/>
        <dsp:cNvSpPr/>
      </dsp:nvSpPr>
      <dsp:spPr>
        <a:xfrm>
          <a:off x="2387151" y="1364754"/>
          <a:ext cx="1480799" cy="1480981"/>
        </a:xfrm>
        <a:prstGeom prst="ellipse">
          <a:avLst/>
        </a:prstGeom>
        <a:solidFill>
          <a:schemeClr val="accent5">
            <a:alpha val="50000"/>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D6306D-6155-45A6-BC0F-4095725FC0D0}">
      <dsp:nvSpPr>
        <dsp:cNvPr id="0" name=""/>
        <dsp:cNvSpPr/>
      </dsp:nvSpPr>
      <dsp:spPr>
        <a:xfrm>
          <a:off x="600319"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Less Deployment Time</a:t>
          </a:r>
          <a:endParaRPr lang="en-US" sz="2200" kern="1200" dirty="0"/>
        </a:p>
      </dsp:txBody>
      <dsp:txXfrm>
        <a:off x="600319" y="862619"/>
        <a:ext cx="1604199" cy="998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2726-0A68-400F-A2DB-57C986B242FA}">
      <dsp:nvSpPr>
        <dsp:cNvPr id="0" name=""/>
        <dsp:cNvSpPr/>
      </dsp:nvSpPr>
      <dsp:spPr>
        <a:xfrm rot="16200000">
          <a:off x="1333"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IAAS</a:t>
          </a:r>
          <a:endParaRPr lang="en-US" sz="4700" kern="1200" dirty="0"/>
        </a:p>
      </dsp:txBody>
      <dsp:txXfrm rot="5400000">
        <a:off x="0" y="440188"/>
        <a:ext cx="2203607" cy="1320564"/>
      </dsp:txXfrm>
    </dsp:sp>
    <dsp:sp modelId="{F2BD6456-6370-4C31-8633-656A9BE0DAA4}">
      <dsp:nvSpPr>
        <dsp:cNvPr id="0" name=""/>
        <dsp:cNvSpPr/>
      </dsp:nvSpPr>
      <dsp:spPr>
        <a:xfrm rot="16200000">
          <a:off x="2371060"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PAAS</a:t>
          </a:r>
          <a:endParaRPr lang="en-US" sz="4700" kern="1200" dirty="0"/>
        </a:p>
      </dsp:txBody>
      <dsp:txXfrm rot="5400000">
        <a:off x="2369727" y="440188"/>
        <a:ext cx="2203607" cy="1320564"/>
      </dsp:txXfrm>
    </dsp:sp>
    <dsp:sp modelId="{FED0CD5D-C864-42D3-818A-547CEA0E4259}">
      <dsp:nvSpPr>
        <dsp:cNvPr id="0" name=""/>
        <dsp:cNvSpPr/>
      </dsp:nvSpPr>
      <dsp:spPr>
        <a:xfrm rot="16200000">
          <a:off x="4739938"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SAAS</a:t>
          </a:r>
          <a:endParaRPr lang="en-US" sz="4700" kern="1200" dirty="0"/>
        </a:p>
      </dsp:txBody>
      <dsp:txXfrm rot="5400000">
        <a:off x="4738605" y="440188"/>
        <a:ext cx="2203607" cy="13205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2726-0A68-400F-A2DB-57C986B242FA}">
      <dsp:nvSpPr>
        <dsp:cNvPr id="0" name=""/>
        <dsp:cNvSpPr/>
      </dsp:nvSpPr>
      <dsp:spPr>
        <a:xfrm rot="16200000">
          <a:off x="2181"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Public</a:t>
          </a:r>
          <a:endParaRPr lang="en-US" sz="4200" kern="1200" dirty="0"/>
        </a:p>
      </dsp:txBody>
      <dsp:txXfrm rot="5400000">
        <a:off x="848" y="440188"/>
        <a:ext cx="2203607" cy="1320564"/>
      </dsp:txXfrm>
    </dsp:sp>
    <dsp:sp modelId="{F2BD6456-6370-4C31-8633-656A9BE0DAA4}">
      <dsp:nvSpPr>
        <dsp:cNvPr id="0" name=""/>
        <dsp:cNvSpPr/>
      </dsp:nvSpPr>
      <dsp:spPr>
        <a:xfrm rot="16200000">
          <a:off x="2371060"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Private</a:t>
          </a:r>
          <a:endParaRPr lang="en-US" sz="4200" kern="1200" dirty="0"/>
        </a:p>
      </dsp:txBody>
      <dsp:txXfrm rot="5400000">
        <a:off x="2369727" y="440188"/>
        <a:ext cx="2203607" cy="1320564"/>
      </dsp:txXfrm>
    </dsp:sp>
    <dsp:sp modelId="{FED0CD5D-C864-42D3-818A-547CEA0E4259}">
      <dsp:nvSpPr>
        <dsp:cNvPr id="0" name=""/>
        <dsp:cNvSpPr/>
      </dsp:nvSpPr>
      <dsp:spPr>
        <a:xfrm rot="16200000">
          <a:off x="4739938"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Hybrid</a:t>
          </a:r>
          <a:endParaRPr lang="en-US" sz="4200" kern="1200" dirty="0"/>
        </a:p>
      </dsp:txBody>
      <dsp:txXfrm rot="5400000">
        <a:off x="4738605" y="440188"/>
        <a:ext cx="2203607" cy="13205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09278-1E4F-49AC-8D42-0C94E7D4BCC4}">
      <dsp:nvSpPr>
        <dsp:cNvPr id="0" name=""/>
        <dsp:cNvSpPr/>
      </dsp:nvSpPr>
      <dsp:spPr>
        <a:xfrm>
          <a:off x="0" y="43362"/>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t>What Is 12 Factor? </a:t>
          </a:r>
          <a:endParaRPr lang="en-US" sz="1400" b="1" kern="1200" dirty="0"/>
        </a:p>
      </dsp:txBody>
      <dsp:txXfrm>
        <a:off x="33241" y="76603"/>
        <a:ext cx="10066345" cy="614471"/>
      </dsp:txXfrm>
    </dsp:sp>
    <dsp:sp modelId="{49B53DC7-FD5C-40CD-882D-E1547E86832C}">
      <dsp:nvSpPr>
        <dsp:cNvPr id="0" name=""/>
        <dsp:cNvSpPr/>
      </dsp:nvSpPr>
      <dsp:spPr>
        <a:xfrm>
          <a:off x="0" y="695232"/>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The twelve-factor app is a methodology for building Cloud Native apps that has clean contract with underlying operating system, enable continuous deployment with maximum agility, significant scale up capability, and Independent of programming languages and back end services</a:t>
          </a:r>
          <a:endParaRPr lang="en-US" sz="1400" kern="1200" dirty="0"/>
        </a:p>
      </dsp:txBody>
      <dsp:txXfrm>
        <a:off x="33241" y="728473"/>
        <a:ext cx="10066345" cy="614471"/>
      </dsp:txXfrm>
    </dsp:sp>
    <dsp:sp modelId="{B6C1AFA0-ABC5-4D6D-9A1A-4DF4673F4F63}">
      <dsp:nvSpPr>
        <dsp:cNvPr id="0" name=""/>
        <dsp:cNvSpPr/>
      </dsp:nvSpPr>
      <dsp:spPr>
        <a:xfrm>
          <a:off x="0" y="1389489"/>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This is derived by </a:t>
          </a:r>
          <a:r>
            <a:rPr lang="en-US" sz="1400" kern="1200" dirty="0" err="1" smtClean="0"/>
            <a:t>Heroku</a:t>
          </a:r>
          <a:r>
            <a:rPr lang="en-US" sz="1400" kern="1200" dirty="0" smtClean="0"/>
            <a:t> (a Sales Force </a:t>
          </a:r>
          <a:r>
            <a:rPr lang="en-US" sz="1400" kern="1200" dirty="0" err="1" smtClean="0"/>
            <a:t>PaaS</a:t>
          </a:r>
          <a:r>
            <a:rPr lang="en-US" sz="1400" kern="1200" dirty="0" smtClean="0"/>
            <a:t> platform) after witnessing thousands of applications development &amp; deployments in cloud.</a:t>
          </a:r>
          <a:endParaRPr lang="en-US" sz="1400" kern="1200" dirty="0"/>
        </a:p>
      </dsp:txBody>
      <dsp:txXfrm>
        <a:off x="33241" y="1422730"/>
        <a:ext cx="10066345" cy="614471"/>
      </dsp:txXfrm>
    </dsp:sp>
    <dsp:sp modelId="{12AFA56D-D7A5-458F-A84D-31AACD01CD07}">
      <dsp:nvSpPr>
        <dsp:cNvPr id="0" name=""/>
        <dsp:cNvSpPr/>
      </dsp:nvSpPr>
      <dsp:spPr>
        <a:xfrm>
          <a:off x="0" y="2083746"/>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Read more @http://12factor.net/</a:t>
          </a:r>
          <a:endParaRPr lang="en-US" sz="1400" kern="1200" dirty="0"/>
        </a:p>
      </dsp:txBody>
      <dsp:txXfrm>
        <a:off x="33241" y="2116987"/>
        <a:ext cx="10066345" cy="614471"/>
      </dsp:txXfrm>
    </dsp:sp>
    <dsp:sp modelId="{4ADEDA7A-DC3E-488B-8E9A-4157232B2311}">
      <dsp:nvSpPr>
        <dsp:cNvPr id="0" name=""/>
        <dsp:cNvSpPr/>
      </dsp:nvSpPr>
      <dsp:spPr>
        <a:xfrm>
          <a:off x="0" y="2778003"/>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kern="1200" dirty="0" smtClean="0"/>
            <a:t>Why 12 Factor?</a:t>
          </a:r>
          <a:endParaRPr lang="en-US" sz="1400" b="1" kern="1200" dirty="0"/>
        </a:p>
      </dsp:txBody>
      <dsp:txXfrm>
        <a:off x="33241" y="2811244"/>
        <a:ext cx="10066345" cy="614471"/>
      </dsp:txXfrm>
    </dsp:sp>
    <dsp:sp modelId="{63F5A3BB-ADB9-448B-945D-4B65469FEEFE}">
      <dsp:nvSpPr>
        <dsp:cNvPr id="0" name=""/>
        <dsp:cNvSpPr/>
      </dsp:nvSpPr>
      <dsp:spPr>
        <a:xfrm>
          <a:off x="0" y="3472260"/>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Good code fails if you don’t have a process and platforms. Complexity increases if you have diverse programming environments. Applying certain constraints will help adequately track, use and share the applications easily – that’s why 12 factor app is popular in cloud development.</a:t>
          </a:r>
          <a:endParaRPr lang="en-US" sz="1400" kern="1200" dirty="0"/>
        </a:p>
      </dsp:txBody>
      <dsp:txXfrm>
        <a:off x="33241" y="3505501"/>
        <a:ext cx="10066345" cy="614471"/>
      </dsp:txXfrm>
    </dsp:sp>
    <dsp:sp modelId="{F9EF2214-B512-4069-A6FB-E5C4278F793B}">
      <dsp:nvSpPr>
        <dsp:cNvPr id="0" name=""/>
        <dsp:cNvSpPr/>
      </dsp:nvSpPr>
      <dsp:spPr>
        <a:xfrm>
          <a:off x="0" y="4166517"/>
          <a:ext cx="10132827" cy="68095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Its build to exploit the modern cloud platforms principles with agility in mind and so easy for new developers to join with less time, less tooling and low cost </a:t>
          </a:r>
          <a:endParaRPr lang="en-US" sz="1400" kern="1200" dirty="0"/>
        </a:p>
      </dsp:txBody>
      <dsp:txXfrm>
        <a:off x="33241" y="4199758"/>
        <a:ext cx="10066345" cy="6144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DBF75-F2A1-4FB6-9E8F-65A648D27EA3}">
      <dsp:nvSpPr>
        <dsp:cNvPr id="0" name=""/>
        <dsp:cNvSpPr/>
      </dsp:nvSpPr>
      <dsp:spPr>
        <a:xfrm>
          <a:off x="0" y="0"/>
          <a:ext cx="9875520" cy="0"/>
        </a:xfrm>
        <a:prstGeom prst="line">
          <a:avLst/>
        </a:prstGeom>
        <a:solidFill>
          <a:schemeClr val="accent3">
            <a:shade val="8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6D92B-BB4C-48EF-8A22-53A7FA49DB1D}">
      <dsp:nvSpPr>
        <dsp:cNvPr id="0" name=""/>
        <dsp:cNvSpPr/>
      </dsp:nvSpPr>
      <dsp:spPr>
        <a:xfrm>
          <a:off x="0" y="0"/>
          <a:ext cx="1975104" cy="566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b="1" kern="1200" dirty="0" smtClean="0"/>
            <a:t>12 factors </a:t>
          </a:r>
          <a:r>
            <a:rPr lang="en-US" sz="2600" kern="1200" dirty="0" smtClean="0"/>
            <a:t>(Solid principle for Cloud Native Architecture)</a:t>
          </a:r>
          <a:endParaRPr lang="en-US" sz="2600" kern="1200" dirty="0"/>
        </a:p>
      </dsp:txBody>
      <dsp:txXfrm>
        <a:off x="0" y="0"/>
        <a:ext cx="1975104" cy="5668963"/>
      </dsp:txXfrm>
    </dsp:sp>
    <dsp:sp modelId="{2F336A2D-DE30-49D8-8121-B788C1547A10}">
      <dsp:nvSpPr>
        <dsp:cNvPr id="0" name=""/>
        <dsp:cNvSpPr/>
      </dsp:nvSpPr>
      <dsp:spPr>
        <a:xfrm>
          <a:off x="2123236" y="22386"/>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Codebase</a:t>
          </a:r>
          <a:endParaRPr lang="en-US" sz="2000" kern="1200" dirty="0"/>
        </a:p>
      </dsp:txBody>
      <dsp:txXfrm>
        <a:off x="2123236" y="22386"/>
        <a:ext cx="3802075" cy="447731"/>
      </dsp:txXfrm>
    </dsp:sp>
    <dsp:sp modelId="{1FC361A9-58F8-4982-BAB6-1FE835B7E412}">
      <dsp:nvSpPr>
        <dsp:cNvPr id="0" name=""/>
        <dsp:cNvSpPr/>
      </dsp:nvSpPr>
      <dsp:spPr>
        <a:xfrm>
          <a:off x="6073444" y="22386"/>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One codebase tracked in revision control, many deploys</a:t>
          </a:r>
          <a:endParaRPr lang="en-US" sz="1200" kern="1200" dirty="0"/>
        </a:p>
      </dsp:txBody>
      <dsp:txXfrm>
        <a:off x="6073444" y="22386"/>
        <a:ext cx="3802075" cy="447731"/>
      </dsp:txXfrm>
    </dsp:sp>
    <dsp:sp modelId="{B230D8EA-2706-4AA5-9702-3C38714A1AB1}">
      <dsp:nvSpPr>
        <dsp:cNvPr id="0" name=""/>
        <dsp:cNvSpPr/>
      </dsp:nvSpPr>
      <dsp:spPr>
        <a:xfrm>
          <a:off x="1975104" y="470118"/>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740E21-C432-4BC7-82AC-689ED8F162C5}">
      <dsp:nvSpPr>
        <dsp:cNvPr id="0" name=""/>
        <dsp:cNvSpPr/>
      </dsp:nvSpPr>
      <dsp:spPr>
        <a:xfrm>
          <a:off x="2123236" y="492505"/>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Dependencies</a:t>
          </a:r>
          <a:endParaRPr lang="en-US" sz="2000" kern="1200" dirty="0"/>
        </a:p>
      </dsp:txBody>
      <dsp:txXfrm>
        <a:off x="2123236" y="492505"/>
        <a:ext cx="3802075" cy="447731"/>
      </dsp:txXfrm>
    </dsp:sp>
    <dsp:sp modelId="{67B78FED-8CD0-490A-9E96-FB592E6E71E0}">
      <dsp:nvSpPr>
        <dsp:cNvPr id="0" name=""/>
        <dsp:cNvSpPr/>
      </dsp:nvSpPr>
      <dsp:spPr>
        <a:xfrm>
          <a:off x="6073444" y="492505"/>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Explicitly declare and isolate dependencies</a:t>
          </a:r>
          <a:endParaRPr lang="en-US" sz="1200" kern="1200" dirty="0"/>
        </a:p>
      </dsp:txBody>
      <dsp:txXfrm>
        <a:off x="6073444" y="492505"/>
        <a:ext cx="3802075" cy="447731"/>
      </dsp:txXfrm>
    </dsp:sp>
    <dsp:sp modelId="{9ACDD2A3-C9B0-4A0B-A91E-2A11D7DFE815}">
      <dsp:nvSpPr>
        <dsp:cNvPr id="0" name=""/>
        <dsp:cNvSpPr/>
      </dsp:nvSpPr>
      <dsp:spPr>
        <a:xfrm>
          <a:off x="1975104" y="940236"/>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4CEB96-C9FE-444A-9D3F-1D9252E9C344}">
      <dsp:nvSpPr>
        <dsp:cNvPr id="0" name=""/>
        <dsp:cNvSpPr/>
      </dsp:nvSpPr>
      <dsp:spPr>
        <a:xfrm>
          <a:off x="2123236" y="962623"/>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Config</a:t>
          </a:r>
          <a:endParaRPr lang="en-US" sz="2000" kern="1200" dirty="0"/>
        </a:p>
      </dsp:txBody>
      <dsp:txXfrm>
        <a:off x="2123236" y="962623"/>
        <a:ext cx="3802075" cy="447731"/>
      </dsp:txXfrm>
    </dsp:sp>
    <dsp:sp modelId="{8694DF0D-3EF0-475C-AB00-63714E3C043B}">
      <dsp:nvSpPr>
        <dsp:cNvPr id="0" name=""/>
        <dsp:cNvSpPr/>
      </dsp:nvSpPr>
      <dsp:spPr>
        <a:xfrm>
          <a:off x="6073444" y="962623"/>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Store configuration in the environment</a:t>
          </a:r>
          <a:endParaRPr lang="en-US" sz="1200" kern="1200" dirty="0"/>
        </a:p>
      </dsp:txBody>
      <dsp:txXfrm>
        <a:off x="6073444" y="962623"/>
        <a:ext cx="3802075" cy="447731"/>
      </dsp:txXfrm>
    </dsp:sp>
    <dsp:sp modelId="{55B551C1-3956-4FB5-9FC0-72F039EDE315}">
      <dsp:nvSpPr>
        <dsp:cNvPr id="0" name=""/>
        <dsp:cNvSpPr/>
      </dsp:nvSpPr>
      <dsp:spPr>
        <a:xfrm>
          <a:off x="1975104" y="1410355"/>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1B3B31-C3A2-44CE-B07C-40E3BABFF200}">
      <dsp:nvSpPr>
        <dsp:cNvPr id="0" name=""/>
        <dsp:cNvSpPr/>
      </dsp:nvSpPr>
      <dsp:spPr>
        <a:xfrm>
          <a:off x="2123236" y="1432741"/>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Backing Services</a:t>
          </a:r>
          <a:endParaRPr lang="en-US" sz="2000" kern="1200" dirty="0"/>
        </a:p>
      </dsp:txBody>
      <dsp:txXfrm>
        <a:off x="2123236" y="1432741"/>
        <a:ext cx="3802075" cy="447731"/>
      </dsp:txXfrm>
    </dsp:sp>
    <dsp:sp modelId="{FC3C7886-424D-4780-90D1-D7C51C4E6030}">
      <dsp:nvSpPr>
        <dsp:cNvPr id="0" name=""/>
        <dsp:cNvSpPr/>
      </dsp:nvSpPr>
      <dsp:spPr>
        <a:xfrm>
          <a:off x="6073444" y="1432741"/>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Treat backing services as attached resources</a:t>
          </a:r>
          <a:endParaRPr lang="en-US" sz="1200" kern="1200" dirty="0"/>
        </a:p>
      </dsp:txBody>
      <dsp:txXfrm>
        <a:off x="6073444" y="1432741"/>
        <a:ext cx="3802075" cy="447731"/>
      </dsp:txXfrm>
    </dsp:sp>
    <dsp:sp modelId="{D8692E62-CB46-4B7F-AD83-10E3647E9B61}">
      <dsp:nvSpPr>
        <dsp:cNvPr id="0" name=""/>
        <dsp:cNvSpPr/>
      </dsp:nvSpPr>
      <dsp:spPr>
        <a:xfrm>
          <a:off x="1975104" y="1880473"/>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702C1-D77D-4064-982B-EBFB84B5B7C0}">
      <dsp:nvSpPr>
        <dsp:cNvPr id="0" name=""/>
        <dsp:cNvSpPr/>
      </dsp:nvSpPr>
      <dsp:spPr>
        <a:xfrm>
          <a:off x="2123236" y="1902860"/>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Build, release, run</a:t>
          </a:r>
          <a:endParaRPr lang="en-US" sz="2000" kern="1200" dirty="0"/>
        </a:p>
      </dsp:txBody>
      <dsp:txXfrm>
        <a:off x="2123236" y="1902860"/>
        <a:ext cx="3802075" cy="447731"/>
      </dsp:txXfrm>
    </dsp:sp>
    <dsp:sp modelId="{70263E1B-D2DF-437E-B39F-9DFBC26EFB1B}">
      <dsp:nvSpPr>
        <dsp:cNvPr id="0" name=""/>
        <dsp:cNvSpPr/>
      </dsp:nvSpPr>
      <dsp:spPr>
        <a:xfrm>
          <a:off x="6073444" y="1902860"/>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Strictly separate build and run stages</a:t>
          </a:r>
          <a:endParaRPr lang="en-US" sz="1200" kern="1200" dirty="0"/>
        </a:p>
      </dsp:txBody>
      <dsp:txXfrm>
        <a:off x="6073444" y="1902860"/>
        <a:ext cx="3802075" cy="447731"/>
      </dsp:txXfrm>
    </dsp:sp>
    <dsp:sp modelId="{C339D601-8677-4ECF-9C84-B61B52FF6FF9}">
      <dsp:nvSpPr>
        <dsp:cNvPr id="0" name=""/>
        <dsp:cNvSpPr/>
      </dsp:nvSpPr>
      <dsp:spPr>
        <a:xfrm>
          <a:off x="1975104" y="2350592"/>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D6E482-38EE-4FFA-8363-F2AF0054A239}">
      <dsp:nvSpPr>
        <dsp:cNvPr id="0" name=""/>
        <dsp:cNvSpPr/>
      </dsp:nvSpPr>
      <dsp:spPr>
        <a:xfrm>
          <a:off x="2123236" y="2372978"/>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Processes</a:t>
          </a:r>
          <a:endParaRPr lang="en-US" sz="2000" kern="1200" dirty="0"/>
        </a:p>
      </dsp:txBody>
      <dsp:txXfrm>
        <a:off x="2123236" y="2372978"/>
        <a:ext cx="3802075" cy="447731"/>
      </dsp:txXfrm>
    </dsp:sp>
    <dsp:sp modelId="{3F09B7CC-7A7B-4176-9759-6D9BB1E24E9A}">
      <dsp:nvSpPr>
        <dsp:cNvPr id="0" name=""/>
        <dsp:cNvSpPr/>
      </dsp:nvSpPr>
      <dsp:spPr>
        <a:xfrm>
          <a:off x="6073444" y="2372978"/>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Execute the app as one or more stateless processes</a:t>
          </a:r>
          <a:endParaRPr lang="en-US" sz="1200" kern="1200" dirty="0"/>
        </a:p>
      </dsp:txBody>
      <dsp:txXfrm>
        <a:off x="6073444" y="2372978"/>
        <a:ext cx="3802075" cy="447731"/>
      </dsp:txXfrm>
    </dsp:sp>
    <dsp:sp modelId="{45806D57-4082-43D3-B0C8-F88B3D2B746A}">
      <dsp:nvSpPr>
        <dsp:cNvPr id="0" name=""/>
        <dsp:cNvSpPr/>
      </dsp:nvSpPr>
      <dsp:spPr>
        <a:xfrm>
          <a:off x="1975104" y="2820710"/>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4E65C4-97AE-4D3B-B2F0-D018B046F286}">
      <dsp:nvSpPr>
        <dsp:cNvPr id="0" name=""/>
        <dsp:cNvSpPr/>
      </dsp:nvSpPr>
      <dsp:spPr>
        <a:xfrm>
          <a:off x="2123236" y="2843097"/>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Port binding</a:t>
          </a:r>
          <a:endParaRPr lang="en-US" sz="2000" kern="1200" dirty="0"/>
        </a:p>
      </dsp:txBody>
      <dsp:txXfrm>
        <a:off x="2123236" y="2843097"/>
        <a:ext cx="3802075" cy="447731"/>
      </dsp:txXfrm>
    </dsp:sp>
    <dsp:sp modelId="{B0B28CBF-D728-4BF3-8C20-1E93ADC2C2C4}">
      <dsp:nvSpPr>
        <dsp:cNvPr id="0" name=""/>
        <dsp:cNvSpPr/>
      </dsp:nvSpPr>
      <dsp:spPr>
        <a:xfrm>
          <a:off x="6073444" y="2843097"/>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fr-FR" sz="1200" b="0" i="0" kern="1200" dirty="0" smtClean="0"/>
            <a:t>Export services via port binding</a:t>
          </a:r>
          <a:endParaRPr lang="en-US" sz="1200" kern="1200" dirty="0"/>
        </a:p>
      </dsp:txBody>
      <dsp:txXfrm>
        <a:off x="6073444" y="2843097"/>
        <a:ext cx="3802075" cy="447731"/>
      </dsp:txXfrm>
    </dsp:sp>
    <dsp:sp modelId="{1E1914F5-661E-445D-8E58-BFC2CE09ED4D}">
      <dsp:nvSpPr>
        <dsp:cNvPr id="0" name=""/>
        <dsp:cNvSpPr/>
      </dsp:nvSpPr>
      <dsp:spPr>
        <a:xfrm>
          <a:off x="1975104" y="3290828"/>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D6A72-3947-4D00-96AC-512A00ABB82B}">
      <dsp:nvSpPr>
        <dsp:cNvPr id="0" name=""/>
        <dsp:cNvSpPr/>
      </dsp:nvSpPr>
      <dsp:spPr>
        <a:xfrm>
          <a:off x="2123236" y="3313215"/>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Concurrency</a:t>
          </a:r>
          <a:endParaRPr lang="en-US" sz="2000" kern="1200" dirty="0"/>
        </a:p>
      </dsp:txBody>
      <dsp:txXfrm>
        <a:off x="2123236" y="3313215"/>
        <a:ext cx="3802075" cy="447731"/>
      </dsp:txXfrm>
    </dsp:sp>
    <dsp:sp modelId="{67DA113E-2FB6-4AEF-8745-340ACF174DCB}">
      <dsp:nvSpPr>
        <dsp:cNvPr id="0" name=""/>
        <dsp:cNvSpPr/>
      </dsp:nvSpPr>
      <dsp:spPr>
        <a:xfrm>
          <a:off x="6073444" y="3313215"/>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Scale out via the process model</a:t>
          </a:r>
          <a:endParaRPr lang="en-US" sz="1200" kern="1200" dirty="0"/>
        </a:p>
      </dsp:txBody>
      <dsp:txXfrm>
        <a:off x="6073444" y="3313215"/>
        <a:ext cx="3802075" cy="447731"/>
      </dsp:txXfrm>
    </dsp:sp>
    <dsp:sp modelId="{E22C1DBF-E3C3-474F-AD8E-4FFBD8C15FE1}">
      <dsp:nvSpPr>
        <dsp:cNvPr id="0" name=""/>
        <dsp:cNvSpPr/>
      </dsp:nvSpPr>
      <dsp:spPr>
        <a:xfrm>
          <a:off x="1975104" y="3760947"/>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25890F-EB6A-439F-93C6-D2C674E88944}">
      <dsp:nvSpPr>
        <dsp:cNvPr id="0" name=""/>
        <dsp:cNvSpPr/>
      </dsp:nvSpPr>
      <dsp:spPr>
        <a:xfrm>
          <a:off x="2123236" y="3783333"/>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Disposability</a:t>
          </a:r>
          <a:endParaRPr lang="en-US" sz="2000" kern="1200" dirty="0"/>
        </a:p>
      </dsp:txBody>
      <dsp:txXfrm>
        <a:off x="2123236" y="3783333"/>
        <a:ext cx="3802075" cy="447731"/>
      </dsp:txXfrm>
    </dsp:sp>
    <dsp:sp modelId="{462799D0-B34D-43D2-AA5E-972F8E8AA2C7}">
      <dsp:nvSpPr>
        <dsp:cNvPr id="0" name=""/>
        <dsp:cNvSpPr/>
      </dsp:nvSpPr>
      <dsp:spPr>
        <a:xfrm>
          <a:off x="6073444" y="3783333"/>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Maximize robustness with fast startup and graceful shutdown</a:t>
          </a:r>
          <a:endParaRPr lang="en-US" sz="1200" kern="1200" dirty="0"/>
        </a:p>
      </dsp:txBody>
      <dsp:txXfrm>
        <a:off x="6073444" y="3783333"/>
        <a:ext cx="3802075" cy="447731"/>
      </dsp:txXfrm>
    </dsp:sp>
    <dsp:sp modelId="{41C83CB3-DEB8-437E-91DE-DF63BE27DC5D}">
      <dsp:nvSpPr>
        <dsp:cNvPr id="0" name=""/>
        <dsp:cNvSpPr/>
      </dsp:nvSpPr>
      <dsp:spPr>
        <a:xfrm>
          <a:off x="1975104" y="4231065"/>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BA1321-4166-4FDF-85E0-A4557647107C}">
      <dsp:nvSpPr>
        <dsp:cNvPr id="0" name=""/>
        <dsp:cNvSpPr/>
      </dsp:nvSpPr>
      <dsp:spPr>
        <a:xfrm>
          <a:off x="2123236" y="4253452"/>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Dev/prod parity</a:t>
          </a:r>
          <a:endParaRPr lang="en-US" sz="2000" kern="1200" dirty="0"/>
        </a:p>
      </dsp:txBody>
      <dsp:txXfrm>
        <a:off x="2123236" y="4253452"/>
        <a:ext cx="3802075" cy="447731"/>
      </dsp:txXfrm>
    </dsp:sp>
    <dsp:sp modelId="{BCEE2737-002D-408F-9B74-889E2EE9E74A}">
      <dsp:nvSpPr>
        <dsp:cNvPr id="0" name=""/>
        <dsp:cNvSpPr/>
      </dsp:nvSpPr>
      <dsp:spPr>
        <a:xfrm>
          <a:off x="6073444" y="4253452"/>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Keep development, staging, and production as similar as possible</a:t>
          </a:r>
          <a:endParaRPr lang="en-US" sz="1200" kern="1200" dirty="0"/>
        </a:p>
      </dsp:txBody>
      <dsp:txXfrm>
        <a:off x="6073444" y="4253452"/>
        <a:ext cx="3802075" cy="447731"/>
      </dsp:txXfrm>
    </dsp:sp>
    <dsp:sp modelId="{50BFCA13-9573-4F0B-A7BE-DCC29A72E119}">
      <dsp:nvSpPr>
        <dsp:cNvPr id="0" name=""/>
        <dsp:cNvSpPr/>
      </dsp:nvSpPr>
      <dsp:spPr>
        <a:xfrm>
          <a:off x="1975104" y="4701184"/>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5AC08B-640B-4BF3-9632-89D5B8F40CC0}">
      <dsp:nvSpPr>
        <dsp:cNvPr id="0" name=""/>
        <dsp:cNvSpPr/>
      </dsp:nvSpPr>
      <dsp:spPr>
        <a:xfrm>
          <a:off x="2123236" y="4723570"/>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Logs</a:t>
          </a:r>
          <a:endParaRPr lang="en-US" sz="2000" kern="1200" dirty="0"/>
        </a:p>
      </dsp:txBody>
      <dsp:txXfrm>
        <a:off x="2123236" y="4723570"/>
        <a:ext cx="3802075" cy="447731"/>
      </dsp:txXfrm>
    </dsp:sp>
    <dsp:sp modelId="{79F03C78-9304-49B8-A52D-E06506C87DAE}">
      <dsp:nvSpPr>
        <dsp:cNvPr id="0" name=""/>
        <dsp:cNvSpPr/>
      </dsp:nvSpPr>
      <dsp:spPr>
        <a:xfrm>
          <a:off x="6073444" y="4723570"/>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Treat logs as event streams</a:t>
          </a:r>
          <a:endParaRPr lang="en-US" sz="1200" kern="1200" dirty="0"/>
        </a:p>
      </dsp:txBody>
      <dsp:txXfrm>
        <a:off x="6073444" y="4723570"/>
        <a:ext cx="3802075" cy="447731"/>
      </dsp:txXfrm>
    </dsp:sp>
    <dsp:sp modelId="{5ADC530F-8DF8-4F12-98F0-054C354EA3B3}">
      <dsp:nvSpPr>
        <dsp:cNvPr id="0" name=""/>
        <dsp:cNvSpPr/>
      </dsp:nvSpPr>
      <dsp:spPr>
        <a:xfrm>
          <a:off x="1975104" y="5171302"/>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11ECC8-5850-41F3-AB5C-76D989040FF4}">
      <dsp:nvSpPr>
        <dsp:cNvPr id="0" name=""/>
        <dsp:cNvSpPr/>
      </dsp:nvSpPr>
      <dsp:spPr>
        <a:xfrm>
          <a:off x="2123236" y="5193689"/>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hlinkClick xmlns:r="http://schemas.openxmlformats.org/officeDocument/2006/relationships" r:id=""/>
            </a:rPr>
            <a:t>Admin processes</a:t>
          </a:r>
          <a:endParaRPr lang="en-US" sz="2000" kern="1200" dirty="0"/>
        </a:p>
      </dsp:txBody>
      <dsp:txXfrm>
        <a:off x="2123236" y="5193689"/>
        <a:ext cx="3802075" cy="447731"/>
      </dsp:txXfrm>
    </dsp:sp>
    <dsp:sp modelId="{578D3DF1-1129-41F8-8F9C-0D1CC87C745D}">
      <dsp:nvSpPr>
        <dsp:cNvPr id="0" name=""/>
        <dsp:cNvSpPr/>
      </dsp:nvSpPr>
      <dsp:spPr>
        <a:xfrm>
          <a:off x="6073444" y="5193689"/>
          <a:ext cx="3802075" cy="44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smtClean="0"/>
            <a:t>Run admin/management tasks as one-off processes</a:t>
          </a:r>
          <a:endParaRPr lang="en-US" sz="1200" kern="1200" dirty="0"/>
        </a:p>
      </dsp:txBody>
      <dsp:txXfrm>
        <a:off x="6073444" y="5193689"/>
        <a:ext cx="3802075" cy="447731"/>
      </dsp:txXfrm>
    </dsp:sp>
    <dsp:sp modelId="{C15E3481-0C8B-431D-B0A4-3625A8C8A3D4}">
      <dsp:nvSpPr>
        <dsp:cNvPr id="0" name=""/>
        <dsp:cNvSpPr/>
      </dsp:nvSpPr>
      <dsp:spPr>
        <a:xfrm>
          <a:off x="1975104" y="5641420"/>
          <a:ext cx="790041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2/20/2017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251629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25784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79929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194791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403962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181826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37269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095714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51306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292708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20662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478983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60153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97897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367088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367088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All of this makes </a:t>
            </a:r>
            <a:r>
              <a:rPr lang="en-US" sz="1200" b="0" i="0" kern="1200" dirty="0" err="1" smtClean="0">
                <a:solidFill>
                  <a:schemeClr val="tx1"/>
                </a:solidFill>
                <a:latin typeface="+mn-lt"/>
                <a:ea typeface="+mn-ea"/>
                <a:cs typeface="+mn-cs"/>
              </a:rPr>
              <a:t>microservices</a:t>
            </a:r>
            <a:r>
              <a:rPr lang="en-US" sz="1200" b="0" i="0" kern="1200" dirty="0" smtClean="0">
                <a:solidFill>
                  <a:schemeClr val="tx1"/>
                </a:solidFill>
                <a:latin typeface="+mn-lt"/>
                <a:ea typeface="+mn-ea"/>
                <a:cs typeface="+mn-cs"/>
              </a:rPr>
              <a:t> useful for </a:t>
            </a:r>
            <a:r>
              <a:rPr lang="en-US" sz="1200" b="0" i="0" kern="1200" dirty="0" err="1" smtClean="0">
                <a:solidFill>
                  <a:schemeClr val="tx1"/>
                </a:solidFill>
                <a:latin typeface="+mn-lt"/>
                <a:ea typeface="+mn-ea"/>
                <a:cs typeface="+mn-cs"/>
              </a:rPr>
              <a:t>cloudnative</a:t>
            </a:r>
            <a:r>
              <a:rPr lang="en-US" sz="1200" b="0" i="0" kern="1200" dirty="0" smtClean="0">
                <a:solidFill>
                  <a:schemeClr val="tx1"/>
                </a:solidFill>
                <a:latin typeface="+mn-lt"/>
                <a:ea typeface="+mn-ea"/>
                <a:cs typeface="+mn-cs"/>
              </a:rPr>
              <a:t> applications, which are designed to run in cloud environments with lots of commodity hardware resources that can dynamically respond to fluctuations in demand for certain applications</a:t>
            </a:r>
            <a:endParaRPr lang="en-US" dirty="0" smtClean="0"/>
          </a:p>
          <a:p>
            <a:endParaRPr lang="en-US" dirty="0" smtClean="0"/>
          </a:p>
          <a:p>
            <a:r>
              <a:rPr lang="en-US" dirty="0" smtClean="0"/>
              <a:t>Benefits of </a:t>
            </a:r>
            <a:r>
              <a:rPr lang="en-US" dirty="0" err="1" smtClean="0"/>
              <a:t>Microservices</a:t>
            </a:r>
            <a:endParaRPr lang="en-US" dirty="0" smtClean="0"/>
          </a:p>
          <a:p>
            <a:endParaRPr lang="en-US" baseline="0" dirty="0" smtClean="0"/>
          </a:p>
          <a:p>
            <a:pPr lvl="0" rtl="0">
              <a:buFont typeface="Wingdings" pitchFamily="2" charset="2"/>
              <a:buChar char="§"/>
            </a:pPr>
            <a:r>
              <a:rPr lang="en-US" sz="1200" dirty="0" smtClean="0"/>
              <a:t>Quicker App development cycle</a:t>
            </a:r>
          </a:p>
          <a:p>
            <a:pPr lvl="0" rtl="0">
              <a:buFont typeface="Wingdings" pitchFamily="2" charset="2"/>
              <a:buChar char="§"/>
            </a:pPr>
            <a:r>
              <a:rPr lang="en-US" sz="1200" dirty="0" smtClean="0"/>
              <a:t>Resilient/Flexible – failure in one service does not impact other services</a:t>
            </a:r>
          </a:p>
          <a:p>
            <a:pPr lvl="0" rtl="0">
              <a:buFont typeface="Wingdings" pitchFamily="2" charset="2"/>
              <a:buChar char="§"/>
            </a:pPr>
            <a:r>
              <a:rPr lang="en-US" sz="1200" dirty="0" smtClean="0"/>
              <a:t>High scalability – scaling </a:t>
            </a:r>
            <a:r>
              <a:rPr lang="en-US" sz="1200" dirty="0" err="1" smtClean="0"/>
              <a:t>microservices</a:t>
            </a:r>
            <a:r>
              <a:rPr lang="en-US" sz="1200" dirty="0" smtClean="0"/>
              <a:t> on demand</a:t>
            </a:r>
          </a:p>
          <a:p>
            <a:pPr lvl="0" rtl="0">
              <a:buFont typeface="Wingdings" pitchFamily="2" charset="2"/>
              <a:buChar char="§"/>
            </a:pPr>
            <a:r>
              <a:rPr lang="en-US" sz="1200" dirty="0" smtClean="0"/>
              <a:t>Easy to enhance – less dependency and easy to change and test</a:t>
            </a:r>
          </a:p>
          <a:p>
            <a:pPr lvl="0" rtl="0">
              <a:buFont typeface="Wingdings" pitchFamily="2" charset="2"/>
              <a:buChar char="§"/>
            </a:pPr>
            <a:r>
              <a:rPr lang="en-US" sz="1200" dirty="0" smtClean="0"/>
              <a:t>Low impact on other services –easy to throw away</a:t>
            </a:r>
          </a:p>
          <a:p>
            <a:pPr lvl="0" rtl="0">
              <a:buFont typeface="Wingdings" pitchFamily="2" charset="2"/>
              <a:buChar char="§"/>
            </a:pPr>
            <a:r>
              <a:rPr lang="en-US" sz="1200" dirty="0" smtClean="0"/>
              <a:t>Small, easy to understand code base</a:t>
            </a:r>
          </a:p>
          <a:p>
            <a:pPr lvl="0" rtl="0">
              <a:buFont typeface="Wingdings" pitchFamily="2" charset="2"/>
              <a:buChar char="§"/>
            </a:pPr>
            <a:r>
              <a:rPr lang="en-US" sz="1200" dirty="0" smtClean="0"/>
              <a:t>Ease of deployment</a:t>
            </a:r>
          </a:p>
          <a:p>
            <a:pPr lvl="0" rtl="0">
              <a:buFont typeface="Wingdings" pitchFamily="2" charset="2"/>
              <a:buChar char="§"/>
            </a:pPr>
            <a:r>
              <a:rPr lang="en-US" sz="1200" dirty="0" smtClean="0"/>
              <a:t>Ability to use a different technology stack </a:t>
            </a:r>
            <a:br>
              <a:rPr lang="en-US" sz="1200" dirty="0" smtClean="0"/>
            </a:br>
            <a:endParaRPr lang="en-US" sz="1200" dirty="0" smtClean="0"/>
          </a:p>
          <a:p>
            <a:pPr>
              <a:buFont typeface="Wingdings" pitchFamily="2" charset="2"/>
              <a:buChar char="§"/>
            </a:pPr>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36</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38</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050" dirty="0" smtClean="0">
                <a:solidFill>
                  <a:schemeClr val="tx1"/>
                </a:solidFill>
              </a:rPr>
              <a:t>Any Language that is supported in the cloud environment can be used to develop </a:t>
            </a:r>
            <a:r>
              <a:rPr lang="en-US" sz="1050" dirty="0" err="1" smtClean="0">
                <a:solidFill>
                  <a:schemeClr val="tx1"/>
                </a:solidFill>
              </a:rPr>
              <a:t>microservices</a:t>
            </a:r>
            <a:endParaRPr lang="en-US" sz="1050" dirty="0" smtClean="0">
              <a:solidFill>
                <a:schemeClr val="tx1"/>
              </a:solidFill>
            </a:endParaRPr>
          </a:p>
          <a:p>
            <a:pPr algn="l"/>
            <a:endParaRPr lang="en-US" sz="1050" dirty="0" smtClean="0">
              <a:solidFill>
                <a:schemeClr val="tx1"/>
              </a:solidFill>
            </a:endParaRPr>
          </a:p>
          <a:p>
            <a:pPr algn="l"/>
            <a:r>
              <a:rPr lang="en-US" sz="1050" dirty="0" smtClean="0">
                <a:solidFill>
                  <a:schemeClr val="tx1"/>
                </a:solidFill>
              </a:rPr>
              <a:t>When designing how services will communicate, we need to consider various issues: how services interact, how to specify the API for each service, how to evolve the APIs, and how to handle partial failure. There are two kinds of IPC mechanisms that </a:t>
            </a:r>
            <a:r>
              <a:rPr lang="en-US" sz="1050" dirty="0" err="1" smtClean="0">
                <a:solidFill>
                  <a:schemeClr val="tx1"/>
                </a:solidFill>
              </a:rPr>
              <a:t>microservices</a:t>
            </a:r>
            <a:r>
              <a:rPr lang="en-US" sz="1050" dirty="0" smtClean="0">
                <a:solidFill>
                  <a:schemeClr val="tx1"/>
                </a:solidFill>
              </a:rPr>
              <a:t> can use, asynchronous messaging and synchronous request/response</a:t>
            </a:r>
          </a:p>
          <a:p>
            <a:pPr algn="l"/>
            <a:endParaRPr lang="en-US" sz="1050"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42</a:t>
            </a:fld>
            <a:endParaRPr lang="en-US" dirty="0"/>
          </a:p>
        </p:txBody>
      </p:sp>
    </p:spTree>
    <p:extLst>
      <p:ext uri="{BB962C8B-B14F-4D97-AF65-F5344CB8AC3E}">
        <p14:creationId xmlns:p14="http://schemas.microsoft.com/office/powerpoint/2010/main" val="2260528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43</a:t>
            </a:fld>
            <a:endParaRPr lang="en-US" dirty="0"/>
          </a:p>
        </p:txBody>
      </p:sp>
    </p:spTree>
    <p:extLst>
      <p:ext uri="{BB962C8B-B14F-4D97-AF65-F5344CB8AC3E}">
        <p14:creationId xmlns:p14="http://schemas.microsoft.com/office/powerpoint/2010/main" val="2260528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44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49</a:t>
            </a:fld>
            <a:endParaRPr lang="en-US" dirty="0"/>
          </a:p>
        </p:txBody>
      </p:sp>
    </p:spTree>
    <p:extLst>
      <p:ext uri="{BB962C8B-B14F-4D97-AF65-F5344CB8AC3E}">
        <p14:creationId xmlns:p14="http://schemas.microsoft.com/office/powerpoint/2010/main" val="102405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54873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852659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91687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5729876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image" Target="../media/image4.emf"/><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1.emf"/><Relationship Id="rId2" Type="http://schemas.openxmlformats.org/officeDocument/2006/relationships/tags" Target="../tags/tag56.xml"/><Relationship Id="rId1" Type="http://schemas.openxmlformats.org/officeDocument/2006/relationships/vmlDrawing" Target="../drawings/vmlDrawing13.vml"/><Relationship Id="rId6" Type="http://schemas.openxmlformats.org/officeDocument/2006/relationships/tags" Target="../tags/tag60.xml"/><Relationship Id="rId11" Type="http://schemas.openxmlformats.org/officeDocument/2006/relationships/oleObject" Target="../embeddings/oleObject13.bin"/><Relationship Id="rId5" Type="http://schemas.openxmlformats.org/officeDocument/2006/relationships/tags" Target="../tags/tag59.xml"/><Relationship Id="rId10" Type="http://schemas.openxmlformats.org/officeDocument/2006/relationships/image" Target="../media/image15.jpeg"/><Relationship Id="rId4" Type="http://schemas.openxmlformats.org/officeDocument/2006/relationships/tags" Target="../tags/tag58.xml"/><Relationship Id="rId9" Type="http://schemas.openxmlformats.org/officeDocument/2006/relationships/slideMaster" Target="../slideMasters/slideMaster6.xml"/><Relationship Id="rId1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image" Target="../media/image5.png"/><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image" Target="../media/image1.emf"/><Relationship Id="rId2" Type="http://schemas.openxmlformats.org/officeDocument/2006/relationships/tags" Target="../tags/tag63.xml"/><Relationship Id="rId1" Type="http://schemas.openxmlformats.org/officeDocument/2006/relationships/vmlDrawing" Target="../drawings/vmlDrawing14.vml"/><Relationship Id="rId6" Type="http://schemas.openxmlformats.org/officeDocument/2006/relationships/tags" Target="../tags/tag67.xml"/><Relationship Id="rId11" Type="http://schemas.openxmlformats.org/officeDocument/2006/relationships/oleObject" Target="../embeddings/oleObject14.bin"/><Relationship Id="rId5" Type="http://schemas.openxmlformats.org/officeDocument/2006/relationships/tags" Target="../tags/tag66.xml"/><Relationship Id="rId10" Type="http://schemas.openxmlformats.org/officeDocument/2006/relationships/image" Target="../media/image14.jpeg"/><Relationship Id="rId4" Type="http://schemas.openxmlformats.org/officeDocument/2006/relationships/tags" Target="../tags/tag65.xml"/><Relationship Id="rId9" Type="http://schemas.openxmlformats.org/officeDocument/2006/relationships/slideMaster" Target="../slideMasters/slideMaster6.xml"/><Relationship Id="rId14" Type="http://schemas.openxmlformats.org/officeDocument/2006/relationships/image" Target="../media/image4.emf"/></Relationships>
</file>

<file path=ppt/slideLayouts/_rels/slideLayout3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71.xml"/><Relationship Id="rId7" Type="http://schemas.openxmlformats.org/officeDocument/2006/relationships/image" Target="../media/image16.jpeg"/><Relationship Id="rId2" Type="http://schemas.openxmlformats.org/officeDocument/2006/relationships/tags" Target="../tags/tag70.xml"/><Relationship Id="rId1" Type="http://schemas.openxmlformats.org/officeDocument/2006/relationships/vmlDrawing" Target="../drawings/vmlDrawing15.vml"/><Relationship Id="rId6" Type="http://schemas.openxmlformats.org/officeDocument/2006/relationships/slideMaster" Target="../slideMasters/slideMaster6.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7.xml"/><Relationship Id="rId7" Type="http://schemas.openxmlformats.org/officeDocument/2006/relationships/oleObject" Target="../embeddings/oleObject17.bin"/><Relationship Id="rId2" Type="http://schemas.openxmlformats.org/officeDocument/2006/relationships/tags" Target="../tags/tag76.xml"/><Relationship Id="rId1" Type="http://schemas.openxmlformats.org/officeDocument/2006/relationships/vmlDrawing" Target="../drawings/vmlDrawing17.vml"/><Relationship Id="rId6" Type="http://schemas.openxmlformats.org/officeDocument/2006/relationships/slideMaster" Target="../slideMasters/slideMaster6.xml"/><Relationship Id="rId5" Type="http://schemas.openxmlformats.org/officeDocument/2006/relationships/tags" Target="../tags/tag79.xml"/><Relationship Id="rId4" Type="http://schemas.openxmlformats.org/officeDocument/2006/relationships/tags" Target="../tags/tag78.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1.xml"/><Relationship Id="rId7" Type="http://schemas.openxmlformats.org/officeDocument/2006/relationships/oleObject" Target="../embeddings/oleObject18.bin"/><Relationship Id="rId2" Type="http://schemas.openxmlformats.org/officeDocument/2006/relationships/tags" Target="../tags/tag80.xml"/><Relationship Id="rId1" Type="http://schemas.openxmlformats.org/officeDocument/2006/relationships/vmlDrawing" Target="../drawings/vmlDrawing18.vml"/><Relationship Id="rId6" Type="http://schemas.openxmlformats.org/officeDocument/2006/relationships/slideMaster" Target="../slideMasters/slideMaster6.xml"/><Relationship Id="rId5" Type="http://schemas.openxmlformats.org/officeDocument/2006/relationships/tags" Target="../tags/tag83.xml"/><Relationship Id="rId4" Type="http://schemas.openxmlformats.org/officeDocument/2006/relationships/tags" Target="../tags/tag82.xml"/></Relationships>
</file>

<file path=ppt/slideLayouts/_rels/slideLayout38.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vmlDrawing" Target="../drawings/vmlDrawing19.vml"/><Relationship Id="rId6" Type="http://schemas.openxmlformats.org/officeDocument/2006/relationships/tags" Target="../tags/tag88.xml"/><Relationship Id="rId5" Type="http://schemas.openxmlformats.org/officeDocument/2006/relationships/tags" Target="../tags/tag87.xml"/><Relationship Id="rId10" Type="http://schemas.openxmlformats.org/officeDocument/2006/relationships/image" Target="../media/image1.emf"/><Relationship Id="rId4" Type="http://schemas.openxmlformats.org/officeDocument/2006/relationships/tags" Target="../tags/tag86.xml"/><Relationship Id="rId9" Type="http://schemas.openxmlformats.org/officeDocument/2006/relationships/oleObject" Target="../embeddings/oleObject19.bin"/></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33.xml"/><Relationship Id="rId7"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tags" Target="../tags/tag36.xml"/><Relationship Id="rId5" Type="http://schemas.openxmlformats.org/officeDocument/2006/relationships/tags" Target="../tags/tag35.xml"/><Relationship Id="rId10" Type="http://schemas.openxmlformats.org/officeDocument/2006/relationships/image" Target="../media/image12.png"/><Relationship Id="rId4" Type="http://schemas.openxmlformats.org/officeDocument/2006/relationships/tags" Target="../tags/tag34.xml"/><Relationship Id="rId9"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0.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2.png"/><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3.xml"/><Relationship Id="rId4" Type="http://schemas.openxmlformats.org/officeDocument/2006/relationships/tags" Target="../tags/tag43.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5.xml"/><Relationship Id="rId7" Type="http://schemas.openxmlformats.org/officeDocument/2006/relationships/oleObject" Target="../embeddings/oleObject11.bin"/><Relationship Id="rId2" Type="http://schemas.openxmlformats.org/officeDocument/2006/relationships/tags" Target="../tags/tag44.xml"/><Relationship Id="rId1" Type="http://schemas.openxmlformats.org/officeDocument/2006/relationships/vmlDrawing" Target="../drawings/vmlDrawing11.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10"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1220" name="think-cell Slide" r:id="rId11" imgW="360" imgH="360" progId="">
                  <p:embed/>
                </p:oleObj>
              </mc:Choice>
              <mc:Fallback>
                <p:oleObj name="think-cell Slide" r:id="rId11" imgW="360" imgH="360" progId="">
                  <p:embed/>
                  <p:pic>
                    <p:nvPicPr>
                      <p:cNvPr id="0" name="Picture 1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val="265451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val="418751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val="328945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val="325919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val="296899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val="360680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val="3980451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val="3087038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val="3069816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val="380296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76995" name="think-cell Slide" r:id="rId4" imgW="360" imgH="360" progId="">
                  <p:embed/>
                </p:oleObj>
              </mc:Choice>
              <mc:Fallback>
                <p:oleObj name="think-cell Slide" r:id="rId4" imgW="360" imgH="360" progId="">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130426"/>
            <a:ext cx="932688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5920" y="3886200"/>
            <a:ext cx="76809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876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1331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406901"/>
            <a:ext cx="932688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2906713"/>
            <a:ext cx="93268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6913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1092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535113"/>
            <a:ext cx="48482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8640" y="2174875"/>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4031" y="1535113"/>
            <a:ext cx="48501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4031" y="2174875"/>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7251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0160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51895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3050"/>
            <a:ext cx="360997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90060" y="273051"/>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1435101"/>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12380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4800600"/>
            <a:ext cx="658368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0746" y="612775"/>
            <a:ext cx="65836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50746" y="5367338"/>
            <a:ext cx="65836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4674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03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73161" name="think-cell Slide" r:id="rId5" imgW="360" imgH="360" progId="">
                  <p:embed/>
                </p:oleObj>
              </mc:Choice>
              <mc:Fallback>
                <p:oleObj name="think-cell Slide" r:id="rId5" imgW="360" imgH="360" progId="">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39"/>
            <a:ext cx="24688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8640" y="274639"/>
            <a:ext cx="722376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8887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40B07-F82E-42C7-BFF5-C4AA3E6934CD}" type="datetimeFigureOut">
              <a:rPr lang="en-US" smtClean="0">
                <a:solidFill>
                  <a:prstClr val="black">
                    <a:tint val="75000"/>
                  </a:prstClr>
                </a:solidFill>
              </a:rPr>
              <a:pPr/>
              <a:t>2/20/2017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3A5D3A-F9E5-4E8D-BAE1-2FD747E2935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46448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10"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0099"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1123"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7"/>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7277302" y="6520695"/>
            <a:ext cx="3324655" cy="239021"/>
          </a:xfrm>
          <a:prstGeom prst="rect">
            <a:avLst/>
          </a:prstGeom>
          <a:noFill/>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2147" name="think-cell Slide" r:id="rId8" imgW="360" imgH="360" progId="">
                  <p:embed/>
                </p:oleObj>
              </mc:Choice>
              <mc:Fallback>
                <p:oleObj name="think-cell Slide" r:id="rId8" imgW="360" imgH="360" progId="">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317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4195"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5219"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6243" name="think-cell Slide" r:id="rId9" imgW="360" imgH="360" progId="">
                  <p:embed/>
                </p:oleObj>
              </mc:Choice>
              <mc:Fallback>
                <p:oleObj name="think-cell Slide" r:id="rId9" imgW="360" imgH="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2291" name="think-cell Slide" r:id="rId8" imgW="360" imgH="360" progId="">
                  <p:embed/>
                </p:oleObj>
              </mc:Choice>
              <mc:Fallback>
                <p:oleObj name="think-cell Slide" r:id="rId8" imgW="360" imgH="360" progId="">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6404598" y="3258545"/>
            <a:ext cx="410018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961172" y="3468294"/>
            <a:ext cx="575526" cy="522508"/>
          </a:xfrm>
          <a:prstGeom prst="rect">
            <a:avLst/>
          </a:prstGeom>
        </p:spPr>
      </p:pic>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7267"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408579"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1267" name="think-cell Slide" r:id="rId5" imgW="360" imgH="360" progId="">
                  <p:embed/>
                </p:oleObj>
              </mc:Choice>
              <mc:Fallback>
                <p:oleObj name="think-cell Slide" r:id="rId5" imgW="360" imgH="360" progId="">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578299" y="2791400"/>
            <a:ext cx="575526" cy="52250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30243" name="think-cell Slide" r:id="rId4" imgW="360" imgH="360" progId="">
                  <p:embed/>
                </p:oleObj>
              </mc:Choice>
              <mc:Fallback>
                <p:oleObj name="think-cell Slide" r:id="rId4" imgW="360" imgH="360" progId="">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2533" name="think-cell Slide" r:id="rId6" imgW="360" imgH="360" progId="">
                  <p:embed/>
                </p:oleObj>
              </mc:Choice>
              <mc:Fallback>
                <p:oleObj name="think-cell Slide" r:id="rId6" imgW="360" imgH="360" progId="">
                  <p:embed/>
                  <p:pic>
                    <p:nvPicPr>
                      <p:cNvPr id="0" name="Picture 1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7171" name="think-cell Slide" r:id="rId7" imgW="360" imgH="360" progId="">
                  <p:embed/>
                </p:oleObj>
              </mc:Choice>
              <mc:Fallback>
                <p:oleObj name="think-cell Slide" r:id="rId7" imgW="360" imgH="360" progId="">
                  <p:embed/>
                  <p:pic>
                    <p:nvPicPr>
                      <p:cNvPr id="0" name="Picture 1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a:p>
        </p:txBody>
      </p:sp>
    </p:spTree>
    <p:extLst>
      <p:ext uri="{BB962C8B-B14F-4D97-AF65-F5344CB8AC3E}">
        <p14:creationId xmlns:p14="http://schemas.microsoft.com/office/powerpoint/2010/main" val="215939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oleObject" Target="../embeddings/oleObject1.bin"/><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image" Target="../media/image1.emf"/><Relationship Id="rId26" Type="http://schemas.openxmlformats.org/officeDocument/2006/relationships/image" Target="../media/image9.png"/><Relationship Id="rId3" Type="http://schemas.openxmlformats.org/officeDocument/2006/relationships/slideLayout" Target="../slideLayouts/slideLayout6.xml"/><Relationship Id="rId21" Type="http://schemas.openxmlformats.org/officeDocument/2006/relationships/hyperlink" Target="http://www.facebook.com/Capgemini" TargetMode="Externa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oleObject" Target="../embeddings/oleObject5.bin"/><Relationship Id="rId25" Type="http://schemas.openxmlformats.org/officeDocument/2006/relationships/hyperlink" Target="http://www.twitter.com/capgemini" TargetMode="External"/><Relationship Id="rId2" Type="http://schemas.openxmlformats.org/officeDocument/2006/relationships/slideLayout" Target="../slideLayouts/slideLayout5.xml"/><Relationship Id="rId16" Type="http://schemas.openxmlformats.org/officeDocument/2006/relationships/tags" Target="../tags/tag31.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4.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image" Target="../media/image8.png"/><Relationship Id="rId5" Type="http://schemas.openxmlformats.org/officeDocument/2006/relationships/vmlDrawing" Target="../drawings/vmlDrawing5.vml"/><Relationship Id="rId15" Type="http://schemas.openxmlformats.org/officeDocument/2006/relationships/tags" Target="../tags/tag30.xml"/><Relationship Id="rId23" Type="http://schemas.openxmlformats.org/officeDocument/2006/relationships/hyperlink" Target="http://www.linkedin.com/company/capgemini" TargetMode="External"/><Relationship Id="rId28" Type="http://schemas.openxmlformats.org/officeDocument/2006/relationships/image" Target="../media/image10.png"/><Relationship Id="rId10" Type="http://schemas.openxmlformats.org/officeDocument/2006/relationships/tags" Target="../tags/tag25.xml"/><Relationship Id="rId19" Type="http://schemas.openxmlformats.org/officeDocument/2006/relationships/image" Target="../media/image6.tiff"/><Relationship Id="rId4" Type="http://schemas.openxmlformats.org/officeDocument/2006/relationships/theme" Target="../theme/theme2.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image" Target="../media/image7.png"/><Relationship Id="rId27" Type="http://schemas.openxmlformats.org/officeDocument/2006/relationships/hyperlink" Target="http://www.youtube.com/capgemini" TargetMode="External"/><Relationship Id="rId30"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tags" Target="../tags/tag40.xml"/><Relationship Id="rId4" Type="http://schemas.openxmlformats.org/officeDocument/2006/relationships/vmlDrawing" Target="../drawings/vmlDrawing9.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5.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ags" Target="../tags/tag47.xml"/><Relationship Id="rId18" Type="http://schemas.openxmlformats.org/officeDocument/2006/relationships/tags" Target="../tags/tag52.xml"/><Relationship Id="rId3" Type="http://schemas.openxmlformats.org/officeDocument/2006/relationships/slideLayout" Target="../slideLayouts/slideLayout34.xml"/><Relationship Id="rId21" Type="http://schemas.openxmlformats.org/officeDocument/2006/relationships/tags" Target="../tags/tag55.xml"/><Relationship Id="rId7" Type="http://schemas.openxmlformats.org/officeDocument/2006/relationships/slideLayout" Target="../slideLayouts/slideLayout38.xml"/><Relationship Id="rId12" Type="http://schemas.openxmlformats.org/officeDocument/2006/relationships/vmlDrawing" Target="../drawings/vmlDrawing12.vml"/><Relationship Id="rId17" Type="http://schemas.openxmlformats.org/officeDocument/2006/relationships/tags" Target="../tags/tag51.xml"/><Relationship Id="rId2" Type="http://schemas.openxmlformats.org/officeDocument/2006/relationships/slideLayout" Target="../slideLayouts/slideLayout33.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6.xml"/><Relationship Id="rId24" Type="http://schemas.openxmlformats.org/officeDocument/2006/relationships/image" Target="../media/image2.png"/><Relationship Id="rId5" Type="http://schemas.openxmlformats.org/officeDocument/2006/relationships/slideLayout" Target="../slideLayouts/slideLayout36.xml"/><Relationship Id="rId15" Type="http://schemas.openxmlformats.org/officeDocument/2006/relationships/tags" Target="../tags/tag49.xml"/><Relationship Id="rId23" Type="http://schemas.openxmlformats.org/officeDocument/2006/relationships/image" Target="../media/image1.emf"/><Relationship Id="rId10" Type="http://schemas.openxmlformats.org/officeDocument/2006/relationships/slideLayout" Target="../slideLayouts/slideLayout41.xml"/><Relationship Id="rId19" Type="http://schemas.openxmlformats.org/officeDocument/2006/relationships/tags" Target="../tags/tag53.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ags" Target="../tags/tag48.xml"/><Relationship Id="rId22" Type="http://schemas.openxmlformats.org/officeDocument/2006/relationships/oleObject" Target="../embeddings/oleObject1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244" name="think-cell Slide" r:id="rId15" imgW="360" imgH="360" progId="">
                  <p:embed/>
                </p:oleObj>
              </mc:Choice>
              <mc:Fallback>
                <p:oleObj name="think-cell Slide" r:id="rId15" imgW="360" imgH="360" progId="">
                  <p:embed/>
                  <p:pic>
                    <p:nvPicPr>
                      <p:cNvPr id="0" name="Picture 1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0"/>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2"/>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4"/>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Lst>
  <p:timing>
    <p:tnLst>
      <p:par>
        <p:cTn id="1" dur="indefinite" restart="never" nodeType="tmRoot"/>
      </p:par>
    </p:tnLst>
  </p:timing>
  <p:hf sldNum="0" hdr="0" dt="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33315" name="think-cell Slide" r:id="rId17" imgW="360" imgH="360" progId="">
                  <p:embed/>
                </p:oleObj>
              </mc:Choice>
              <mc:Fallback>
                <p:oleObj name="think-cell Slide" r:id="rId17" imgW="360" imgH="360" progId="">
                  <p:embed/>
                  <p:pic>
                    <p:nvPicPr>
                      <p:cNvPr id="0" name="Picture 1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6083038" y="1173628"/>
            <a:ext cx="4037863" cy="290298"/>
          </a:xfrm>
          <a:prstGeom prst="rect">
            <a:avLst/>
          </a:prstGeom>
          <a:noFill/>
        </p:spPr>
      </p:pic>
      <p:sp>
        <p:nvSpPr>
          <p:cNvPr id="13" name="Rectangle 12"/>
          <p:cNvSpPr/>
          <p:nvPr>
            <p:custDataLst>
              <p:tags r:id="rId10"/>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1"/>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10237540" y="5932547"/>
            <a:ext cx="311608"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9220" name="think-cell Slide" r:id="rId6" imgW="360" imgH="360" progId="">
                  <p:embed/>
                </p:oleObj>
              </mc:Choice>
              <mc:Fallback>
                <p:oleObj name="think-cell Slide" r:id="rId6" imgW="360" imgH="360" progId="">
                  <p:embed/>
                  <p:pic>
                    <p:nvPicPr>
                      <p:cNvPr id="0" name="Picture 1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2/20/2017</a:t>
            </a:fld>
            <a:endParaRPr lang="en-US"/>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a:p>
        </p:txBody>
      </p:sp>
    </p:spTree>
    <p:extLst>
      <p:ext uri="{BB962C8B-B14F-4D97-AF65-F5344CB8AC3E}">
        <p14:creationId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74638"/>
            <a:ext cx="98755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8640" y="1600201"/>
            <a:ext cx="98755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8640" y="6356351"/>
            <a:ext cx="25603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48D40B07-F82E-42C7-BFF5-C4AA3E6934CD}" type="datetimeFigureOut">
              <a:rPr lang="en-US" smtClean="0">
                <a:solidFill>
                  <a:prstClr val="black">
                    <a:tint val="75000"/>
                  </a:prstClr>
                </a:solidFill>
              </a:rPr>
              <a:pPr defTabSz="914400"/>
              <a:t>2/20/2017</a:t>
            </a:fld>
            <a:endParaRPr lang="en-US">
              <a:solidFill>
                <a:prstClr val="black">
                  <a:tint val="75000"/>
                </a:prstClr>
              </a:solidFill>
            </a:endParaRPr>
          </a:p>
        </p:txBody>
      </p:sp>
      <p:sp>
        <p:nvSpPr>
          <p:cNvPr id="5" name="Footer Placeholder 4"/>
          <p:cNvSpPr>
            <a:spLocks noGrp="1"/>
          </p:cNvSpPr>
          <p:nvPr>
            <p:ph type="ftr" sz="quarter" idx="3"/>
          </p:nvPr>
        </p:nvSpPr>
        <p:spPr>
          <a:xfrm>
            <a:off x="3749040" y="6356351"/>
            <a:ext cx="34747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7863840" y="6356351"/>
            <a:ext cx="25603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3A5D3A-F9E5-4E8D-BAE1-2FD747E2935A}"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630294735"/>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59075" name="think-cell Slide" r:id="rId22" imgW="360" imgH="360" progId="">
                  <p:embed/>
                </p:oleObj>
              </mc:Choice>
              <mc:Fallback>
                <p:oleObj name="think-cell Slide" r:id="rId22" imgW="360" imgH="360" progId="">
                  <p:embed/>
                  <p:pic>
                    <p:nvPicPr>
                      <p:cNvPr id="0" name="Picture 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5"/>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a:t>
            </a:r>
            <a:r>
              <a:rPr lang="en-US" altLang="en-US" sz="700" dirty="0" err="1" smtClean="0">
                <a:solidFill>
                  <a:srgbClr val="998C85"/>
                </a:solidFill>
                <a:cs typeface="Helvetica Light"/>
              </a:rPr>
              <a:t>Capgemini</a:t>
            </a:r>
            <a:r>
              <a:rPr lang="en-US" altLang="en-US" sz="700" dirty="0" smtClean="0">
                <a:solidFill>
                  <a:srgbClr val="998C85"/>
                </a:solidFill>
                <a:cs typeface="Helvetica Light"/>
              </a:rPr>
              <a:t> 2016. All Rights Reserved</a:t>
            </a:r>
          </a:p>
        </p:txBody>
      </p:sp>
      <p:sp>
        <p:nvSpPr>
          <p:cNvPr id="13" name="Rectangle 12"/>
          <p:cNvSpPr/>
          <p:nvPr>
            <p:custDataLst>
              <p:tags r:id="rId19"/>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20"/>
            </p:custDataLst>
          </p:nvPr>
        </p:nvPicPr>
        <p:blipFill>
          <a:blip r:embed="rId24"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21"/>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8" r:id="rId10"/>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4.xml"/><Relationship Id="rId7" Type="http://schemas.openxmlformats.org/officeDocument/2006/relationships/oleObject" Target="../embeddings/oleObject22.bin"/><Relationship Id="rId2" Type="http://schemas.openxmlformats.org/officeDocument/2006/relationships/tags" Target="../tags/tag93.xml"/><Relationship Id="rId1" Type="http://schemas.openxmlformats.org/officeDocument/2006/relationships/vmlDrawing" Target="../drawings/vmlDrawing22.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9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96.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97.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98.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99.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00.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01.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02.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03.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04.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05.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hyperlink" Target="http://192.163.123.45/" TargetMode="External"/><Relationship Id="rId2" Type="http://schemas.openxmlformats.org/officeDocument/2006/relationships/tags" Target="../tags/tag106.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33.bin"/><Relationship Id="rId4"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07.xml"/><Relationship Id="rId1" Type="http://schemas.openxmlformats.org/officeDocument/2006/relationships/vmlDrawing" Target="../drawings/vmlDrawing34.vml"/><Relationship Id="rId6" Type="http://schemas.openxmlformats.org/officeDocument/2006/relationships/image" Target="../media/image1.emf"/><Relationship Id="rId5" Type="http://schemas.openxmlformats.org/officeDocument/2006/relationships/oleObject" Target="../embeddings/oleObject34.bin"/><Relationship Id="rId4"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08.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35.bin"/><Relationship Id="rId4"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09.xml"/><Relationship Id="rId1" Type="http://schemas.openxmlformats.org/officeDocument/2006/relationships/vmlDrawing" Target="../drawings/vmlDrawing36.vml"/><Relationship Id="rId6" Type="http://schemas.openxmlformats.org/officeDocument/2006/relationships/image" Target="../media/image1.emf"/><Relationship Id="rId5" Type="http://schemas.openxmlformats.org/officeDocument/2006/relationships/oleObject" Target="../embeddings/oleObject36.bin"/><Relationship Id="rId4"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10.xml"/><Relationship Id="rId1" Type="http://schemas.openxmlformats.org/officeDocument/2006/relationships/vmlDrawing" Target="../drawings/vmlDrawing37.vml"/><Relationship Id="rId6" Type="http://schemas.openxmlformats.org/officeDocument/2006/relationships/image" Target="../media/image1.emf"/><Relationship Id="rId5" Type="http://schemas.openxmlformats.org/officeDocument/2006/relationships/oleObject" Target="../embeddings/oleObject37.bin"/><Relationship Id="rId4"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11.xml"/><Relationship Id="rId1" Type="http://schemas.openxmlformats.org/officeDocument/2006/relationships/vmlDrawing" Target="../drawings/vmlDrawing38.v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12.xml"/><Relationship Id="rId1" Type="http://schemas.openxmlformats.org/officeDocument/2006/relationships/vmlDrawing" Target="../drawings/vmlDrawing39.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13.xml"/><Relationship Id="rId1" Type="http://schemas.openxmlformats.org/officeDocument/2006/relationships/vmlDrawing" Target="../drawings/vmlDrawing40.vml"/><Relationship Id="rId6" Type="http://schemas.openxmlformats.org/officeDocument/2006/relationships/image" Target="../media/image1.emf"/><Relationship Id="rId5" Type="http://schemas.openxmlformats.org/officeDocument/2006/relationships/oleObject" Target="../embeddings/oleObject40.bin"/><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14.xml"/><Relationship Id="rId1" Type="http://schemas.openxmlformats.org/officeDocument/2006/relationships/vmlDrawing" Target="../drawings/vmlDrawing41.vml"/><Relationship Id="rId6" Type="http://schemas.openxmlformats.org/officeDocument/2006/relationships/image" Target="../media/image1.emf"/><Relationship Id="rId5" Type="http://schemas.openxmlformats.org/officeDocument/2006/relationships/oleObject" Target="../embeddings/oleObject41.bin"/><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15.xml"/><Relationship Id="rId1" Type="http://schemas.openxmlformats.org/officeDocument/2006/relationships/vmlDrawing" Target="../drawings/vmlDrawing42.vml"/><Relationship Id="rId6" Type="http://schemas.openxmlformats.org/officeDocument/2006/relationships/image" Target="../media/image1.emf"/><Relationship Id="rId5" Type="http://schemas.openxmlformats.org/officeDocument/2006/relationships/oleObject" Target="../embeddings/oleObject42.bin"/><Relationship Id="rId4"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3.jpe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www.netflix.com/" TargetMode="External"/><Relationship Id="rId2" Type="http://schemas.openxmlformats.org/officeDocument/2006/relationships/hyperlink" Target="http://www.coreos.com/"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6.xml"/><Relationship Id="rId1" Type="http://schemas.openxmlformats.org/officeDocument/2006/relationships/vmlDrawing" Target="../drawings/vmlDrawing43.vml"/><Relationship Id="rId6" Type="http://schemas.openxmlformats.org/officeDocument/2006/relationships/image" Target="../media/image1.emf"/><Relationship Id="rId5" Type="http://schemas.openxmlformats.org/officeDocument/2006/relationships/oleObject" Target="../embeddings/oleObject43.bin"/><Relationship Id="rId4" Type="http://schemas.openxmlformats.org/officeDocument/2006/relationships/notesSlide" Target="../notesSlides/notesSlide35.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75973" name="think-cell Slide" r:id="rId7" imgW="360" imgH="360" progId="">
                  <p:embed/>
                </p:oleObj>
              </mc:Choice>
              <mc:Fallback>
                <p:oleObj name="think-cell Slide" r:id="rId7" imgW="360" imgH="360" progId="">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 y="2256615"/>
            <a:ext cx="8022606" cy="2227075"/>
          </a:xfrm>
        </p:spPr>
        <p:txBody>
          <a:bodyPr/>
          <a:lstStyle/>
          <a:p>
            <a:r>
              <a:rPr lang="en-US" dirty="0" smtClean="0"/>
              <a:t>Cloud Native Development</a:t>
            </a:r>
            <a:br>
              <a:rPr lang="en-US" dirty="0" smtClean="0"/>
            </a:br>
            <a:endParaRPr lang="en-US" dirty="0"/>
          </a:p>
        </p:txBody>
      </p:sp>
      <p:sp>
        <p:nvSpPr>
          <p:cNvPr id="13" name="Subtitle 12"/>
          <p:cNvSpPr>
            <a:spLocks noGrp="1"/>
          </p:cNvSpPr>
          <p:nvPr>
            <p:ph type="subTitle" idx="1"/>
            <p:custDataLst>
              <p:tags r:id="rId4"/>
            </p:custDataLst>
          </p:nvPr>
        </p:nvSpPr>
        <p:spPr>
          <a:xfrm>
            <a:off x="1" y="4534519"/>
            <a:ext cx="5030286" cy="947750"/>
          </a:xfrm>
        </p:spPr>
        <p:txBody>
          <a:bodyPr/>
          <a:lstStyle/>
          <a:p>
            <a:r>
              <a:rPr lang="en-US" dirty="0" smtClean="0"/>
              <a:t>Dec 2016</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829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1 - Codebase</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One codebase tracked in SCM, many deploys</a:t>
            </a:r>
          </a:p>
          <a:p>
            <a:r>
              <a:rPr lang="en-US" sz="2800" dirty="0" smtClean="0"/>
              <a:t>An application has a single code base</a:t>
            </a:r>
          </a:p>
          <a:p>
            <a:pPr lvl="1"/>
            <a:r>
              <a:rPr lang="en-US" sz="2800" dirty="0" smtClean="0"/>
              <a:t>Multiple codebase = distributed system (not an app)</a:t>
            </a:r>
          </a:p>
          <a:p>
            <a:r>
              <a:rPr lang="en-US" sz="2800" dirty="0" smtClean="0"/>
              <a:t>Tracked in version control like </a:t>
            </a:r>
            <a:r>
              <a:rPr lang="en-US" sz="2800" dirty="0" err="1" smtClean="0"/>
              <a:t>Git</a:t>
            </a:r>
            <a:r>
              <a:rPr lang="en-US" sz="2800" dirty="0" smtClean="0"/>
              <a:t>, Subversion, </a:t>
            </a:r>
            <a:r>
              <a:rPr lang="en-US" sz="2800" dirty="0" err="1" smtClean="0"/>
              <a:t>etc</a:t>
            </a:r>
            <a:endParaRPr lang="en-US" sz="2800" dirty="0" smtClean="0"/>
          </a:p>
          <a:p>
            <a:r>
              <a:rPr lang="en-US" sz="2800" dirty="0" smtClean="0"/>
              <a:t>Multiple Deployments</a:t>
            </a:r>
          </a:p>
          <a:p>
            <a:pPr lvl="1"/>
            <a:r>
              <a:rPr lang="en-US" sz="2800" dirty="0" smtClean="0"/>
              <a:t>i.e. development, testing, staging, production </a:t>
            </a:r>
            <a:r>
              <a:rPr lang="en-US" sz="2800" dirty="0" err="1" smtClean="0"/>
              <a:t>etc</a:t>
            </a:r>
            <a:endParaRPr lang="en-US" sz="2800" dirty="0" smtClean="0"/>
          </a:p>
        </p:txBody>
      </p:sp>
    </p:spTree>
    <p:extLst>
      <p:ext uri="{BB962C8B-B14F-4D97-AF65-F5344CB8AC3E}">
        <p14:creationId xmlns:p14="http://schemas.microsoft.com/office/powerpoint/2010/main" val="844552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9315"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2 - Dependencies</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Dependencies packaged as jars (Java)</a:t>
            </a:r>
          </a:p>
          <a:p>
            <a:r>
              <a:rPr lang="en-US" sz="2800" dirty="0" smtClean="0"/>
              <a:t>Declare dependencies in a manifest</a:t>
            </a:r>
          </a:p>
          <a:p>
            <a:pPr lvl="1"/>
            <a:r>
              <a:rPr lang="en-US" sz="2800" dirty="0" smtClean="0"/>
              <a:t>Maven POM </a:t>
            </a:r>
            <a:r>
              <a:rPr lang="en-US" sz="2800" dirty="0" err="1" smtClean="0"/>
              <a:t>etc</a:t>
            </a:r>
            <a:endParaRPr lang="en-US" sz="2800" dirty="0" smtClean="0"/>
          </a:p>
          <a:p>
            <a:r>
              <a:rPr lang="en-US" sz="2800" dirty="0" smtClean="0"/>
              <a:t>No reliance on specific system tools</a:t>
            </a:r>
          </a:p>
          <a:p>
            <a:pPr lvl="1"/>
            <a:r>
              <a:rPr lang="en-US" sz="2800" dirty="0" smtClean="0"/>
              <a:t>i.e. Linux tool not available on Windows</a:t>
            </a:r>
          </a:p>
          <a:p>
            <a:r>
              <a:rPr lang="en-US" sz="2800" dirty="0"/>
              <a:t>Dependencies tracking should contain version numbers of  dependencies</a:t>
            </a:r>
          </a:p>
          <a:p>
            <a:endParaRPr lang="en-US" sz="2800" dirty="0" smtClean="0"/>
          </a:p>
        </p:txBody>
      </p:sp>
    </p:spTree>
    <p:extLst>
      <p:ext uri="{BB962C8B-B14F-4D97-AF65-F5344CB8AC3E}">
        <p14:creationId xmlns:p14="http://schemas.microsoft.com/office/powerpoint/2010/main" val="1507654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70339"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2 - Dependencies</a:t>
            </a:r>
            <a:endParaRPr lang="en-US" sz="2800" dirty="0"/>
          </a:p>
        </p:txBody>
      </p:sp>
      <p:sp>
        <p:nvSpPr>
          <p:cNvPr id="5" name="object 2"/>
          <p:cNvSpPr txBox="1"/>
          <p:nvPr/>
        </p:nvSpPr>
        <p:spPr>
          <a:xfrm>
            <a:off x="1339495" y="1446025"/>
            <a:ext cx="7488936" cy="3189605"/>
          </a:xfrm>
          <a:prstGeom prst="rect">
            <a:avLst/>
          </a:prstGeom>
        </p:spPr>
        <p:txBody>
          <a:bodyPr vert="horz" wrap="square" lIns="0" tIns="0" rIns="0" bIns="0" rtlCol="0">
            <a:spAutoFit/>
          </a:bodyPr>
          <a:lstStyle/>
          <a:p>
            <a:pPr marL="394335" marR="387350" algn="ctr">
              <a:lnSpc>
                <a:spcPct val="120000"/>
              </a:lnSpc>
            </a:pPr>
            <a:r>
              <a:rPr sz="3600" spc="-25" dirty="0">
                <a:solidFill>
                  <a:srgbClr val="333333"/>
                </a:solidFill>
                <a:cs typeface="Arial"/>
              </a:rPr>
              <a:t>Remember, </a:t>
            </a:r>
            <a:r>
              <a:rPr sz="3600" spc="-5" dirty="0">
                <a:solidFill>
                  <a:srgbClr val="333333"/>
                </a:solidFill>
                <a:cs typeface="Arial"/>
              </a:rPr>
              <a:t>its </a:t>
            </a:r>
            <a:r>
              <a:rPr sz="3600" dirty="0">
                <a:solidFill>
                  <a:srgbClr val="333333"/>
                </a:solidFill>
                <a:cs typeface="Arial"/>
              </a:rPr>
              <a:t>about  </a:t>
            </a:r>
            <a:r>
              <a:rPr sz="3600" b="1" spc="-5" dirty="0">
                <a:solidFill>
                  <a:srgbClr val="0070C0"/>
                </a:solidFill>
                <a:cs typeface="Arial"/>
              </a:rPr>
              <a:t>Repeatable Deployments  </a:t>
            </a:r>
            <a:r>
              <a:rPr sz="3600" dirty="0">
                <a:solidFill>
                  <a:srgbClr val="333333"/>
                </a:solidFill>
                <a:cs typeface="Arial"/>
              </a:rPr>
              <a:t>so </a:t>
            </a:r>
            <a:r>
              <a:rPr sz="3600" b="1" spc="-5" dirty="0">
                <a:solidFill>
                  <a:srgbClr val="FF0000"/>
                </a:solidFill>
                <a:cs typeface="Arial"/>
              </a:rPr>
              <a:t>nothing</a:t>
            </a:r>
            <a:r>
              <a:rPr sz="3600" b="1" spc="-5" dirty="0">
                <a:solidFill>
                  <a:srgbClr val="008881"/>
                </a:solidFill>
                <a:cs typeface="Arial"/>
              </a:rPr>
              <a:t> </a:t>
            </a:r>
            <a:r>
              <a:rPr sz="3600" dirty="0">
                <a:solidFill>
                  <a:srgbClr val="333333"/>
                </a:solidFill>
                <a:cs typeface="Arial"/>
              </a:rPr>
              <a:t>about </a:t>
            </a:r>
            <a:r>
              <a:rPr sz="3600" spc="-5" dirty="0">
                <a:solidFill>
                  <a:srgbClr val="333333"/>
                </a:solidFill>
                <a:cs typeface="Arial"/>
              </a:rPr>
              <a:t>the</a:t>
            </a:r>
            <a:r>
              <a:rPr sz="3600" spc="-50" dirty="0">
                <a:solidFill>
                  <a:srgbClr val="333333"/>
                </a:solidFill>
                <a:cs typeface="Arial"/>
              </a:rPr>
              <a:t> </a:t>
            </a:r>
            <a:r>
              <a:rPr sz="3600" spc="-5" dirty="0">
                <a:solidFill>
                  <a:srgbClr val="333333"/>
                </a:solidFill>
                <a:cs typeface="Arial"/>
              </a:rPr>
              <a:t>runtime</a:t>
            </a:r>
            <a:endParaRPr sz="3600" dirty="0">
              <a:solidFill>
                <a:srgbClr val="263147"/>
              </a:solidFill>
              <a:cs typeface="Arial"/>
            </a:endParaRPr>
          </a:p>
          <a:p>
            <a:pPr algn="ctr">
              <a:lnSpc>
                <a:spcPts val="4235"/>
              </a:lnSpc>
            </a:pPr>
            <a:r>
              <a:rPr sz="3600" dirty="0">
                <a:solidFill>
                  <a:srgbClr val="333333"/>
                </a:solidFill>
                <a:cs typeface="Arial"/>
              </a:rPr>
              <a:t>environment should be</a:t>
            </a:r>
            <a:r>
              <a:rPr sz="3600" spc="-105" dirty="0">
                <a:solidFill>
                  <a:srgbClr val="333333"/>
                </a:solidFill>
                <a:cs typeface="Arial"/>
              </a:rPr>
              <a:t> </a:t>
            </a:r>
            <a:r>
              <a:rPr sz="3600" dirty="0">
                <a:solidFill>
                  <a:srgbClr val="333333"/>
                </a:solidFill>
                <a:cs typeface="Arial"/>
              </a:rPr>
              <a:t>assumed.</a:t>
            </a:r>
            <a:endParaRPr sz="3600" dirty="0">
              <a:solidFill>
                <a:srgbClr val="263147"/>
              </a:solidFill>
              <a:cs typeface="Arial"/>
            </a:endParaRPr>
          </a:p>
          <a:p>
            <a:pPr algn="ctr">
              <a:spcBef>
                <a:spcPts val="940"/>
              </a:spcBef>
            </a:pPr>
            <a:r>
              <a:rPr sz="3600" spc="-5" dirty="0">
                <a:solidFill>
                  <a:srgbClr val="0070C0"/>
                </a:solidFill>
                <a:cs typeface="Arial"/>
              </a:rPr>
              <a:t>Explicitly </a:t>
            </a:r>
            <a:r>
              <a:rPr sz="3600" dirty="0">
                <a:solidFill>
                  <a:srgbClr val="0070C0"/>
                </a:solidFill>
                <a:cs typeface="Arial"/>
              </a:rPr>
              <a:t>declare</a:t>
            </a:r>
            <a:r>
              <a:rPr sz="3600" spc="-55" dirty="0">
                <a:solidFill>
                  <a:srgbClr val="0070C0"/>
                </a:solidFill>
                <a:cs typeface="Arial"/>
              </a:rPr>
              <a:t> </a:t>
            </a:r>
            <a:r>
              <a:rPr sz="3600" dirty="0">
                <a:solidFill>
                  <a:srgbClr val="0070C0"/>
                </a:solidFill>
                <a:cs typeface="Arial"/>
              </a:rPr>
              <a:t>dependencies!</a:t>
            </a:r>
          </a:p>
        </p:txBody>
      </p:sp>
    </p:spTree>
    <p:extLst>
      <p:ext uri="{BB962C8B-B14F-4D97-AF65-F5344CB8AC3E}">
        <p14:creationId xmlns:p14="http://schemas.microsoft.com/office/powerpoint/2010/main" val="300816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Factor 2 - Dependencies</a:t>
            </a:r>
            <a:endParaRPr lang="en-US" dirty="0"/>
          </a:p>
        </p:txBody>
      </p:sp>
      <p:sp>
        <p:nvSpPr>
          <p:cNvPr id="4" name="Rectangle 3"/>
          <p:cNvSpPr/>
          <p:nvPr/>
        </p:nvSpPr>
        <p:spPr>
          <a:xfrm>
            <a:off x="466928" y="1546697"/>
            <a:ext cx="9737387" cy="437744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buNone/>
            </a:pPr>
            <a:r>
              <a:rPr lang="en-US" sz="1600" dirty="0" smtClean="0">
                <a:solidFill>
                  <a:schemeClr val="tx1"/>
                </a:solidFill>
              </a:rPr>
              <a:t>Most contemporary programming languages have some facility for managing application dependencies.</a:t>
            </a:r>
          </a:p>
          <a:p>
            <a:pPr>
              <a:buFont typeface="Wingdings" pitchFamily="2" charset="2"/>
              <a:buChar char="ü"/>
            </a:pPr>
            <a:endParaRPr lang="en-US" sz="1600" dirty="0" smtClean="0">
              <a:solidFill>
                <a:schemeClr val="tx1"/>
              </a:solidFill>
            </a:endParaRPr>
          </a:p>
          <a:p>
            <a:pPr>
              <a:buFont typeface="Wingdings" pitchFamily="2" charset="2"/>
              <a:buChar char="ü"/>
            </a:pPr>
            <a:r>
              <a:rPr lang="en-US" sz="1600" dirty="0" smtClean="0">
                <a:solidFill>
                  <a:schemeClr val="tx1"/>
                </a:solidFill>
              </a:rPr>
              <a:t>Java – </a:t>
            </a:r>
            <a:r>
              <a:rPr lang="en-US" sz="1600" dirty="0" err="1" smtClean="0">
                <a:solidFill>
                  <a:schemeClr val="tx1"/>
                </a:solidFill>
              </a:rPr>
              <a:t>Maven,Gradle</a:t>
            </a:r>
            <a:endParaRPr lang="en-US" sz="1600" dirty="0" smtClean="0">
              <a:solidFill>
                <a:schemeClr val="tx1"/>
              </a:solidFill>
            </a:endParaRPr>
          </a:p>
          <a:p>
            <a:pPr>
              <a:buFont typeface="Wingdings" pitchFamily="2" charset="2"/>
              <a:buChar char="ü"/>
            </a:pPr>
            <a:r>
              <a:rPr lang="en-US" sz="1600" dirty="0" smtClean="0">
                <a:solidFill>
                  <a:schemeClr val="tx1"/>
                </a:solidFill>
              </a:rPr>
              <a:t>.NET- </a:t>
            </a:r>
            <a:r>
              <a:rPr lang="en-US" sz="1600" dirty="0" err="1" smtClean="0">
                <a:solidFill>
                  <a:schemeClr val="tx1"/>
                </a:solidFill>
              </a:rPr>
              <a:t>NuGet</a:t>
            </a:r>
            <a:endParaRPr lang="en-US" sz="1600" dirty="0" smtClean="0">
              <a:solidFill>
                <a:schemeClr val="tx1"/>
              </a:solidFill>
            </a:endParaRPr>
          </a:p>
          <a:p>
            <a:pPr>
              <a:buFont typeface="Wingdings" pitchFamily="2" charset="2"/>
              <a:buChar char="ü"/>
            </a:pPr>
            <a:r>
              <a:rPr lang="en-US" sz="1600" dirty="0" smtClean="0">
                <a:solidFill>
                  <a:schemeClr val="tx1"/>
                </a:solidFill>
              </a:rPr>
              <a:t>Ruby- Bundler</a:t>
            </a:r>
          </a:p>
          <a:p>
            <a:pPr>
              <a:buFont typeface="Wingdings" pitchFamily="2" charset="2"/>
              <a:buChar char="ü"/>
            </a:pPr>
            <a:r>
              <a:rPr lang="en-US" sz="1600" dirty="0" smtClean="0">
                <a:solidFill>
                  <a:schemeClr val="tx1"/>
                </a:solidFill>
              </a:rPr>
              <a:t>Go-</a:t>
            </a:r>
            <a:r>
              <a:rPr lang="en-US" sz="1600" dirty="0" err="1" smtClean="0">
                <a:solidFill>
                  <a:schemeClr val="tx1"/>
                </a:solidFill>
              </a:rPr>
              <a:t>godeps</a:t>
            </a:r>
            <a:endParaRPr lang="en-US" sz="1600" dirty="0" smtClean="0">
              <a:solidFill>
                <a:schemeClr val="tx1"/>
              </a:solidFill>
            </a:endParaRPr>
          </a:p>
          <a:p>
            <a:endParaRPr lang="en-US" sz="1600" dirty="0" smtClean="0">
              <a:solidFill>
                <a:schemeClr val="tx1"/>
              </a:solidFill>
            </a:endParaRPr>
          </a:p>
          <a:p>
            <a:pPr>
              <a:buNone/>
            </a:pPr>
            <a:r>
              <a:rPr lang="en-US" sz="1600" dirty="0" smtClean="0">
                <a:solidFill>
                  <a:schemeClr val="tx1"/>
                </a:solidFill>
              </a:rPr>
              <a:t>Regardless of the tool, these utilities all provide one set of common functionality: they allow developers to declare dependencies and let the tool be responsible for ensuring that those dependencies are satisfied.</a:t>
            </a:r>
          </a:p>
          <a:p>
            <a:endParaRPr lang="en-US" sz="1600" dirty="0" smtClean="0">
              <a:solidFill>
                <a:schemeClr val="tx1"/>
              </a:solidFill>
            </a:endParaRPr>
          </a:p>
          <a:p>
            <a:pPr>
              <a:buNone/>
            </a:pPr>
            <a:r>
              <a:rPr lang="en-US" sz="1600" dirty="0" smtClean="0">
                <a:solidFill>
                  <a:schemeClr val="tx1"/>
                </a:solidFill>
              </a:rPr>
              <a:t>A cloud-native application never relies on implicit existence of system-wide packages. For Java, this means that your applications cannot assume that a container will be managing the </a:t>
            </a:r>
            <a:r>
              <a:rPr lang="en-US" sz="1600" dirty="0" err="1" smtClean="0">
                <a:solidFill>
                  <a:schemeClr val="tx1"/>
                </a:solidFill>
              </a:rPr>
              <a:t>classpath</a:t>
            </a:r>
            <a:r>
              <a:rPr lang="en-US" sz="1600" dirty="0" smtClean="0">
                <a:solidFill>
                  <a:schemeClr val="tx1"/>
                </a:solidFill>
              </a:rPr>
              <a:t> on the server. For .NET, this means that your application cannot rely on facilities like the Global Assembly Cache. Ruby developers cannot rely on gems existing in a central location. Regardless of language, your code cannot rely on the pre-existence of dependencies on a deployment target.</a:t>
            </a:r>
            <a:endParaRPr lang="en-US" sz="16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71363"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3 - Configuration</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Store the </a:t>
            </a:r>
            <a:r>
              <a:rPr lang="en-US" sz="2800" dirty="0" err="1" smtClean="0"/>
              <a:t>Config</a:t>
            </a:r>
            <a:r>
              <a:rPr lang="en-US" sz="2800" dirty="0" smtClean="0"/>
              <a:t> in environment</a:t>
            </a:r>
          </a:p>
          <a:p>
            <a:r>
              <a:rPr lang="en-US" sz="2800" spc="-5" dirty="0">
                <a:solidFill>
                  <a:srgbClr val="535353"/>
                </a:solidFill>
              </a:rPr>
              <a:t>Where </a:t>
            </a:r>
            <a:r>
              <a:rPr lang="en-US" sz="2800" dirty="0">
                <a:solidFill>
                  <a:srgbClr val="535353"/>
                </a:solidFill>
              </a:rPr>
              <a:t>NOT to store</a:t>
            </a:r>
            <a:r>
              <a:rPr lang="en-US" sz="2800" spc="-120" dirty="0">
                <a:solidFill>
                  <a:srgbClr val="535353"/>
                </a:solidFill>
              </a:rPr>
              <a:t> </a:t>
            </a:r>
            <a:r>
              <a:rPr lang="en-US" sz="2800" dirty="0" smtClean="0">
                <a:solidFill>
                  <a:srgbClr val="535353"/>
                </a:solidFill>
              </a:rPr>
              <a:t>it</a:t>
            </a:r>
          </a:p>
          <a:p>
            <a:pPr lvl="1"/>
            <a:r>
              <a:rPr lang="en-US" sz="2800" dirty="0" smtClean="0">
                <a:solidFill>
                  <a:srgbClr val="535353"/>
                </a:solidFill>
              </a:rPr>
              <a:t>In the Code</a:t>
            </a:r>
          </a:p>
          <a:p>
            <a:pPr lvl="1"/>
            <a:r>
              <a:rPr lang="en-US" sz="2800" dirty="0" smtClean="0">
                <a:solidFill>
                  <a:srgbClr val="535353"/>
                </a:solidFill>
              </a:rPr>
              <a:t>In the Properties file (that’s Code)</a:t>
            </a:r>
          </a:p>
          <a:p>
            <a:pPr lvl="1"/>
            <a:r>
              <a:rPr lang="en-US" sz="2800" dirty="0" smtClean="0">
                <a:solidFill>
                  <a:srgbClr val="535353"/>
                </a:solidFill>
              </a:rPr>
              <a:t>In the App Server (e.g. JNDI </a:t>
            </a:r>
            <a:r>
              <a:rPr lang="en-US" sz="2800" dirty="0" err="1" smtClean="0">
                <a:solidFill>
                  <a:srgbClr val="535353"/>
                </a:solidFill>
              </a:rPr>
              <a:t>datasources</a:t>
            </a:r>
            <a:r>
              <a:rPr lang="en-US" sz="2800" dirty="0" smtClean="0">
                <a:solidFill>
                  <a:srgbClr val="535353"/>
                </a:solidFill>
              </a:rPr>
              <a:t> </a:t>
            </a:r>
            <a:r>
              <a:rPr lang="en-US" sz="2800" dirty="0" err="1" smtClean="0">
                <a:solidFill>
                  <a:srgbClr val="535353"/>
                </a:solidFill>
              </a:rPr>
              <a:t>etc</a:t>
            </a:r>
            <a:r>
              <a:rPr lang="en-US" sz="2800" dirty="0" smtClean="0">
                <a:solidFill>
                  <a:srgbClr val="535353"/>
                </a:solidFill>
              </a:rPr>
              <a:t>)</a:t>
            </a:r>
          </a:p>
          <a:p>
            <a:pPr lvl="1"/>
            <a:r>
              <a:rPr lang="en-US" sz="2800" dirty="0" smtClean="0">
                <a:solidFill>
                  <a:srgbClr val="535353"/>
                </a:solidFill>
              </a:rPr>
              <a:t>In the Build (ONE build, </a:t>
            </a:r>
            <a:r>
              <a:rPr lang="en-US" sz="2800" dirty="0" err="1" smtClean="0">
                <a:solidFill>
                  <a:srgbClr val="535353"/>
                </a:solidFill>
              </a:rPr>
              <a:t>MANYdeploys</a:t>
            </a:r>
            <a:r>
              <a:rPr lang="en-US" sz="2800" dirty="0" smtClean="0">
                <a:solidFill>
                  <a:srgbClr val="535353"/>
                </a:solidFill>
              </a:rPr>
              <a:t>)</a:t>
            </a:r>
          </a:p>
          <a:p>
            <a:r>
              <a:rPr lang="en-US" sz="2800" dirty="0" smtClean="0">
                <a:solidFill>
                  <a:srgbClr val="535353"/>
                </a:solidFill>
              </a:rPr>
              <a:t>Environment variables recommended</a:t>
            </a:r>
          </a:p>
          <a:p>
            <a:r>
              <a:rPr lang="en-US" sz="2800" dirty="0" err="1" smtClean="0">
                <a:solidFill>
                  <a:srgbClr val="535353"/>
                </a:solidFill>
              </a:rPr>
              <a:t>Config</a:t>
            </a:r>
            <a:r>
              <a:rPr lang="en-US" sz="2800" dirty="0" smtClean="0">
                <a:solidFill>
                  <a:srgbClr val="535353"/>
                </a:solidFill>
              </a:rPr>
              <a:t> mainly includes database credentials, hostnames, passwords </a:t>
            </a:r>
            <a:r>
              <a:rPr lang="en-US" sz="2800" dirty="0" err="1" smtClean="0">
                <a:solidFill>
                  <a:srgbClr val="535353"/>
                </a:solidFill>
              </a:rPr>
              <a:t>etc</a:t>
            </a:r>
            <a:endParaRPr lang="en-US" sz="2800" dirty="0" smtClean="0"/>
          </a:p>
        </p:txBody>
      </p:sp>
    </p:spTree>
    <p:extLst>
      <p:ext uri="{BB962C8B-B14F-4D97-AF65-F5344CB8AC3E}">
        <p14:creationId xmlns:p14="http://schemas.microsoft.com/office/powerpoint/2010/main" val="401491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72387"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3 - Configuration</a:t>
            </a:r>
            <a:endParaRPr lang="en-US" sz="2800" dirty="0"/>
          </a:p>
        </p:txBody>
      </p:sp>
      <p:sp>
        <p:nvSpPr>
          <p:cNvPr id="5" name="object 5"/>
          <p:cNvSpPr txBox="1"/>
          <p:nvPr/>
        </p:nvSpPr>
        <p:spPr>
          <a:xfrm>
            <a:off x="3577653" y="1637029"/>
            <a:ext cx="3012596" cy="548640"/>
          </a:xfrm>
          <a:prstGeom prst="rect">
            <a:avLst/>
          </a:prstGeom>
        </p:spPr>
        <p:txBody>
          <a:bodyPr vert="horz" wrap="square" lIns="0" tIns="0" rIns="0" bIns="0" rtlCol="0">
            <a:spAutoFit/>
          </a:bodyPr>
          <a:lstStyle/>
          <a:p>
            <a:pPr marL="12700"/>
            <a:r>
              <a:rPr sz="3600" spc="-5" dirty="0">
                <a:solidFill>
                  <a:srgbClr val="333333"/>
                </a:solidFill>
                <a:cs typeface="Arial"/>
              </a:rPr>
              <a:t>Store </a:t>
            </a:r>
            <a:r>
              <a:rPr sz="3600" dirty="0">
                <a:solidFill>
                  <a:srgbClr val="333333"/>
                </a:solidFill>
                <a:cs typeface="Arial"/>
              </a:rPr>
              <a:t>it in</a:t>
            </a:r>
            <a:r>
              <a:rPr sz="3600" spc="-70" dirty="0">
                <a:solidFill>
                  <a:srgbClr val="333333"/>
                </a:solidFill>
                <a:cs typeface="Arial"/>
              </a:rPr>
              <a:t> </a:t>
            </a:r>
            <a:r>
              <a:rPr sz="3600" spc="-5" dirty="0">
                <a:solidFill>
                  <a:srgbClr val="333333"/>
                </a:solidFill>
                <a:cs typeface="Arial"/>
              </a:rPr>
              <a:t>the</a:t>
            </a:r>
            <a:endParaRPr sz="3600" dirty="0">
              <a:solidFill>
                <a:srgbClr val="263147"/>
              </a:solidFill>
              <a:cs typeface="Arial"/>
            </a:endParaRPr>
          </a:p>
        </p:txBody>
      </p:sp>
      <p:sp>
        <p:nvSpPr>
          <p:cNvPr id="6" name="object 6"/>
          <p:cNvSpPr txBox="1">
            <a:spLocks/>
          </p:cNvSpPr>
          <p:nvPr/>
        </p:nvSpPr>
        <p:spPr>
          <a:xfrm>
            <a:off x="2630953" y="2780029"/>
            <a:ext cx="5187462" cy="914400"/>
          </a:xfrm>
          <a:prstGeom prst="rect">
            <a:avLst/>
          </a:prstGeom>
        </p:spPr>
        <p:txBody>
          <a:bodyPr vert="horz" wrap="square" lIns="0" tIns="0" rIns="0" bIns="0" rtlCol="0" anchor="ctr">
            <a:spAutoFit/>
          </a:bodyPr>
          <a:lst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a:lstStyle>
          <a:p>
            <a:pPr marL="12700"/>
            <a:r>
              <a:rPr lang="en-US" sz="6000" spc="-5" dirty="0" smtClean="0">
                <a:solidFill>
                  <a:srgbClr val="0070C0"/>
                </a:solidFill>
              </a:rPr>
              <a:t>Environment</a:t>
            </a:r>
            <a:endParaRPr lang="en-US" sz="6000" dirty="0">
              <a:solidFill>
                <a:srgbClr val="0070C0"/>
              </a:solidFill>
            </a:endParaRPr>
          </a:p>
        </p:txBody>
      </p:sp>
      <p:sp>
        <p:nvSpPr>
          <p:cNvPr id="7" name="object 7"/>
          <p:cNvSpPr txBox="1"/>
          <p:nvPr/>
        </p:nvSpPr>
        <p:spPr>
          <a:xfrm>
            <a:off x="2920623" y="4502661"/>
            <a:ext cx="4326519" cy="556895"/>
          </a:xfrm>
          <a:prstGeom prst="rect">
            <a:avLst/>
          </a:prstGeom>
        </p:spPr>
        <p:txBody>
          <a:bodyPr vert="horz" wrap="square" lIns="0" tIns="0" rIns="0" bIns="0" rtlCol="0">
            <a:spAutoFit/>
          </a:bodyPr>
          <a:lstStyle/>
          <a:p>
            <a:pPr marL="12700"/>
            <a:r>
              <a:rPr sz="3600" spc="-15" dirty="0">
                <a:solidFill>
                  <a:srgbClr val="333333"/>
                </a:solidFill>
                <a:cs typeface="Arial"/>
              </a:rPr>
              <a:t>Let’s </a:t>
            </a:r>
            <a:r>
              <a:rPr sz="3600" dirty="0">
                <a:solidFill>
                  <a:srgbClr val="333333"/>
                </a:solidFill>
                <a:cs typeface="Arial"/>
              </a:rPr>
              <a:t>have a</a:t>
            </a:r>
            <a:r>
              <a:rPr sz="3600" spc="-85" dirty="0">
                <a:solidFill>
                  <a:srgbClr val="333333"/>
                </a:solidFill>
                <a:cs typeface="Arial"/>
              </a:rPr>
              <a:t> </a:t>
            </a:r>
            <a:r>
              <a:rPr sz="3600" dirty="0">
                <a:solidFill>
                  <a:srgbClr val="333333"/>
                </a:solidFill>
                <a:cs typeface="Arial"/>
              </a:rPr>
              <a:t>look…</a:t>
            </a:r>
            <a:endParaRPr sz="3600" dirty="0">
              <a:solidFill>
                <a:srgbClr val="263147"/>
              </a:solidFill>
              <a:cs typeface="Arial"/>
            </a:endParaRPr>
          </a:p>
        </p:txBody>
      </p:sp>
    </p:spTree>
    <p:extLst>
      <p:ext uri="{BB962C8B-B14F-4D97-AF65-F5344CB8AC3E}">
        <p14:creationId xmlns:p14="http://schemas.microsoft.com/office/powerpoint/2010/main" val="1406728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7341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3 - Configuration</a:t>
            </a:r>
            <a:endParaRPr lang="en-US" sz="2800" dirty="0"/>
          </a:p>
        </p:txBody>
      </p:sp>
      <p:sp>
        <p:nvSpPr>
          <p:cNvPr id="8" name="object 5"/>
          <p:cNvSpPr txBox="1"/>
          <p:nvPr/>
        </p:nvSpPr>
        <p:spPr>
          <a:xfrm>
            <a:off x="678063" y="1753870"/>
            <a:ext cx="7929958" cy="1394460"/>
          </a:xfrm>
          <a:prstGeom prst="rect">
            <a:avLst/>
          </a:prstGeom>
        </p:spPr>
        <p:txBody>
          <a:bodyPr vert="horz" wrap="square" lIns="0" tIns="0" rIns="0" bIns="0" rtlCol="0">
            <a:spAutoFit/>
          </a:bodyPr>
          <a:lstStyle/>
          <a:p>
            <a:pPr marL="12700">
              <a:lnSpc>
                <a:spcPts val="2130"/>
              </a:lnSpc>
            </a:pPr>
            <a:r>
              <a:rPr sz="1800" spc="-5" dirty="0">
                <a:solidFill>
                  <a:srgbClr val="535353"/>
                </a:solidFill>
                <a:latin typeface="Courier New"/>
                <a:cs typeface="Courier New"/>
              </a:rPr>
              <a:t>...</a:t>
            </a:r>
            <a:endParaRPr sz="1800" dirty="0">
              <a:solidFill>
                <a:srgbClr val="263147"/>
              </a:solidFill>
              <a:latin typeface="Courier New"/>
              <a:cs typeface="Courier New"/>
            </a:endParaRPr>
          </a:p>
          <a:p>
            <a:pPr marL="12700" marR="5080">
              <a:lnSpc>
                <a:spcPts val="2200"/>
              </a:lnSpc>
              <a:spcBef>
                <a:spcPts val="10"/>
              </a:spcBef>
            </a:pPr>
            <a:r>
              <a:rPr sz="1800" spc="-5" dirty="0">
                <a:solidFill>
                  <a:srgbClr val="535353"/>
                </a:solidFill>
                <a:latin typeface="Courier New"/>
                <a:cs typeface="Courier New"/>
              </a:rPr>
              <a:t>import org.springframework.context.EnvironmentAware;  import</a:t>
            </a:r>
            <a:r>
              <a:rPr sz="1800" spc="105" dirty="0">
                <a:solidFill>
                  <a:srgbClr val="535353"/>
                </a:solidFill>
                <a:latin typeface="Courier New"/>
                <a:cs typeface="Courier New"/>
              </a:rPr>
              <a:t> </a:t>
            </a:r>
            <a:r>
              <a:rPr sz="1800" spc="-5" dirty="0">
                <a:solidFill>
                  <a:srgbClr val="535353"/>
                </a:solidFill>
                <a:latin typeface="Courier New"/>
                <a:cs typeface="Courier New"/>
              </a:rPr>
              <a:t>org.springframework.core.env.Environment;</a:t>
            </a:r>
            <a:endParaRPr sz="1800" dirty="0">
              <a:solidFill>
                <a:srgbClr val="263147"/>
              </a:solidFill>
              <a:latin typeface="Courier New"/>
              <a:cs typeface="Courier New"/>
            </a:endParaRPr>
          </a:p>
          <a:p>
            <a:pPr>
              <a:spcBef>
                <a:spcPts val="47"/>
              </a:spcBef>
            </a:pPr>
            <a:endParaRPr sz="1750" dirty="0">
              <a:solidFill>
                <a:srgbClr val="263147"/>
              </a:solidFill>
              <a:latin typeface="Times New Roman"/>
              <a:cs typeface="Times New Roman"/>
            </a:endParaRPr>
          </a:p>
          <a:p>
            <a:pPr marL="12700"/>
            <a:r>
              <a:rPr sz="1800" dirty="0">
                <a:solidFill>
                  <a:srgbClr val="535353"/>
                </a:solidFill>
                <a:latin typeface="Courier New"/>
                <a:cs typeface="Courier New"/>
              </a:rPr>
              <a:t>@RestController</a:t>
            </a:r>
            <a:endParaRPr sz="1800" dirty="0">
              <a:solidFill>
                <a:srgbClr val="263147"/>
              </a:solidFill>
              <a:latin typeface="Courier New"/>
              <a:cs typeface="Courier New"/>
            </a:endParaRPr>
          </a:p>
        </p:txBody>
      </p:sp>
      <p:sp>
        <p:nvSpPr>
          <p:cNvPr id="9" name="object 8"/>
          <p:cNvSpPr txBox="1"/>
          <p:nvPr/>
        </p:nvSpPr>
        <p:spPr>
          <a:xfrm>
            <a:off x="256032" y="3290571"/>
            <a:ext cx="9094763" cy="1941557"/>
          </a:xfrm>
          <a:prstGeom prst="rect">
            <a:avLst/>
          </a:prstGeom>
        </p:spPr>
        <p:txBody>
          <a:bodyPr vert="horz" wrap="square" lIns="0" tIns="0" rIns="0" bIns="0" rtlCol="0">
            <a:spAutoFit/>
          </a:bodyPr>
          <a:lstStyle/>
          <a:p>
            <a:pPr marL="927100"/>
            <a:r>
              <a:rPr sz="1800" spc="-5" dirty="0">
                <a:solidFill>
                  <a:srgbClr val="535353"/>
                </a:solidFill>
                <a:latin typeface="Courier New"/>
                <a:cs typeface="Courier New"/>
              </a:rPr>
              <a:t>private String</a:t>
            </a:r>
            <a:r>
              <a:rPr sz="1800" spc="-85" dirty="0">
                <a:solidFill>
                  <a:srgbClr val="535353"/>
                </a:solidFill>
                <a:latin typeface="Courier New"/>
                <a:cs typeface="Courier New"/>
              </a:rPr>
              <a:t> </a:t>
            </a:r>
            <a:r>
              <a:rPr sz="1800" spc="-5" dirty="0">
                <a:solidFill>
                  <a:srgbClr val="535353"/>
                </a:solidFill>
                <a:latin typeface="Courier New"/>
                <a:cs typeface="Courier New"/>
              </a:rPr>
              <a:t>name;</a:t>
            </a:r>
            <a:endParaRPr sz="1800" dirty="0">
              <a:solidFill>
                <a:srgbClr val="263147"/>
              </a:solidFill>
              <a:latin typeface="Courier New"/>
              <a:cs typeface="Courier New"/>
            </a:endParaRPr>
          </a:p>
          <a:p>
            <a:pPr>
              <a:spcBef>
                <a:spcPts val="12"/>
              </a:spcBef>
            </a:pPr>
            <a:endParaRPr sz="1850" dirty="0">
              <a:solidFill>
                <a:srgbClr val="263147"/>
              </a:solidFill>
              <a:latin typeface="Times New Roman"/>
              <a:cs typeface="Times New Roman"/>
            </a:endParaRPr>
          </a:p>
          <a:p>
            <a:pPr marL="927100"/>
            <a:r>
              <a:rPr sz="1800" spc="-5" dirty="0">
                <a:solidFill>
                  <a:srgbClr val="535353"/>
                </a:solidFill>
                <a:latin typeface="Courier New"/>
                <a:cs typeface="Courier New"/>
              </a:rPr>
              <a:t>@Override</a:t>
            </a:r>
            <a:endParaRPr sz="1800" dirty="0">
              <a:solidFill>
                <a:srgbClr val="263147"/>
              </a:solidFill>
              <a:latin typeface="Courier New"/>
              <a:cs typeface="Courier New"/>
            </a:endParaRPr>
          </a:p>
          <a:p>
            <a:pPr marL="1841500" marR="5080" indent="-914400">
              <a:lnSpc>
                <a:spcPts val="2100"/>
              </a:lnSpc>
              <a:spcBef>
                <a:spcPts val="160"/>
              </a:spcBef>
              <a:tabLst>
                <a:tab pos="3213100" algn="l"/>
                <a:tab pos="3487420" algn="l"/>
              </a:tabLst>
            </a:pPr>
            <a:r>
              <a:rPr sz="1800" spc="-5" dirty="0">
                <a:solidFill>
                  <a:srgbClr val="535353"/>
                </a:solidFill>
                <a:latin typeface="Courier New"/>
                <a:cs typeface="Courier New"/>
              </a:rPr>
              <a:t>public void setEnvironment(Environment environment) </a:t>
            </a:r>
            <a:r>
              <a:rPr sz="1800" dirty="0">
                <a:solidFill>
                  <a:srgbClr val="535353"/>
                </a:solidFill>
                <a:latin typeface="Courier New"/>
                <a:cs typeface="Courier New"/>
              </a:rPr>
              <a:t>{  this.name	=	</a:t>
            </a:r>
            <a:r>
              <a:rPr sz="1800" b="1" spc="-5" dirty="0" err="1">
                <a:solidFill>
                  <a:srgbClr val="535353"/>
                </a:solidFill>
                <a:latin typeface="Courier New"/>
                <a:cs typeface="Courier New"/>
              </a:rPr>
              <a:t>environment.getProperty</a:t>
            </a:r>
            <a:r>
              <a:rPr sz="1800" b="1" spc="-5" dirty="0" smtClean="0">
                <a:solidFill>
                  <a:srgbClr val="535353"/>
                </a:solidFill>
                <a:latin typeface="Courier New"/>
                <a:cs typeface="Courier New"/>
              </a:rPr>
              <a:t>("</a:t>
            </a:r>
            <a:r>
              <a:rPr lang="en-US" sz="1800" b="1" spc="-5" dirty="0" smtClean="0">
                <a:solidFill>
                  <a:srgbClr val="535353"/>
                </a:solidFill>
                <a:latin typeface="Courier New"/>
                <a:cs typeface="Courier New"/>
              </a:rPr>
              <a:t>hostname</a:t>
            </a:r>
            <a:r>
              <a:rPr sz="1800" b="1" spc="-5" dirty="0" smtClean="0">
                <a:solidFill>
                  <a:srgbClr val="535353"/>
                </a:solidFill>
                <a:latin typeface="Courier New"/>
                <a:cs typeface="Courier New"/>
              </a:rPr>
              <a:t>");</a:t>
            </a:r>
            <a:endParaRPr sz="1800" b="1" dirty="0">
              <a:solidFill>
                <a:srgbClr val="263147"/>
              </a:solidFill>
              <a:latin typeface="Courier New"/>
              <a:cs typeface="Courier New"/>
            </a:endParaRPr>
          </a:p>
          <a:p>
            <a:pPr marL="927100">
              <a:lnSpc>
                <a:spcPts val="2110"/>
              </a:lnSpc>
            </a:pPr>
            <a:r>
              <a:rPr sz="1800" dirty="0">
                <a:solidFill>
                  <a:srgbClr val="535353"/>
                </a:solidFill>
                <a:latin typeface="Courier New"/>
                <a:cs typeface="Courier New"/>
              </a:rPr>
              <a:t>}</a:t>
            </a:r>
            <a:endParaRPr sz="1800" dirty="0">
              <a:solidFill>
                <a:srgbClr val="263147"/>
              </a:solidFill>
              <a:latin typeface="Courier New"/>
              <a:cs typeface="Courier New"/>
            </a:endParaRPr>
          </a:p>
          <a:p>
            <a:pPr marL="12700">
              <a:lnSpc>
                <a:spcPts val="2130"/>
              </a:lnSpc>
            </a:pPr>
            <a:r>
              <a:rPr lang="en-US" sz="1800" spc="-5" dirty="0" smtClean="0">
                <a:solidFill>
                  <a:srgbClr val="535353"/>
                </a:solidFill>
                <a:latin typeface="Courier New"/>
                <a:cs typeface="Courier New"/>
              </a:rPr>
              <a:t>   </a:t>
            </a:r>
            <a:r>
              <a:rPr sz="1800" spc="-5" dirty="0" smtClean="0">
                <a:solidFill>
                  <a:srgbClr val="535353"/>
                </a:solidFill>
                <a:latin typeface="Courier New"/>
                <a:cs typeface="Courier New"/>
              </a:rPr>
              <a:t>...</a:t>
            </a:r>
            <a:endParaRPr sz="1800" dirty="0">
              <a:solidFill>
                <a:srgbClr val="263147"/>
              </a:solidFill>
              <a:latin typeface="Courier New"/>
              <a:cs typeface="Courier New"/>
            </a:endParaRPr>
          </a:p>
        </p:txBody>
      </p:sp>
      <p:sp>
        <p:nvSpPr>
          <p:cNvPr id="10" name="Content Placeholder 2"/>
          <p:cNvSpPr>
            <a:spLocks noGrp="1"/>
          </p:cNvSpPr>
          <p:nvPr>
            <p:ph sz="quarter" idx="4294967295"/>
          </p:nvPr>
        </p:nvSpPr>
        <p:spPr>
          <a:xfrm>
            <a:off x="506437" y="1219204"/>
            <a:ext cx="9610793" cy="651163"/>
          </a:xfrm>
          <a:prstGeom prst="rect">
            <a:avLst/>
          </a:prstGeom>
        </p:spPr>
        <p:txBody>
          <a:bodyPr/>
          <a:lstStyle/>
          <a:p>
            <a:r>
              <a:rPr lang="en-US" sz="2800" dirty="0" smtClean="0"/>
              <a:t>Picking up the environment variable in Spring </a:t>
            </a:r>
          </a:p>
        </p:txBody>
      </p:sp>
    </p:spTree>
    <p:extLst>
      <p:ext uri="{BB962C8B-B14F-4D97-AF65-F5344CB8AC3E}">
        <p14:creationId xmlns:p14="http://schemas.microsoft.com/office/powerpoint/2010/main" val="2952588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74435"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4 – Backing Services</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Backing services are  services consumed by app as part of normal operations</a:t>
            </a:r>
          </a:p>
          <a:p>
            <a:pPr lvl="1"/>
            <a:r>
              <a:rPr lang="en-US" sz="2800" dirty="0" smtClean="0"/>
              <a:t>DB, Message Queues, SMTP servers </a:t>
            </a:r>
            <a:r>
              <a:rPr lang="en-US" sz="2800" dirty="0" err="1" smtClean="0"/>
              <a:t>etc</a:t>
            </a:r>
            <a:endParaRPr lang="en-US" sz="2800" dirty="0" smtClean="0"/>
          </a:p>
          <a:p>
            <a:pPr lvl="1"/>
            <a:r>
              <a:rPr lang="en-US" sz="2800" dirty="0" smtClean="0"/>
              <a:t>May be locally managed or third-part managed</a:t>
            </a:r>
          </a:p>
          <a:p>
            <a:r>
              <a:rPr lang="en-US" sz="2800" spc="-5" dirty="0" smtClean="0">
                <a:solidFill>
                  <a:srgbClr val="535353"/>
                </a:solidFill>
              </a:rPr>
              <a:t>Services should be treated as resources</a:t>
            </a:r>
          </a:p>
          <a:p>
            <a:pPr lvl="1"/>
            <a:r>
              <a:rPr lang="en-US" sz="2800" spc="-5" dirty="0" smtClean="0">
                <a:solidFill>
                  <a:srgbClr val="535353"/>
                </a:solidFill>
              </a:rPr>
              <a:t>Connected to via URL/configuration</a:t>
            </a:r>
          </a:p>
          <a:p>
            <a:pPr lvl="1"/>
            <a:r>
              <a:rPr lang="en-US" sz="2800" spc="-5" dirty="0" smtClean="0">
                <a:solidFill>
                  <a:srgbClr val="535353"/>
                </a:solidFill>
              </a:rPr>
              <a:t>Swappable (change in-memory DB for MySQL)</a:t>
            </a:r>
            <a:endParaRPr lang="en-US" sz="2800" dirty="0" smtClean="0"/>
          </a:p>
        </p:txBody>
      </p:sp>
    </p:spTree>
    <p:extLst>
      <p:ext uri="{BB962C8B-B14F-4D97-AF65-F5344CB8AC3E}">
        <p14:creationId xmlns:p14="http://schemas.microsoft.com/office/powerpoint/2010/main" val="3679966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77507"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5 – Build, Release, Run</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Strictly separate build, release and run stages</a:t>
            </a:r>
          </a:p>
          <a:p>
            <a:r>
              <a:rPr lang="en-US" sz="2800" dirty="0" smtClean="0"/>
              <a:t>Build Stage – Converts codebase into build(version)</a:t>
            </a:r>
          </a:p>
          <a:p>
            <a:pPr lvl="1"/>
            <a:r>
              <a:rPr lang="en-US" sz="2800" dirty="0" smtClean="0"/>
              <a:t>Includes managed dependencies</a:t>
            </a:r>
          </a:p>
          <a:p>
            <a:r>
              <a:rPr lang="en-US" sz="2800" dirty="0" smtClean="0"/>
              <a:t>Release stage – build + </a:t>
            </a:r>
            <a:r>
              <a:rPr lang="en-US" sz="2800" dirty="0" err="1" smtClean="0"/>
              <a:t>config</a:t>
            </a:r>
            <a:r>
              <a:rPr lang="en-US" sz="2800" dirty="0" smtClean="0"/>
              <a:t> = release</a:t>
            </a:r>
          </a:p>
          <a:p>
            <a:pPr lvl="1"/>
            <a:r>
              <a:rPr lang="en-US" sz="2800" dirty="0" smtClean="0"/>
              <a:t>Ready to run</a:t>
            </a:r>
          </a:p>
          <a:p>
            <a:r>
              <a:rPr lang="en-US" sz="2800" dirty="0"/>
              <a:t>Run </a:t>
            </a:r>
            <a:r>
              <a:rPr lang="en-US" sz="2800" dirty="0" smtClean="0"/>
              <a:t>– Runs app in execution environment</a:t>
            </a:r>
          </a:p>
        </p:txBody>
      </p:sp>
    </p:spTree>
    <p:extLst>
      <p:ext uri="{BB962C8B-B14F-4D97-AF65-F5344CB8AC3E}">
        <p14:creationId xmlns:p14="http://schemas.microsoft.com/office/powerpoint/2010/main" val="345772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Factor 5 – Build, Release, Run</a:t>
            </a:r>
            <a:endParaRPr lang="en-US" dirty="0"/>
          </a:p>
        </p:txBody>
      </p:sp>
      <p:pic>
        <p:nvPicPr>
          <p:cNvPr id="524290" name="Picture 2"/>
          <p:cNvPicPr>
            <a:picLocks noGrp="1" noChangeAspect="1" noChangeArrowheads="1"/>
          </p:cNvPicPr>
          <p:nvPr>
            <p:ph sz="quarter" idx="10"/>
          </p:nvPr>
        </p:nvPicPr>
        <p:blipFill>
          <a:blip r:embed="rId2" cstate="print"/>
          <a:srcRect/>
          <a:stretch>
            <a:fillRect/>
          </a:stretch>
        </p:blipFill>
        <p:spPr bwMode="auto">
          <a:xfrm>
            <a:off x="2743199" y="1548589"/>
            <a:ext cx="4763479" cy="1747661"/>
          </a:xfrm>
          <a:prstGeom prst="rect">
            <a:avLst/>
          </a:prstGeom>
          <a:noFill/>
          <a:ln w="9525">
            <a:noFill/>
            <a:miter lim="800000"/>
            <a:headEnd/>
            <a:tailEnd/>
          </a:ln>
        </p:spPr>
      </p:pic>
      <p:sp>
        <p:nvSpPr>
          <p:cNvPr id="5" name="Rectangle 4"/>
          <p:cNvSpPr/>
          <p:nvPr/>
        </p:nvSpPr>
        <p:spPr>
          <a:xfrm>
            <a:off x="807396" y="4075889"/>
            <a:ext cx="9289915" cy="154669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smtClean="0">
                <a:solidFill>
                  <a:schemeClr val="tx1"/>
                </a:solidFill>
              </a:rPr>
              <a:t>A single codebase is taken through the build process to produce a compiled artifact. This artifact is then merged with configuration information that is external to the application to produce an immutable release. The immutable release is then delivered to a cloud environment (development, QA, production, etc.) and run.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What Is Cloud?</a:t>
            </a:r>
            <a:endParaRPr lang="fr-FR" sz="2800" dirty="0">
              <a:solidFill>
                <a:srgbClr val="000000"/>
              </a:solidFill>
            </a:endParaRPr>
          </a:p>
        </p:txBody>
      </p:sp>
      <p:graphicFrame>
        <p:nvGraphicFramePr>
          <p:cNvPr id="8" name="Diagram 7"/>
          <p:cNvGraphicFramePr/>
          <p:nvPr/>
        </p:nvGraphicFramePr>
        <p:xfrm>
          <a:off x="5381011" y="1447963"/>
          <a:ext cx="4872251" cy="4353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573206" y="4136432"/>
          <a:ext cx="4057385" cy="10772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94916" name="Picture 4" descr="Image result for cloud images"/>
          <p:cNvPicPr>
            <a:picLocks noChangeAspect="1" noChangeArrowheads="1"/>
          </p:cNvPicPr>
          <p:nvPr/>
        </p:nvPicPr>
        <p:blipFill>
          <a:blip r:embed="rId13" cstate="print"/>
          <a:srcRect/>
          <a:stretch>
            <a:fillRect/>
          </a:stretch>
        </p:blipFill>
        <p:spPr bwMode="auto">
          <a:xfrm>
            <a:off x="520995" y="1376953"/>
            <a:ext cx="3742290" cy="2660535"/>
          </a:xfrm>
          <a:prstGeom prst="rect">
            <a:avLst/>
          </a:prstGeom>
          <a:noFill/>
        </p:spPr>
      </p:pic>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7853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6 – Processes</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Execute app as one or more stateless processes</a:t>
            </a:r>
          </a:p>
          <a:p>
            <a:r>
              <a:rPr lang="en-US" sz="2800" dirty="0" smtClean="0"/>
              <a:t>Processes</a:t>
            </a:r>
          </a:p>
          <a:p>
            <a:pPr lvl="1"/>
            <a:r>
              <a:rPr lang="en-US" sz="2800" dirty="0" smtClean="0"/>
              <a:t>One or more discrete running processes</a:t>
            </a:r>
          </a:p>
          <a:p>
            <a:pPr lvl="1"/>
            <a:r>
              <a:rPr lang="en-US" sz="2800" dirty="0" smtClean="0"/>
              <a:t>Stateless – Process should not store internal state (HTTP Sessions)</a:t>
            </a:r>
          </a:p>
          <a:p>
            <a:pPr lvl="1"/>
            <a:r>
              <a:rPr lang="en-US" sz="2800" dirty="0" smtClean="0"/>
              <a:t>Shared Nothing </a:t>
            </a:r>
            <a:r>
              <a:rPr lang="en-US" sz="2800" dirty="0"/>
              <a:t>– </a:t>
            </a:r>
            <a:r>
              <a:rPr lang="en-US" sz="2800" dirty="0" smtClean="0"/>
              <a:t>Data needing to be shared should be persisted</a:t>
            </a:r>
          </a:p>
          <a:p>
            <a:pPr lvl="1"/>
            <a:r>
              <a:rPr lang="en-US" sz="2800" dirty="0" smtClean="0"/>
              <a:t>Memory/Local </a:t>
            </a:r>
            <a:r>
              <a:rPr lang="en-US" sz="2800" dirty="0" err="1" smtClean="0"/>
              <a:t>tmp</a:t>
            </a:r>
            <a:r>
              <a:rPr lang="en-US" sz="2800" dirty="0" smtClean="0"/>
              <a:t> storage considered volatile</a:t>
            </a:r>
          </a:p>
          <a:p>
            <a:pPr lvl="1"/>
            <a:r>
              <a:rPr lang="en-US" sz="2800" dirty="0" smtClean="0"/>
              <a:t>Processes may  intercommunicate via messaging/persistent storage</a:t>
            </a:r>
          </a:p>
        </p:txBody>
      </p:sp>
    </p:spTree>
    <p:extLst>
      <p:ext uri="{BB962C8B-B14F-4D97-AF65-F5344CB8AC3E}">
        <p14:creationId xmlns:p14="http://schemas.microsoft.com/office/powerpoint/2010/main" val="332564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79555"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7 – Port Binding</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Export services via port binding</a:t>
            </a:r>
          </a:p>
          <a:p>
            <a:r>
              <a:rPr lang="en-US" sz="2800" dirty="0" smtClean="0"/>
              <a:t>App should not need a “container”</a:t>
            </a:r>
          </a:p>
          <a:p>
            <a:pPr lvl="1"/>
            <a:r>
              <a:rPr lang="en-US" sz="2800" dirty="0" smtClean="0"/>
              <a:t>Java App Server, Apache HTTPD for PHP </a:t>
            </a:r>
            <a:r>
              <a:rPr lang="en-US" sz="2800" dirty="0" err="1" smtClean="0"/>
              <a:t>etc</a:t>
            </a:r>
            <a:endParaRPr lang="en-US" sz="2800" dirty="0" smtClean="0"/>
          </a:p>
          <a:p>
            <a:pPr lvl="1"/>
            <a:r>
              <a:rPr lang="en-US" sz="2800" dirty="0" smtClean="0"/>
              <a:t>PAAS now takes that role</a:t>
            </a:r>
          </a:p>
          <a:p>
            <a:r>
              <a:rPr lang="en-US" sz="2800" dirty="0" smtClean="0"/>
              <a:t>App should export HTTP as service</a:t>
            </a:r>
          </a:p>
          <a:p>
            <a:pPr lvl="1"/>
            <a:r>
              <a:rPr lang="en-US" sz="2800" dirty="0" smtClean="0"/>
              <a:t>Define as dependency </a:t>
            </a:r>
            <a:r>
              <a:rPr lang="en-US" sz="2800" dirty="0" err="1" smtClean="0"/>
              <a:t>e,g</a:t>
            </a:r>
            <a:r>
              <a:rPr lang="en-US" sz="2800" dirty="0" smtClean="0"/>
              <a:t> embedded Jetty/Tomcat</a:t>
            </a:r>
          </a:p>
          <a:p>
            <a:pPr lvl="1"/>
            <a:r>
              <a:rPr lang="en-US" sz="2800" dirty="0" smtClean="0"/>
              <a:t>Execute at runtime</a:t>
            </a:r>
          </a:p>
          <a:p>
            <a:r>
              <a:rPr lang="en-US" sz="2800" dirty="0" smtClean="0"/>
              <a:t>One app could be another App’s service</a:t>
            </a:r>
          </a:p>
        </p:txBody>
      </p:sp>
    </p:spTree>
    <p:extLst>
      <p:ext uri="{BB962C8B-B14F-4D97-AF65-F5344CB8AC3E}">
        <p14:creationId xmlns:p14="http://schemas.microsoft.com/office/powerpoint/2010/main" val="3726782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80579"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7 – Port Binding</a:t>
            </a:r>
            <a:endParaRPr lang="en-US" sz="2800" dirty="0"/>
          </a:p>
        </p:txBody>
      </p:sp>
      <p:sp>
        <p:nvSpPr>
          <p:cNvPr id="5" name="object 2"/>
          <p:cNvSpPr/>
          <p:nvPr/>
        </p:nvSpPr>
        <p:spPr>
          <a:xfrm>
            <a:off x="5175208" y="4309211"/>
            <a:ext cx="3352331" cy="1796414"/>
          </a:xfrm>
          <a:custGeom>
            <a:avLst/>
            <a:gdLst/>
            <a:ahLst/>
            <a:cxnLst/>
            <a:rect l="l" t="t" r="r" b="b"/>
            <a:pathLst>
              <a:path w="3026409" h="1796414">
                <a:moveTo>
                  <a:pt x="0" y="1795858"/>
                </a:moveTo>
                <a:lnTo>
                  <a:pt x="3026232" y="1795858"/>
                </a:lnTo>
                <a:lnTo>
                  <a:pt x="3026232" y="0"/>
                </a:lnTo>
                <a:lnTo>
                  <a:pt x="0" y="0"/>
                </a:lnTo>
                <a:lnTo>
                  <a:pt x="0" y="1795858"/>
                </a:lnTo>
                <a:close/>
              </a:path>
            </a:pathLst>
          </a:custGeom>
          <a:solidFill>
            <a:srgbClr val="3DA29C"/>
          </a:solidFill>
        </p:spPr>
        <p:txBody>
          <a:bodyPr wrap="square" lIns="0" tIns="0" rIns="0" bIns="0" rtlCol="0"/>
          <a:lstStyle/>
          <a:p>
            <a:endParaRPr>
              <a:solidFill>
                <a:srgbClr val="263147"/>
              </a:solidFill>
            </a:endParaRPr>
          </a:p>
        </p:txBody>
      </p:sp>
      <p:sp>
        <p:nvSpPr>
          <p:cNvPr id="6" name="object 3"/>
          <p:cNvSpPr/>
          <p:nvPr/>
        </p:nvSpPr>
        <p:spPr>
          <a:xfrm>
            <a:off x="5175207" y="3894851"/>
            <a:ext cx="3352331" cy="2210435"/>
          </a:xfrm>
          <a:custGeom>
            <a:avLst/>
            <a:gdLst/>
            <a:ahLst/>
            <a:cxnLst/>
            <a:rect l="l" t="t" r="r" b="b"/>
            <a:pathLst>
              <a:path w="3026409" h="2210435">
                <a:moveTo>
                  <a:pt x="0" y="0"/>
                </a:moveTo>
                <a:lnTo>
                  <a:pt x="3026228" y="0"/>
                </a:lnTo>
                <a:lnTo>
                  <a:pt x="3026228" y="2210218"/>
                </a:lnTo>
                <a:lnTo>
                  <a:pt x="0" y="2210218"/>
                </a:lnTo>
                <a:lnTo>
                  <a:pt x="0" y="0"/>
                </a:lnTo>
                <a:close/>
              </a:path>
            </a:pathLst>
          </a:custGeom>
          <a:ln w="12699">
            <a:solidFill>
              <a:srgbClr val="000000"/>
            </a:solidFill>
          </a:ln>
        </p:spPr>
        <p:txBody>
          <a:bodyPr wrap="square" lIns="0" tIns="0" rIns="0" bIns="0" rtlCol="0"/>
          <a:lstStyle/>
          <a:p>
            <a:endParaRPr>
              <a:solidFill>
                <a:srgbClr val="263147"/>
              </a:solidFill>
            </a:endParaRPr>
          </a:p>
        </p:txBody>
      </p:sp>
      <p:sp>
        <p:nvSpPr>
          <p:cNvPr id="7" name="object 4"/>
          <p:cNvSpPr/>
          <p:nvPr/>
        </p:nvSpPr>
        <p:spPr>
          <a:xfrm>
            <a:off x="5175208" y="3894850"/>
            <a:ext cx="3352331" cy="414655"/>
          </a:xfrm>
          <a:custGeom>
            <a:avLst/>
            <a:gdLst/>
            <a:ahLst/>
            <a:cxnLst/>
            <a:rect l="l" t="t" r="r" b="b"/>
            <a:pathLst>
              <a:path w="3026409" h="414655">
                <a:moveTo>
                  <a:pt x="0" y="0"/>
                </a:moveTo>
                <a:lnTo>
                  <a:pt x="3026232" y="0"/>
                </a:lnTo>
                <a:lnTo>
                  <a:pt x="3026232" y="414362"/>
                </a:lnTo>
                <a:lnTo>
                  <a:pt x="0" y="414362"/>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8" name="object 5"/>
          <p:cNvSpPr/>
          <p:nvPr/>
        </p:nvSpPr>
        <p:spPr>
          <a:xfrm>
            <a:off x="5175207" y="3894850"/>
            <a:ext cx="3352331" cy="414655"/>
          </a:xfrm>
          <a:custGeom>
            <a:avLst/>
            <a:gdLst/>
            <a:ahLst/>
            <a:cxnLst/>
            <a:rect l="l" t="t" r="r" b="b"/>
            <a:pathLst>
              <a:path w="3026409" h="414655">
                <a:moveTo>
                  <a:pt x="0" y="0"/>
                </a:moveTo>
                <a:lnTo>
                  <a:pt x="3026228" y="0"/>
                </a:lnTo>
                <a:lnTo>
                  <a:pt x="3026228" y="414362"/>
                </a:lnTo>
                <a:lnTo>
                  <a:pt x="0" y="414362"/>
                </a:lnTo>
                <a:lnTo>
                  <a:pt x="0" y="0"/>
                </a:lnTo>
                <a:close/>
              </a:path>
            </a:pathLst>
          </a:custGeom>
          <a:ln w="12699">
            <a:solidFill>
              <a:srgbClr val="000000"/>
            </a:solidFill>
          </a:ln>
        </p:spPr>
        <p:txBody>
          <a:bodyPr wrap="square" lIns="0" tIns="0" rIns="0" bIns="0" rtlCol="0"/>
          <a:lstStyle/>
          <a:p>
            <a:endParaRPr>
              <a:solidFill>
                <a:srgbClr val="263147"/>
              </a:solidFill>
            </a:endParaRPr>
          </a:p>
        </p:txBody>
      </p:sp>
      <p:sp>
        <p:nvSpPr>
          <p:cNvPr id="9" name="object 6"/>
          <p:cNvSpPr txBox="1"/>
          <p:nvPr/>
        </p:nvSpPr>
        <p:spPr>
          <a:xfrm>
            <a:off x="6587429" y="3964879"/>
            <a:ext cx="534572" cy="285115"/>
          </a:xfrm>
          <a:prstGeom prst="rect">
            <a:avLst/>
          </a:prstGeom>
        </p:spPr>
        <p:txBody>
          <a:bodyPr vert="horz" wrap="square" lIns="0" tIns="0" rIns="0" bIns="0" rtlCol="0">
            <a:spAutoFit/>
          </a:bodyPr>
          <a:lstStyle/>
          <a:p>
            <a:pPr marL="12700"/>
            <a:r>
              <a:rPr sz="1800" dirty="0">
                <a:solidFill>
                  <a:srgbClr val="FFFFFF"/>
                </a:solidFill>
                <a:cs typeface="Arial"/>
              </a:rPr>
              <a:t>NAT</a:t>
            </a:r>
            <a:endParaRPr sz="1800">
              <a:solidFill>
                <a:srgbClr val="263147"/>
              </a:solidFill>
              <a:cs typeface="Arial"/>
            </a:endParaRPr>
          </a:p>
        </p:txBody>
      </p:sp>
      <p:sp>
        <p:nvSpPr>
          <p:cNvPr id="10" name="object 7"/>
          <p:cNvSpPr/>
          <p:nvPr/>
        </p:nvSpPr>
        <p:spPr>
          <a:xfrm>
            <a:off x="5794735" y="5210012"/>
            <a:ext cx="838434" cy="531495"/>
          </a:xfrm>
          <a:custGeom>
            <a:avLst/>
            <a:gdLst/>
            <a:ahLst/>
            <a:cxnLst/>
            <a:rect l="l" t="t" r="r" b="b"/>
            <a:pathLst>
              <a:path w="756920" h="531495">
                <a:moveTo>
                  <a:pt x="0" y="0"/>
                </a:moveTo>
                <a:lnTo>
                  <a:pt x="756564" y="0"/>
                </a:lnTo>
                <a:lnTo>
                  <a:pt x="756564" y="531458"/>
                </a:lnTo>
                <a:lnTo>
                  <a:pt x="0" y="531458"/>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11" name="object 8"/>
          <p:cNvSpPr/>
          <p:nvPr/>
        </p:nvSpPr>
        <p:spPr>
          <a:xfrm>
            <a:off x="5794735" y="5210012"/>
            <a:ext cx="838434" cy="531495"/>
          </a:xfrm>
          <a:custGeom>
            <a:avLst/>
            <a:gdLst/>
            <a:ahLst/>
            <a:cxnLst/>
            <a:rect l="l" t="t" r="r" b="b"/>
            <a:pathLst>
              <a:path w="756920" h="531495">
                <a:moveTo>
                  <a:pt x="0" y="0"/>
                </a:moveTo>
                <a:lnTo>
                  <a:pt x="756557" y="0"/>
                </a:lnTo>
                <a:lnTo>
                  <a:pt x="756557" y="531464"/>
                </a:lnTo>
                <a:lnTo>
                  <a:pt x="0" y="531464"/>
                </a:lnTo>
                <a:lnTo>
                  <a:pt x="0" y="0"/>
                </a:lnTo>
                <a:close/>
              </a:path>
            </a:pathLst>
          </a:custGeom>
          <a:ln w="57149">
            <a:solidFill>
              <a:srgbClr val="FFFFFF"/>
            </a:solidFill>
          </a:ln>
        </p:spPr>
        <p:txBody>
          <a:bodyPr wrap="square" lIns="0" tIns="0" rIns="0" bIns="0" rtlCol="0"/>
          <a:lstStyle/>
          <a:p>
            <a:endParaRPr>
              <a:solidFill>
                <a:srgbClr val="263147"/>
              </a:solidFill>
            </a:endParaRPr>
          </a:p>
        </p:txBody>
      </p:sp>
      <p:sp>
        <p:nvSpPr>
          <p:cNvPr id="12" name="object 9"/>
          <p:cNvSpPr/>
          <p:nvPr/>
        </p:nvSpPr>
        <p:spPr>
          <a:xfrm>
            <a:off x="6851275" y="5210012"/>
            <a:ext cx="838434" cy="531495"/>
          </a:xfrm>
          <a:custGeom>
            <a:avLst/>
            <a:gdLst/>
            <a:ahLst/>
            <a:cxnLst/>
            <a:rect l="l" t="t" r="r" b="b"/>
            <a:pathLst>
              <a:path w="756920" h="531495">
                <a:moveTo>
                  <a:pt x="0" y="0"/>
                </a:moveTo>
                <a:lnTo>
                  <a:pt x="756564" y="0"/>
                </a:lnTo>
                <a:lnTo>
                  <a:pt x="756564" y="531458"/>
                </a:lnTo>
                <a:lnTo>
                  <a:pt x="0" y="531458"/>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13" name="object 10"/>
          <p:cNvSpPr/>
          <p:nvPr/>
        </p:nvSpPr>
        <p:spPr>
          <a:xfrm>
            <a:off x="6851275" y="5210012"/>
            <a:ext cx="838434" cy="531495"/>
          </a:xfrm>
          <a:custGeom>
            <a:avLst/>
            <a:gdLst/>
            <a:ahLst/>
            <a:cxnLst/>
            <a:rect l="l" t="t" r="r" b="b"/>
            <a:pathLst>
              <a:path w="756920" h="531495">
                <a:moveTo>
                  <a:pt x="0" y="0"/>
                </a:moveTo>
                <a:lnTo>
                  <a:pt x="756557" y="0"/>
                </a:lnTo>
                <a:lnTo>
                  <a:pt x="756557" y="531464"/>
                </a:lnTo>
                <a:lnTo>
                  <a:pt x="0" y="531464"/>
                </a:lnTo>
                <a:lnTo>
                  <a:pt x="0" y="0"/>
                </a:lnTo>
                <a:close/>
              </a:path>
            </a:pathLst>
          </a:custGeom>
          <a:ln w="28574">
            <a:solidFill>
              <a:srgbClr val="FFFFFF"/>
            </a:solidFill>
          </a:ln>
        </p:spPr>
        <p:txBody>
          <a:bodyPr wrap="square" lIns="0" tIns="0" rIns="0" bIns="0" rtlCol="0"/>
          <a:lstStyle/>
          <a:p>
            <a:endParaRPr>
              <a:solidFill>
                <a:srgbClr val="263147"/>
              </a:solidFill>
            </a:endParaRPr>
          </a:p>
        </p:txBody>
      </p:sp>
      <p:sp>
        <p:nvSpPr>
          <p:cNvPr id="14" name="object 11"/>
          <p:cNvSpPr/>
          <p:nvPr/>
        </p:nvSpPr>
        <p:spPr>
          <a:xfrm>
            <a:off x="6228786" y="4309211"/>
            <a:ext cx="622495" cy="880110"/>
          </a:xfrm>
          <a:custGeom>
            <a:avLst/>
            <a:gdLst/>
            <a:ahLst/>
            <a:cxnLst/>
            <a:rect l="l" t="t" r="r" b="b"/>
            <a:pathLst>
              <a:path w="561975" h="880110">
                <a:moveTo>
                  <a:pt x="561970" y="0"/>
                </a:moveTo>
                <a:lnTo>
                  <a:pt x="0" y="879547"/>
                </a:lnTo>
              </a:path>
            </a:pathLst>
          </a:custGeom>
          <a:ln w="19049">
            <a:solidFill>
              <a:srgbClr val="FFFFFF"/>
            </a:solidFill>
          </a:ln>
        </p:spPr>
        <p:txBody>
          <a:bodyPr wrap="square" lIns="0" tIns="0" rIns="0" bIns="0" rtlCol="0"/>
          <a:lstStyle/>
          <a:p>
            <a:endParaRPr>
              <a:solidFill>
                <a:srgbClr val="263147"/>
              </a:solidFill>
            </a:endParaRPr>
          </a:p>
        </p:txBody>
      </p:sp>
      <p:sp>
        <p:nvSpPr>
          <p:cNvPr id="15" name="object 12"/>
          <p:cNvSpPr/>
          <p:nvPr/>
        </p:nvSpPr>
        <p:spPr>
          <a:xfrm>
            <a:off x="6213756" y="5087648"/>
            <a:ext cx="118169" cy="122555"/>
          </a:xfrm>
          <a:custGeom>
            <a:avLst/>
            <a:gdLst/>
            <a:ahLst/>
            <a:cxnLst/>
            <a:rect l="l" t="t" r="r" b="b"/>
            <a:pathLst>
              <a:path w="106679" h="122554">
                <a:moveTo>
                  <a:pt x="10642" y="0"/>
                </a:moveTo>
                <a:lnTo>
                  <a:pt x="4737" y="5448"/>
                </a:lnTo>
                <a:lnTo>
                  <a:pt x="0" y="122364"/>
                </a:lnTo>
                <a:lnTo>
                  <a:pt x="82761" y="79883"/>
                </a:lnTo>
                <a:lnTo>
                  <a:pt x="27139" y="79883"/>
                </a:lnTo>
                <a:lnTo>
                  <a:pt x="30111" y="6477"/>
                </a:lnTo>
                <a:lnTo>
                  <a:pt x="24663" y="571"/>
                </a:lnTo>
                <a:lnTo>
                  <a:pt x="10642" y="0"/>
                </a:lnTo>
                <a:close/>
              </a:path>
              <a:path w="106679" h="122554">
                <a:moveTo>
                  <a:pt x="92494" y="46342"/>
                </a:moveTo>
                <a:lnTo>
                  <a:pt x="27139" y="79883"/>
                </a:lnTo>
                <a:lnTo>
                  <a:pt x="82761" y="79883"/>
                </a:lnTo>
                <a:lnTo>
                  <a:pt x="104089" y="68935"/>
                </a:lnTo>
                <a:lnTo>
                  <a:pt x="106552" y="61277"/>
                </a:lnTo>
                <a:lnTo>
                  <a:pt x="100152" y="48806"/>
                </a:lnTo>
                <a:lnTo>
                  <a:pt x="92494" y="46342"/>
                </a:lnTo>
                <a:close/>
              </a:path>
            </a:pathLst>
          </a:custGeom>
          <a:solidFill>
            <a:srgbClr val="FFFFFF"/>
          </a:solidFill>
        </p:spPr>
        <p:txBody>
          <a:bodyPr wrap="square" lIns="0" tIns="0" rIns="0" bIns="0" rtlCol="0"/>
          <a:lstStyle/>
          <a:p>
            <a:endParaRPr>
              <a:solidFill>
                <a:srgbClr val="263147"/>
              </a:solidFill>
            </a:endParaRPr>
          </a:p>
        </p:txBody>
      </p:sp>
      <p:sp>
        <p:nvSpPr>
          <p:cNvPr id="16" name="object 13"/>
          <p:cNvSpPr/>
          <p:nvPr/>
        </p:nvSpPr>
        <p:spPr>
          <a:xfrm>
            <a:off x="6851277" y="4309214"/>
            <a:ext cx="408666" cy="878205"/>
          </a:xfrm>
          <a:custGeom>
            <a:avLst/>
            <a:gdLst/>
            <a:ahLst/>
            <a:cxnLst/>
            <a:rect l="l" t="t" r="r" b="b"/>
            <a:pathLst>
              <a:path w="368934" h="878204">
                <a:moveTo>
                  <a:pt x="0" y="0"/>
                </a:moveTo>
                <a:lnTo>
                  <a:pt x="368852" y="877669"/>
                </a:lnTo>
              </a:path>
            </a:pathLst>
          </a:custGeom>
          <a:ln w="19049">
            <a:solidFill>
              <a:srgbClr val="FFFFFF"/>
            </a:solidFill>
          </a:ln>
        </p:spPr>
        <p:txBody>
          <a:bodyPr wrap="square" lIns="0" tIns="0" rIns="0" bIns="0" rtlCol="0"/>
          <a:lstStyle/>
          <a:p>
            <a:endParaRPr>
              <a:solidFill>
                <a:srgbClr val="263147"/>
              </a:solidFill>
            </a:endParaRPr>
          </a:p>
        </p:txBody>
      </p:sp>
      <p:sp>
        <p:nvSpPr>
          <p:cNvPr id="17" name="object 14"/>
          <p:cNvSpPr/>
          <p:nvPr/>
        </p:nvSpPr>
        <p:spPr>
          <a:xfrm>
            <a:off x="7165845" y="5085918"/>
            <a:ext cx="121686" cy="124460"/>
          </a:xfrm>
          <a:custGeom>
            <a:avLst/>
            <a:gdLst/>
            <a:ahLst/>
            <a:cxnLst/>
            <a:rect l="l" t="t" r="r" b="b"/>
            <a:pathLst>
              <a:path w="109854" h="124460">
                <a:moveTo>
                  <a:pt x="16395" y="33578"/>
                </a:moveTo>
                <a:lnTo>
                  <a:pt x="8432" y="34696"/>
                </a:lnTo>
                <a:lnTo>
                  <a:pt x="0" y="45910"/>
                </a:lnTo>
                <a:lnTo>
                  <a:pt x="1130" y="53873"/>
                </a:lnTo>
                <a:lnTo>
                  <a:pt x="94640" y="124206"/>
                </a:lnTo>
                <a:lnTo>
                  <a:pt x="100724" y="77736"/>
                </a:lnTo>
                <a:lnTo>
                  <a:pt x="75107" y="77736"/>
                </a:lnTo>
                <a:lnTo>
                  <a:pt x="16395" y="33578"/>
                </a:lnTo>
                <a:close/>
              </a:path>
              <a:path w="109854" h="124460">
                <a:moveTo>
                  <a:pt x="91020" y="0"/>
                </a:moveTo>
                <a:lnTo>
                  <a:pt x="84645" y="4889"/>
                </a:lnTo>
                <a:lnTo>
                  <a:pt x="75107" y="77736"/>
                </a:lnTo>
                <a:lnTo>
                  <a:pt x="100724" y="77736"/>
                </a:lnTo>
                <a:lnTo>
                  <a:pt x="109829" y="8191"/>
                </a:lnTo>
                <a:lnTo>
                  <a:pt x="104927" y="1816"/>
                </a:lnTo>
                <a:lnTo>
                  <a:pt x="91020" y="0"/>
                </a:lnTo>
                <a:close/>
              </a:path>
            </a:pathLst>
          </a:custGeom>
          <a:solidFill>
            <a:srgbClr val="FFFFFF"/>
          </a:solidFill>
        </p:spPr>
        <p:txBody>
          <a:bodyPr wrap="square" lIns="0" tIns="0" rIns="0" bIns="0" rtlCol="0"/>
          <a:lstStyle/>
          <a:p>
            <a:endParaRPr>
              <a:solidFill>
                <a:srgbClr val="263147"/>
              </a:solidFill>
            </a:endParaRPr>
          </a:p>
        </p:txBody>
      </p:sp>
      <p:sp>
        <p:nvSpPr>
          <p:cNvPr id="18" name="object 15"/>
          <p:cNvSpPr/>
          <p:nvPr/>
        </p:nvSpPr>
        <p:spPr>
          <a:xfrm>
            <a:off x="3362109" y="2633754"/>
            <a:ext cx="3412119" cy="586105"/>
          </a:xfrm>
          <a:custGeom>
            <a:avLst/>
            <a:gdLst/>
            <a:ahLst/>
            <a:cxnLst/>
            <a:rect l="l" t="t" r="r" b="b"/>
            <a:pathLst>
              <a:path w="3080385" h="586105">
                <a:moveTo>
                  <a:pt x="0" y="0"/>
                </a:moveTo>
                <a:lnTo>
                  <a:pt x="3080270" y="0"/>
                </a:lnTo>
                <a:lnTo>
                  <a:pt x="3080270" y="585508"/>
                </a:lnTo>
                <a:lnTo>
                  <a:pt x="0" y="585508"/>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19" name="object 16"/>
          <p:cNvSpPr/>
          <p:nvPr/>
        </p:nvSpPr>
        <p:spPr>
          <a:xfrm>
            <a:off x="3362109" y="2633754"/>
            <a:ext cx="3412119" cy="586105"/>
          </a:xfrm>
          <a:custGeom>
            <a:avLst/>
            <a:gdLst/>
            <a:ahLst/>
            <a:cxnLst/>
            <a:rect l="l" t="t" r="r" b="b"/>
            <a:pathLst>
              <a:path w="3080385" h="586105">
                <a:moveTo>
                  <a:pt x="0" y="0"/>
                </a:moveTo>
                <a:lnTo>
                  <a:pt x="3080267" y="0"/>
                </a:lnTo>
                <a:lnTo>
                  <a:pt x="3080267" y="585511"/>
                </a:lnTo>
                <a:lnTo>
                  <a:pt x="0" y="585511"/>
                </a:lnTo>
                <a:lnTo>
                  <a:pt x="0" y="0"/>
                </a:lnTo>
                <a:close/>
              </a:path>
            </a:pathLst>
          </a:custGeom>
          <a:ln w="12699">
            <a:solidFill>
              <a:srgbClr val="000000"/>
            </a:solidFill>
          </a:ln>
        </p:spPr>
        <p:txBody>
          <a:bodyPr wrap="square" lIns="0" tIns="0" rIns="0" bIns="0" rtlCol="0"/>
          <a:lstStyle/>
          <a:p>
            <a:endParaRPr>
              <a:solidFill>
                <a:srgbClr val="263147"/>
              </a:solidFill>
            </a:endParaRPr>
          </a:p>
        </p:txBody>
      </p:sp>
      <p:sp>
        <p:nvSpPr>
          <p:cNvPr id="20" name="object 17"/>
          <p:cNvSpPr txBox="1">
            <a:spLocks/>
          </p:cNvSpPr>
          <p:nvPr/>
        </p:nvSpPr>
        <p:spPr>
          <a:xfrm>
            <a:off x="4677427" y="2789354"/>
            <a:ext cx="788494" cy="285115"/>
          </a:xfrm>
          <a:prstGeom prst="rect">
            <a:avLst/>
          </a:prstGeom>
        </p:spPr>
        <p:txBody>
          <a:bodyPr vert="horz" wrap="square" lIns="0" tIns="0" rIns="0" bIns="0" rtlCol="0" anchor="ctr">
            <a:spAutoFit/>
          </a:bodyPr>
          <a:lst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a:lstStyle>
          <a:p>
            <a:pPr marL="12700"/>
            <a:r>
              <a:rPr lang="en-US" sz="1800" smtClean="0">
                <a:solidFill>
                  <a:srgbClr val="FFFFFF"/>
                </a:solidFill>
                <a:cs typeface="Arial"/>
              </a:rPr>
              <a:t>Router</a:t>
            </a:r>
            <a:endParaRPr lang="en-US" sz="1800">
              <a:solidFill>
                <a:srgbClr val="263147"/>
              </a:solidFill>
              <a:cs typeface="Arial"/>
            </a:endParaRPr>
          </a:p>
        </p:txBody>
      </p:sp>
      <p:sp>
        <p:nvSpPr>
          <p:cNvPr id="22" name="object 18"/>
          <p:cNvSpPr/>
          <p:nvPr/>
        </p:nvSpPr>
        <p:spPr>
          <a:xfrm>
            <a:off x="1476532" y="4309211"/>
            <a:ext cx="3352331" cy="1796414"/>
          </a:xfrm>
          <a:custGeom>
            <a:avLst/>
            <a:gdLst/>
            <a:ahLst/>
            <a:cxnLst/>
            <a:rect l="l" t="t" r="r" b="b"/>
            <a:pathLst>
              <a:path w="3026410" h="1796414">
                <a:moveTo>
                  <a:pt x="0" y="1795858"/>
                </a:moveTo>
                <a:lnTo>
                  <a:pt x="3026232" y="1795858"/>
                </a:lnTo>
                <a:lnTo>
                  <a:pt x="3026232" y="0"/>
                </a:lnTo>
                <a:lnTo>
                  <a:pt x="0" y="0"/>
                </a:lnTo>
                <a:lnTo>
                  <a:pt x="0" y="1795858"/>
                </a:lnTo>
                <a:close/>
              </a:path>
            </a:pathLst>
          </a:custGeom>
          <a:solidFill>
            <a:srgbClr val="3DA29C"/>
          </a:solidFill>
        </p:spPr>
        <p:txBody>
          <a:bodyPr wrap="square" lIns="0" tIns="0" rIns="0" bIns="0" rtlCol="0"/>
          <a:lstStyle/>
          <a:p>
            <a:endParaRPr>
              <a:solidFill>
                <a:srgbClr val="263147"/>
              </a:solidFill>
            </a:endParaRPr>
          </a:p>
        </p:txBody>
      </p:sp>
      <p:sp>
        <p:nvSpPr>
          <p:cNvPr id="24" name="object 19"/>
          <p:cNvSpPr/>
          <p:nvPr/>
        </p:nvSpPr>
        <p:spPr>
          <a:xfrm>
            <a:off x="1476532" y="3894851"/>
            <a:ext cx="3352331" cy="2210435"/>
          </a:xfrm>
          <a:custGeom>
            <a:avLst/>
            <a:gdLst/>
            <a:ahLst/>
            <a:cxnLst/>
            <a:rect l="l" t="t" r="r" b="b"/>
            <a:pathLst>
              <a:path w="3026410" h="2210435">
                <a:moveTo>
                  <a:pt x="0" y="0"/>
                </a:moveTo>
                <a:lnTo>
                  <a:pt x="3026227" y="0"/>
                </a:lnTo>
                <a:lnTo>
                  <a:pt x="3026227" y="2210218"/>
                </a:lnTo>
                <a:lnTo>
                  <a:pt x="0" y="2210218"/>
                </a:lnTo>
                <a:lnTo>
                  <a:pt x="0" y="0"/>
                </a:lnTo>
                <a:close/>
              </a:path>
            </a:pathLst>
          </a:custGeom>
          <a:ln w="12699">
            <a:solidFill>
              <a:srgbClr val="000000"/>
            </a:solidFill>
          </a:ln>
        </p:spPr>
        <p:txBody>
          <a:bodyPr wrap="square" lIns="0" tIns="0" rIns="0" bIns="0" rtlCol="0"/>
          <a:lstStyle/>
          <a:p>
            <a:endParaRPr>
              <a:solidFill>
                <a:srgbClr val="263147"/>
              </a:solidFill>
            </a:endParaRPr>
          </a:p>
        </p:txBody>
      </p:sp>
      <p:sp>
        <p:nvSpPr>
          <p:cNvPr id="25" name="object 20"/>
          <p:cNvSpPr/>
          <p:nvPr/>
        </p:nvSpPr>
        <p:spPr>
          <a:xfrm>
            <a:off x="1476532" y="3894850"/>
            <a:ext cx="3352331" cy="414655"/>
          </a:xfrm>
          <a:custGeom>
            <a:avLst/>
            <a:gdLst/>
            <a:ahLst/>
            <a:cxnLst/>
            <a:rect l="l" t="t" r="r" b="b"/>
            <a:pathLst>
              <a:path w="3026410" h="414655">
                <a:moveTo>
                  <a:pt x="0" y="0"/>
                </a:moveTo>
                <a:lnTo>
                  <a:pt x="3026232" y="0"/>
                </a:lnTo>
                <a:lnTo>
                  <a:pt x="3026232" y="414362"/>
                </a:lnTo>
                <a:lnTo>
                  <a:pt x="0" y="414362"/>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26" name="object 21"/>
          <p:cNvSpPr/>
          <p:nvPr/>
        </p:nvSpPr>
        <p:spPr>
          <a:xfrm>
            <a:off x="1476532" y="3894850"/>
            <a:ext cx="3352331" cy="414655"/>
          </a:xfrm>
          <a:custGeom>
            <a:avLst/>
            <a:gdLst/>
            <a:ahLst/>
            <a:cxnLst/>
            <a:rect l="l" t="t" r="r" b="b"/>
            <a:pathLst>
              <a:path w="3026410" h="414655">
                <a:moveTo>
                  <a:pt x="0" y="0"/>
                </a:moveTo>
                <a:lnTo>
                  <a:pt x="3026227" y="0"/>
                </a:lnTo>
                <a:lnTo>
                  <a:pt x="3026227" y="414362"/>
                </a:lnTo>
                <a:lnTo>
                  <a:pt x="0" y="414362"/>
                </a:lnTo>
                <a:lnTo>
                  <a:pt x="0" y="0"/>
                </a:lnTo>
                <a:close/>
              </a:path>
            </a:pathLst>
          </a:custGeom>
          <a:ln w="12699">
            <a:solidFill>
              <a:srgbClr val="000000"/>
            </a:solidFill>
          </a:ln>
        </p:spPr>
        <p:txBody>
          <a:bodyPr wrap="square" lIns="0" tIns="0" rIns="0" bIns="0" rtlCol="0"/>
          <a:lstStyle/>
          <a:p>
            <a:endParaRPr>
              <a:solidFill>
                <a:srgbClr val="263147"/>
              </a:solidFill>
            </a:endParaRPr>
          </a:p>
        </p:txBody>
      </p:sp>
      <p:sp>
        <p:nvSpPr>
          <p:cNvPr id="27" name="object 22"/>
          <p:cNvSpPr txBox="1"/>
          <p:nvPr/>
        </p:nvSpPr>
        <p:spPr>
          <a:xfrm>
            <a:off x="2888751" y="3964879"/>
            <a:ext cx="534572" cy="285115"/>
          </a:xfrm>
          <a:prstGeom prst="rect">
            <a:avLst/>
          </a:prstGeom>
        </p:spPr>
        <p:txBody>
          <a:bodyPr vert="horz" wrap="square" lIns="0" tIns="0" rIns="0" bIns="0" rtlCol="0">
            <a:spAutoFit/>
          </a:bodyPr>
          <a:lstStyle/>
          <a:p>
            <a:pPr marL="12700"/>
            <a:r>
              <a:rPr sz="1800" dirty="0">
                <a:solidFill>
                  <a:srgbClr val="FFFFFF"/>
                </a:solidFill>
                <a:cs typeface="Arial"/>
              </a:rPr>
              <a:t>NAT</a:t>
            </a:r>
            <a:endParaRPr sz="1800">
              <a:solidFill>
                <a:srgbClr val="263147"/>
              </a:solidFill>
              <a:cs typeface="Arial"/>
            </a:endParaRPr>
          </a:p>
        </p:txBody>
      </p:sp>
      <p:sp>
        <p:nvSpPr>
          <p:cNvPr id="28" name="object 23"/>
          <p:cNvSpPr/>
          <p:nvPr/>
        </p:nvSpPr>
        <p:spPr>
          <a:xfrm>
            <a:off x="2096058" y="5210012"/>
            <a:ext cx="838434" cy="531495"/>
          </a:xfrm>
          <a:custGeom>
            <a:avLst/>
            <a:gdLst/>
            <a:ahLst/>
            <a:cxnLst/>
            <a:rect l="l" t="t" r="r" b="b"/>
            <a:pathLst>
              <a:path w="756919" h="531495">
                <a:moveTo>
                  <a:pt x="0" y="0"/>
                </a:moveTo>
                <a:lnTo>
                  <a:pt x="756564" y="0"/>
                </a:lnTo>
                <a:lnTo>
                  <a:pt x="756564" y="531458"/>
                </a:lnTo>
                <a:lnTo>
                  <a:pt x="0" y="531458"/>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29" name="object 24"/>
          <p:cNvSpPr/>
          <p:nvPr/>
        </p:nvSpPr>
        <p:spPr>
          <a:xfrm>
            <a:off x="2096058" y="5210012"/>
            <a:ext cx="838434" cy="531495"/>
          </a:xfrm>
          <a:custGeom>
            <a:avLst/>
            <a:gdLst/>
            <a:ahLst/>
            <a:cxnLst/>
            <a:rect l="l" t="t" r="r" b="b"/>
            <a:pathLst>
              <a:path w="756919" h="531495">
                <a:moveTo>
                  <a:pt x="0" y="0"/>
                </a:moveTo>
                <a:lnTo>
                  <a:pt x="756557" y="0"/>
                </a:lnTo>
                <a:lnTo>
                  <a:pt x="756557" y="531464"/>
                </a:lnTo>
                <a:lnTo>
                  <a:pt x="0" y="531464"/>
                </a:lnTo>
                <a:lnTo>
                  <a:pt x="0" y="0"/>
                </a:lnTo>
                <a:close/>
              </a:path>
            </a:pathLst>
          </a:custGeom>
          <a:ln w="57149">
            <a:solidFill>
              <a:srgbClr val="FFFFFF"/>
            </a:solidFill>
          </a:ln>
        </p:spPr>
        <p:txBody>
          <a:bodyPr wrap="square" lIns="0" tIns="0" rIns="0" bIns="0" rtlCol="0"/>
          <a:lstStyle/>
          <a:p>
            <a:endParaRPr>
              <a:solidFill>
                <a:srgbClr val="263147"/>
              </a:solidFill>
            </a:endParaRPr>
          </a:p>
        </p:txBody>
      </p:sp>
      <p:sp>
        <p:nvSpPr>
          <p:cNvPr id="30" name="object 25"/>
          <p:cNvSpPr/>
          <p:nvPr/>
        </p:nvSpPr>
        <p:spPr>
          <a:xfrm>
            <a:off x="3152598" y="5210012"/>
            <a:ext cx="838434" cy="531495"/>
          </a:xfrm>
          <a:custGeom>
            <a:avLst/>
            <a:gdLst/>
            <a:ahLst/>
            <a:cxnLst/>
            <a:rect l="l" t="t" r="r" b="b"/>
            <a:pathLst>
              <a:path w="756920" h="531495">
                <a:moveTo>
                  <a:pt x="0" y="0"/>
                </a:moveTo>
                <a:lnTo>
                  <a:pt x="756564" y="0"/>
                </a:lnTo>
                <a:lnTo>
                  <a:pt x="756564" y="531458"/>
                </a:lnTo>
                <a:lnTo>
                  <a:pt x="0" y="531458"/>
                </a:lnTo>
                <a:lnTo>
                  <a:pt x="0" y="0"/>
                </a:lnTo>
                <a:close/>
              </a:path>
            </a:pathLst>
          </a:custGeom>
          <a:solidFill>
            <a:srgbClr val="3DA29C"/>
          </a:solidFill>
        </p:spPr>
        <p:txBody>
          <a:bodyPr wrap="square" lIns="0" tIns="0" rIns="0" bIns="0" rtlCol="0"/>
          <a:lstStyle/>
          <a:p>
            <a:endParaRPr>
              <a:solidFill>
                <a:srgbClr val="263147"/>
              </a:solidFill>
            </a:endParaRPr>
          </a:p>
        </p:txBody>
      </p:sp>
      <p:sp>
        <p:nvSpPr>
          <p:cNvPr id="31" name="object 26"/>
          <p:cNvSpPr/>
          <p:nvPr/>
        </p:nvSpPr>
        <p:spPr>
          <a:xfrm>
            <a:off x="3152598" y="5210012"/>
            <a:ext cx="838434" cy="531495"/>
          </a:xfrm>
          <a:custGeom>
            <a:avLst/>
            <a:gdLst/>
            <a:ahLst/>
            <a:cxnLst/>
            <a:rect l="l" t="t" r="r" b="b"/>
            <a:pathLst>
              <a:path w="756920" h="531495">
                <a:moveTo>
                  <a:pt x="0" y="0"/>
                </a:moveTo>
                <a:lnTo>
                  <a:pt x="756557" y="0"/>
                </a:lnTo>
                <a:lnTo>
                  <a:pt x="756557" y="531464"/>
                </a:lnTo>
                <a:lnTo>
                  <a:pt x="0" y="531464"/>
                </a:lnTo>
                <a:lnTo>
                  <a:pt x="0" y="0"/>
                </a:lnTo>
                <a:close/>
              </a:path>
            </a:pathLst>
          </a:custGeom>
          <a:ln w="28574">
            <a:solidFill>
              <a:srgbClr val="FFFFFF"/>
            </a:solidFill>
          </a:ln>
        </p:spPr>
        <p:txBody>
          <a:bodyPr wrap="square" lIns="0" tIns="0" rIns="0" bIns="0" rtlCol="0"/>
          <a:lstStyle/>
          <a:p>
            <a:endParaRPr>
              <a:solidFill>
                <a:srgbClr val="263147"/>
              </a:solidFill>
            </a:endParaRPr>
          </a:p>
        </p:txBody>
      </p:sp>
      <p:sp>
        <p:nvSpPr>
          <p:cNvPr id="32" name="object 27"/>
          <p:cNvSpPr/>
          <p:nvPr/>
        </p:nvSpPr>
        <p:spPr>
          <a:xfrm>
            <a:off x="2530108" y="4309211"/>
            <a:ext cx="622495" cy="880110"/>
          </a:xfrm>
          <a:custGeom>
            <a:avLst/>
            <a:gdLst/>
            <a:ahLst/>
            <a:cxnLst/>
            <a:rect l="l" t="t" r="r" b="b"/>
            <a:pathLst>
              <a:path w="561975" h="880110">
                <a:moveTo>
                  <a:pt x="561970" y="0"/>
                </a:moveTo>
                <a:lnTo>
                  <a:pt x="0" y="879547"/>
                </a:lnTo>
              </a:path>
            </a:pathLst>
          </a:custGeom>
          <a:ln w="19049">
            <a:solidFill>
              <a:srgbClr val="FFFFFF"/>
            </a:solidFill>
          </a:ln>
        </p:spPr>
        <p:txBody>
          <a:bodyPr wrap="square" lIns="0" tIns="0" rIns="0" bIns="0" rtlCol="0"/>
          <a:lstStyle/>
          <a:p>
            <a:endParaRPr>
              <a:solidFill>
                <a:srgbClr val="263147"/>
              </a:solidFill>
            </a:endParaRPr>
          </a:p>
        </p:txBody>
      </p:sp>
      <p:sp>
        <p:nvSpPr>
          <p:cNvPr id="33" name="object 28"/>
          <p:cNvSpPr/>
          <p:nvPr/>
        </p:nvSpPr>
        <p:spPr>
          <a:xfrm>
            <a:off x="2515077" y="5087648"/>
            <a:ext cx="118169" cy="122555"/>
          </a:xfrm>
          <a:custGeom>
            <a:avLst/>
            <a:gdLst/>
            <a:ahLst/>
            <a:cxnLst/>
            <a:rect l="l" t="t" r="r" b="b"/>
            <a:pathLst>
              <a:path w="106680" h="122554">
                <a:moveTo>
                  <a:pt x="10642" y="0"/>
                </a:moveTo>
                <a:lnTo>
                  <a:pt x="4737" y="5448"/>
                </a:lnTo>
                <a:lnTo>
                  <a:pt x="0" y="122364"/>
                </a:lnTo>
                <a:lnTo>
                  <a:pt x="82771" y="79883"/>
                </a:lnTo>
                <a:lnTo>
                  <a:pt x="27139" y="79883"/>
                </a:lnTo>
                <a:lnTo>
                  <a:pt x="30111" y="6477"/>
                </a:lnTo>
                <a:lnTo>
                  <a:pt x="24663" y="571"/>
                </a:lnTo>
                <a:lnTo>
                  <a:pt x="10642" y="0"/>
                </a:lnTo>
                <a:close/>
              </a:path>
              <a:path w="106680" h="122554">
                <a:moveTo>
                  <a:pt x="92494" y="46342"/>
                </a:moveTo>
                <a:lnTo>
                  <a:pt x="27139" y="79883"/>
                </a:lnTo>
                <a:lnTo>
                  <a:pt x="82771" y="79883"/>
                </a:lnTo>
                <a:lnTo>
                  <a:pt x="104101" y="68935"/>
                </a:lnTo>
                <a:lnTo>
                  <a:pt x="106553" y="61277"/>
                </a:lnTo>
                <a:lnTo>
                  <a:pt x="100152" y="48806"/>
                </a:lnTo>
                <a:lnTo>
                  <a:pt x="92494" y="46342"/>
                </a:lnTo>
                <a:close/>
              </a:path>
            </a:pathLst>
          </a:custGeom>
          <a:solidFill>
            <a:srgbClr val="FFFFFF"/>
          </a:solidFill>
        </p:spPr>
        <p:txBody>
          <a:bodyPr wrap="square" lIns="0" tIns="0" rIns="0" bIns="0" rtlCol="0"/>
          <a:lstStyle/>
          <a:p>
            <a:endParaRPr>
              <a:solidFill>
                <a:srgbClr val="263147"/>
              </a:solidFill>
            </a:endParaRPr>
          </a:p>
        </p:txBody>
      </p:sp>
      <p:sp>
        <p:nvSpPr>
          <p:cNvPr id="34" name="object 29"/>
          <p:cNvSpPr/>
          <p:nvPr/>
        </p:nvSpPr>
        <p:spPr>
          <a:xfrm>
            <a:off x="3152598" y="4309214"/>
            <a:ext cx="408666" cy="878205"/>
          </a:xfrm>
          <a:custGeom>
            <a:avLst/>
            <a:gdLst/>
            <a:ahLst/>
            <a:cxnLst/>
            <a:rect l="l" t="t" r="r" b="b"/>
            <a:pathLst>
              <a:path w="368935" h="878204">
                <a:moveTo>
                  <a:pt x="0" y="0"/>
                </a:moveTo>
                <a:lnTo>
                  <a:pt x="368852" y="877669"/>
                </a:lnTo>
              </a:path>
            </a:pathLst>
          </a:custGeom>
          <a:ln w="19049">
            <a:solidFill>
              <a:srgbClr val="FFFFFF"/>
            </a:solidFill>
          </a:ln>
        </p:spPr>
        <p:txBody>
          <a:bodyPr wrap="square" lIns="0" tIns="0" rIns="0" bIns="0" rtlCol="0"/>
          <a:lstStyle/>
          <a:p>
            <a:endParaRPr>
              <a:solidFill>
                <a:srgbClr val="263147"/>
              </a:solidFill>
            </a:endParaRPr>
          </a:p>
        </p:txBody>
      </p:sp>
      <p:sp>
        <p:nvSpPr>
          <p:cNvPr id="35" name="object 30"/>
          <p:cNvSpPr/>
          <p:nvPr/>
        </p:nvSpPr>
        <p:spPr>
          <a:xfrm>
            <a:off x="3467179" y="5085918"/>
            <a:ext cx="121686" cy="124460"/>
          </a:xfrm>
          <a:custGeom>
            <a:avLst/>
            <a:gdLst/>
            <a:ahLst/>
            <a:cxnLst/>
            <a:rect l="l" t="t" r="r" b="b"/>
            <a:pathLst>
              <a:path w="109855" h="124460">
                <a:moveTo>
                  <a:pt x="16382" y="33578"/>
                </a:moveTo>
                <a:lnTo>
                  <a:pt x="8420" y="34696"/>
                </a:lnTo>
                <a:lnTo>
                  <a:pt x="0" y="45910"/>
                </a:lnTo>
                <a:lnTo>
                  <a:pt x="1117" y="53873"/>
                </a:lnTo>
                <a:lnTo>
                  <a:pt x="94627" y="124206"/>
                </a:lnTo>
                <a:lnTo>
                  <a:pt x="100711" y="77736"/>
                </a:lnTo>
                <a:lnTo>
                  <a:pt x="75095" y="77736"/>
                </a:lnTo>
                <a:lnTo>
                  <a:pt x="16382" y="33578"/>
                </a:lnTo>
                <a:close/>
              </a:path>
              <a:path w="109855" h="124460">
                <a:moveTo>
                  <a:pt x="91008" y="0"/>
                </a:moveTo>
                <a:lnTo>
                  <a:pt x="84632" y="4889"/>
                </a:lnTo>
                <a:lnTo>
                  <a:pt x="75095" y="77736"/>
                </a:lnTo>
                <a:lnTo>
                  <a:pt x="100711" y="77736"/>
                </a:lnTo>
                <a:lnTo>
                  <a:pt x="109816" y="8191"/>
                </a:lnTo>
                <a:lnTo>
                  <a:pt x="104914" y="1816"/>
                </a:lnTo>
                <a:lnTo>
                  <a:pt x="91008" y="0"/>
                </a:lnTo>
                <a:close/>
              </a:path>
            </a:pathLst>
          </a:custGeom>
          <a:solidFill>
            <a:srgbClr val="FFFFFF"/>
          </a:solidFill>
        </p:spPr>
        <p:txBody>
          <a:bodyPr wrap="square" lIns="0" tIns="0" rIns="0" bIns="0" rtlCol="0"/>
          <a:lstStyle/>
          <a:p>
            <a:endParaRPr>
              <a:solidFill>
                <a:srgbClr val="263147"/>
              </a:solidFill>
            </a:endParaRPr>
          </a:p>
        </p:txBody>
      </p:sp>
      <p:sp>
        <p:nvSpPr>
          <p:cNvPr id="36" name="object 31"/>
          <p:cNvSpPr txBox="1"/>
          <p:nvPr/>
        </p:nvSpPr>
        <p:spPr>
          <a:xfrm>
            <a:off x="5262428" y="2337168"/>
            <a:ext cx="863756" cy="184666"/>
          </a:xfrm>
          <a:prstGeom prst="rect">
            <a:avLst/>
          </a:prstGeom>
        </p:spPr>
        <p:txBody>
          <a:bodyPr vert="horz" wrap="square" lIns="0" tIns="0" rIns="0" bIns="0" rtlCol="0">
            <a:spAutoFit/>
          </a:bodyPr>
          <a:lstStyle/>
          <a:p>
            <a:pPr marL="12700"/>
            <a:r>
              <a:rPr sz="1200" dirty="0">
                <a:solidFill>
                  <a:srgbClr val="263147"/>
                </a:solidFill>
                <a:cs typeface="Arial"/>
              </a:rPr>
              <a:t>foo.com:80</a:t>
            </a:r>
            <a:endParaRPr sz="1200">
              <a:solidFill>
                <a:srgbClr val="263147"/>
              </a:solidFill>
              <a:cs typeface="Arial"/>
            </a:endParaRPr>
          </a:p>
        </p:txBody>
      </p:sp>
      <p:sp>
        <p:nvSpPr>
          <p:cNvPr id="37" name="object 32"/>
          <p:cNvSpPr txBox="1"/>
          <p:nvPr/>
        </p:nvSpPr>
        <p:spPr>
          <a:xfrm>
            <a:off x="2245330" y="3516464"/>
            <a:ext cx="1436311" cy="153888"/>
          </a:xfrm>
          <a:prstGeom prst="rect">
            <a:avLst/>
          </a:prstGeom>
        </p:spPr>
        <p:txBody>
          <a:bodyPr vert="horz" wrap="square" lIns="0" tIns="0" rIns="0" bIns="0" rtlCol="0">
            <a:spAutoFit/>
          </a:bodyPr>
          <a:lstStyle/>
          <a:p>
            <a:pPr marL="12700"/>
            <a:r>
              <a:rPr sz="1000" spc="-5" dirty="0" smtClean="0">
                <a:solidFill>
                  <a:srgbClr val="263147"/>
                </a:solidFill>
                <a:cs typeface="Arial"/>
              </a:rPr>
              <a:t>192.16</a:t>
            </a:r>
            <a:r>
              <a:rPr lang="en-US" sz="1000" spc="-5" dirty="0" smtClean="0">
                <a:solidFill>
                  <a:srgbClr val="263147"/>
                </a:solidFill>
                <a:cs typeface="Arial"/>
              </a:rPr>
              <a:t>3</a:t>
            </a:r>
            <a:r>
              <a:rPr sz="1000" spc="-5" dirty="0" smtClean="0">
                <a:solidFill>
                  <a:srgbClr val="263147"/>
                </a:solidFill>
                <a:cs typeface="Arial"/>
              </a:rPr>
              <a:t>.</a:t>
            </a:r>
            <a:r>
              <a:rPr lang="en-US" sz="1000" spc="-5" dirty="0" smtClean="0">
                <a:solidFill>
                  <a:srgbClr val="263147"/>
                </a:solidFill>
                <a:cs typeface="Arial"/>
              </a:rPr>
              <a:t>123</a:t>
            </a:r>
            <a:r>
              <a:rPr sz="1000" spc="-5" dirty="0" smtClean="0">
                <a:solidFill>
                  <a:srgbClr val="263147"/>
                </a:solidFill>
                <a:cs typeface="Arial"/>
              </a:rPr>
              <a:t>.</a:t>
            </a:r>
            <a:r>
              <a:rPr lang="en-US" sz="1000" spc="-5" dirty="0" smtClean="0">
                <a:solidFill>
                  <a:srgbClr val="263147"/>
                </a:solidFill>
                <a:cs typeface="Arial"/>
              </a:rPr>
              <a:t>45</a:t>
            </a:r>
            <a:r>
              <a:rPr sz="1000" spc="-5" dirty="0" smtClean="0">
                <a:solidFill>
                  <a:srgbClr val="263147"/>
                </a:solidFill>
                <a:cs typeface="Arial"/>
              </a:rPr>
              <a:t>:61021</a:t>
            </a:r>
            <a:endParaRPr sz="1000" dirty="0">
              <a:solidFill>
                <a:srgbClr val="263147"/>
              </a:solidFill>
              <a:cs typeface="Arial"/>
            </a:endParaRPr>
          </a:p>
        </p:txBody>
      </p:sp>
      <p:sp>
        <p:nvSpPr>
          <p:cNvPr id="38" name="object 33"/>
          <p:cNvSpPr txBox="1"/>
          <p:nvPr/>
        </p:nvSpPr>
        <p:spPr>
          <a:xfrm>
            <a:off x="6315044" y="3515474"/>
            <a:ext cx="1436311" cy="153888"/>
          </a:xfrm>
          <a:prstGeom prst="rect">
            <a:avLst/>
          </a:prstGeom>
        </p:spPr>
        <p:txBody>
          <a:bodyPr vert="horz" wrap="square" lIns="0" tIns="0" rIns="0" bIns="0" rtlCol="0">
            <a:spAutoFit/>
          </a:bodyPr>
          <a:lstStyle/>
          <a:p>
            <a:pPr marL="12700"/>
            <a:r>
              <a:rPr lang="en-US" sz="1000" spc="-5" dirty="0">
                <a:solidFill>
                  <a:srgbClr val="263147"/>
                </a:solidFill>
                <a:cs typeface="Arial"/>
              </a:rPr>
              <a:t>192.163.123.45:61021</a:t>
            </a:r>
            <a:endParaRPr lang="en-US" sz="1000" dirty="0">
              <a:solidFill>
                <a:srgbClr val="263147"/>
              </a:solidFill>
              <a:cs typeface="Arial"/>
            </a:endParaRPr>
          </a:p>
        </p:txBody>
      </p:sp>
      <p:sp>
        <p:nvSpPr>
          <p:cNvPr id="39" name="object 34"/>
          <p:cNvSpPr txBox="1"/>
          <p:nvPr/>
        </p:nvSpPr>
        <p:spPr>
          <a:xfrm>
            <a:off x="1631880" y="4595837"/>
            <a:ext cx="1201381" cy="153888"/>
          </a:xfrm>
          <a:prstGeom prst="rect">
            <a:avLst/>
          </a:prstGeom>
        </p:spPr>
        <p:txBody>
          <a:bodyPr vert="horz" wrap="square" lIns="0" tIns="0" rIns="0" bIns="0" rtlCol="0">
            <a:spAutoFit/>
          </a:bodyPr>
          <a:lstStyle/>
          <a:p>
            <a:pPr marL="12700"/>
            <a:r>
              <a:rPr sz="1000" spc="-5" dirty="0">
                <a:solidFill>
                  <a:srgbClr val="263147"/>
                </a:solidFill>
                <a:cs typeface="Arial"/>
              </a:rPr>
              <a:t>10.254.0.71:61021</a:t>
            </a:r>
            <a:endParaRPr sz="1000" dirty="0">
              <a:solidFill>
                <a:srgbClr val="263147"/>
              </a:solidFill>
              <a:cs typeface="Arial"/>
            </a:endParaRPr>
          </a:p>
        </p:txBody>
      </p:sp>
      <p:sp>
        <p:nvSpPr>
          <p:cNvPr id="40" name="object 35"/>
          <p:cNvSpPr txBox="1"/>
          <p:nvPr/>
        </p:nvSpPr>
        <p:spPr>
          <a:xfrm>
            <a:off x="3526447" y="4625124"/>
            <a:ext cx="1201381" cy="153888"/>
          </a:xfrm>
          <a:prstGeom prst="rect">
            <a:avLst/>
          </a:prstGeom>
        </p:spPr>
        <p:txBody>
          <a:bodyPr vert="horz" wrap="square" lIns="0" tIns="0" rIns="0" bIns="0" rtlCol="0">
            <a:spAutoFit/>
          </a:bodyPr>
          <a:lstStyle/>
          <a:p>
            <a:pPr marL="12700"/>
            <a:r>
              <a:rPr sz="1000" spc="-5" dirty="0">
                <a:solidFill>
                  <a:srgbClr val="263147"/>
                </a:solidFill>
                <a:cs typeface="Arial"/>
              </a:rPr>
              <a:t>10.254.0.76:61001</a:t>
            </a:r>
            <a:endParaRPr sz="1000">
              <a:solidFill>
                <a:srgbClr val="263147"/>
              </a:solidFill>
              <a:cs typeface="Arial"/>
            </a:endParaRPr>
          </a:p>
        </p:txBody>
      </p:sp>
      <p:sp>
        <p:nvSpPr>
          <p:cNvPr id="41" name="object 36"/>
          <p:cNvSpPr txBox="1"/>
          <p:nvPr/>
        </p:nvSpPr>
        <p:spPr>
          <a:xfrm>
            <a:off x="5262429" y="4654410"/>
            <a:ext cx="1201381" cy="153888"/>
          </a:xfrm>
          <a:prstGeom prst="rect">
            <a:avLst/>
          </a:prstGeom>
        </p:spPr>
        <p:txBody>
          <a:bodyPr vert="horz" wrap="square" lIns="0" tIns="0" rIns="0" bIns="0" rtlCol="0">
            <a:spAutoFit/>
          </a:bodyPr>
          <a:lstStyle/>
          <a:p>
            <a:pPr marL="12700"/>
            <a:r>
              <a:rPr sz="1000" spc="-5" dirty="0">
                <a:solidFill>
                  <a:srgbClr val="263147"/>
                </a:solidFill>
                <a:cs typeface="Arial"/>
              </a:rPr>
              <a:t>10.254.0.89:61021</a:t>
            </a:r>
            <a:endParaRPr sz="1000">
              <a:solidFill>
                <a:srgbClr val="263147"/>
              </a:solidFill>
              <a:cs typeface="Arial"/>
            </a:endParaRPr>
          </a:p>
        </p:txBody>
      </p:sp>
      <p:sp>
        <p:nvSpPr>
          <p:cNvPr id="42" name="object 37"/>
          <p:cNvSpPr txBox="1"/>
          <p:nvPr/>
        </p:nvSpPr>
        <p:spPr>
          <a:xfrm>
            <a:off x="7135838" y="4625124"/>
            <a:ext cx="1201381" cy="153888"/>
          </a:xfrm>
          <a:prstGeom prst="rect">
            <a:avLst/>
          </a:prstGeom>
        </p:spPr>
        <p:txBody>
          <a:bodyPr vert="horz" wrap="square" lIns="0" tIns="0" rIns="0" bIns="0" rtlCol="0">
            <a:spAutoFit/>
          </a:bodyPr>
          <a:lstStyle/>
          <a:p>
            <a:pPr marL="12700"/>
            <a:r>
              <a:rPr sz="1000" spc="-5" dirty="0">
                <a:solidFill>
                  <a:srgbClr val="263147"/>
                </a:solidFill>
                <a:cs typeface="Arial"/>
              </a:rPr>
              <a:t>10.254.0.93:61018</a:t>
            </a:r>
            <a:endParaRPr sz="1000">
              <a:solidFill>
                <a:srgbClr val="263147"/>
              </a:solidFill>
              <a:cs typeface="Arial"/>
            </a:endParaRPr>
          </a:p>
        </p:txBody>
      </p:sp>
      <p:sp>
        <p:nvSpPr>
          <p:cNvPr id="43" name="object 38"/>
          <p:cNvSpPr/>
          <p:nvPr/>
        </p:nvSpPr>
        <p:spPr>
          <a:xfrm>
            <a:off x="3178611" y="3219259"/>
            <a:ext cx="1889994" cy="666750"/>
          </a:xfrm>
          <a:custGeom>
            <a:avLst/>
            <a:gdLst/>
            <a:ahLst/>
            <a:cxnLst/>
            <a:rect l="l" t="t" r="r" b="b"/>
            <a:pathLst>
              <a:path w="1706245" h="666750">
                <a:moveTo>
                  <a:pt x="1705798" y="0"/>
                </a:moveTo>
                <a:lnTo>
                  <a:pt x="0" y="666418"/>
                </a:lnTo>
              </a:path>
            </a:pathLst>
          </a:custGeom>
          <a:ln w="19049">
            <a:solidFill>
              <a:srgbClr val="000000"/>
            </a:solidFill>
          </a:ln>
        </p:spPr>
        <p:txBody>
          <a:bodyPr wrap="square" lIns="0" tIns="0" rIns="0" bIns="0" rtlCol="0"/>
          <a:lstStyle/>
          <a:p>
            <a:endParaRPr>
              <a:solidFill>
                <a:srgbClr val="263147"/>
              </a:solidFill>
            </a:endParaRPr>
          </a:p>
        </p:txBody>
      </p:sp>
      <p:sp>
        <p:nvSpPr>
          <p:cNvPr id="44" name="object 39"/>
          <p:cNvSpPr/>
          <p:nvPr/>
        </p:nvSpPr>
        <p:spPr>
          <a:xfrm>
            <a:off x="3152599" y="3802243"/>
            <a:ext cx="137863" cy="111125"/>
          </a:xfrm>
          <a:custGeom>
            <a:avLst/>
            <a:gdLst/>
            <a:ahLst/>
            <a:cxnLst/>
            <a:rect l="l" t="t" r="r" b="b"/>
            <a:pathLst>
              <a:path w="124460" h="111125">
                <a:moveTo>
                  <a:pt x="80670" y="0"/>
                </a:moveTo>
                <a:lnTo>
                  <a:pt x="72682" y="927"/>
                </a:lnTo>
                <a:lnTo>
                  <a:pt x="0" y="92608"/>
                </a:lnTo>
                <a:lnTo>
                  <a:pt x="115595" y="110743"/>
                </a:lnTo>
                <a:lnTo>
                  <a:pt x="122097" y="106006"/>
                </a:lnTo>
                <a:lnTo>
                  <a:pt x="124269" y="92151"/>
                </a:lnTo>
                <a:lnTo>
                  <a:pt x="119532" y="85661"/>
                </a:lnTo>
                <a:lnTo>
                  <a:pt x="46964" y="74269"/>
                </a:lnTo>
                <a:lnTo>
                  <a:pt x="92595" y="16700"/>
                </a:lnTo>
                <a:lnTo>
                  <a:pt x="91668" y="8712"/>
                </a:lnTo>
                <a:lnTo>
                  <a:pt x="80670" y="0"/>
                </a:lnTo>
                <a:close/>
              </a:path>
            </a:pathLst>
          </a:custGeom>
          <a:solidFill>
            <a:srgbClr val="000000"/>
          </a:solidFill>
        </p:spPr>
        <p:txBody>
          <a:bodyPr wrap="square" lIns="0" tIns="0" rIns="0" bIns="0" rtlCol="0"/>
          <a:lstStyle/>
          <a:p>
            <a:endParaRPr>
              <a:solidFill>
                <a:srgbClr val="263147"/>
              </a:solidFill>
            </a:endParaRPr>
          </a:p>
        </p:txBody>
      </p:sp>
      <p:sp>
        <p:nvSpPr>
          <p:cNvPr id="45" name="object 40"/>
          <p:cNvSpPr/>
          <p:nvPr/>
        </p:nvSpPr>
        <p:spPr>
          <a:xfrm>
            <a:off x="5068113" y="3219262"/>
            <a:ext cx="1757758" cy="666115"/>
          </a:xfrm>
          <a:custGeom>
            <a:avLst/>
            <a:gdLst/>
            <a:ahLst/>
            <a:cxnLst/>
            <a:rect l="l" t="t" r="r" b="b"/>
            <a:pathLst>
              <a:path w="1586864" h="666114">
                <a:moveTo>
                  <a:pt x="0" y="0"/>
                </a:moveTo>
                <a:lnTo>
                  <a:pt x="1586478" y="665728"/>
                </a:lnTo>
              </a:path>
            </a:pathLst>
          </a:custGeom>
          <a:ln w="19049">
            <a:solidFill>
              <a:srgbClr val="000000"/>
            </a:solidFill>
          </a:ln>
        </p:spPr>
        <p:txBody>
          <a:bodyPr wrap="square" lIns="0" tIns="0" rIns="0" bIns="0" rtlCol="0"/>
          <a:lstStyle/>
          <a:p>
            <a:endParaRPr>
              <a:solidFill>
                <a:srgbClr val="263147"/>
              </a:solidFill>
            </a:endParaRPr>
          </a:p>
        </p:txBody>
      </p:sp>
      <p:sp>
        <p:nvSpPr>
          <p:cNvPr id="46" name="object 41"/>
          <p:cNvSpPr/>
          <p:nvPr/>
        </p:nvSpPr>
        <p:spPr>
          <a:xfrm>
            <a:off x="6713596" y="3800160"/>
            <a:ext cx="137863" cy="109855"/>
          </a:xfrm>
          <a:custGeom>
            <a:avLst/>
            <a:gdLst/>
            <a:ahLst/>
            <a:cxnLst/>
            <a:rect l="l" t="t" r="r" b="b"/>
            <a:pathLst>
              <a:path w="124460" h="109855">
                <a:moveTo>
                  <a:pt x="45872" y="0"/>
                </a:moveTo>
                <a:lnTo>
                  <a:pt x="34670" y="8432"/>
                </a:lnTo>
                <a:lnTo>
                  <a:pt x="33540" y="16395"/>
                </a:lnTo>
                <a:lnTo>
                  <a:pt x="77736" y="75082"/>
                </a:lnTo>
                <a:lnTo>
                  <a:pt x="4902" y="84658"/>
                </a:lnTo>
                <a:lnTo>
                  <a:pt x="0" y="91033"/>
                </a:lnTo>
                <a:lnTo>
                  <a:pt x="1828" y="104940"/>
                </a:lnTo>
                <a:lnTo>
                  <a:pt x="8216" y="109842"/>
                </a:lnTo>
                <a:lnTo>
                  <a:pt x="124218" y="94589"/>
                </a:lnTo>
                <a:lnTo>
                  <a:pt x="53835" y="1117"/>
                </a:lnTo>
                <a:lnTo>
                  <a:pt x="45872" y="0"/>
                </a:lnTo>
                <a:close/>
              </a:path>
            </a:pathLst>
          </a:custGeom>
          <a:solidFill>
            <a:srgbClr val="000000"/>
          </a:solidFill>
        </p:spPr>
        <p:txBody>
          <a:bodyPr wrap="square" lIns="0" tIns="0" rIns="0" bIns="0" rtlCol="0"/>
          <a:lstStyle/>
          <a:p>
            <a:endParaRPr>
              <a:solidFill>
                <a:srgbClr val="263147"/>
              </a:solidFill>
            </a:endParaRPr>
          </a:p>
        </p:txBody>
      </p:sp>
      <p:sp>
        <p:nvSpPr>
          <p:cNvPr id="47" name="object 42"/>
          <p:cNvSpPr/>
          <p:nvPr/>
        </p:nvSpPr>
        <p:spPr>
          <a:xfrm>
            <a:off x="5068111" y="2213673"/>
            <a:ext cx="0" cy="394970"/>
          </a:xfrm>
          <a:custGeom>
            <a:avLst/>
            <a:gdLst/>
            <a:ahLst/>
            <a:cxnLst/>
            <a:rect l="l" t="t" r="r" b="b"/>
            <a:pathLst>
              <a:path h="394969">
                <a:moveTo>
                  <a:pt x="0" y="0"/>
                </a:moveTo>
                <a:lnTo>
                  <a:pt x="0" y="394688"/>
                </a:lnTo>
              </a:path>
            </a:pathLst>
          </a:custGeom>
          <a:ln w="19049">
            <a:solidFill>
              <a:srgbClr val="000000"/>
            </a:solidFill>
          </a:ln>
        </p:spPr>
        <p:txBody>
          <a:bodyPr wrap="square" lIns="0" tIns="0" rIns="0" bIns="0" rtlCol="0"/>
          <a:lstStyle/>
          <a:p>
            <a:endParaRPr>
              <a:solidFill>
                <a:srgbClr val="263147"/>
              </a:solidFill>
            </a:endParaRPr>
          </a:p>
        </p:txBody>
      </p:sp>
      <p:sp>
        <p:nvSpPr>
          <p:cNvPr id="48" name="object 43"/>
          <p:cNvSpPr/>
          <p:nvPr/>
        </p:nvSpPr>
        <p:spPr>
          <a:xfrm>
            <a:off x="5002808" y="2517663"/>
            <a:ext cx="130830" cy="116205"/>
          </a:xfrm>
          <a:custGeom>
            <a:avLst/>
            <a:gdLst/>
            <a:ahLst/>
            <a:cxnLst/>
            <a:rect l="l" t="t" r="r" b="b"/>
            <a:pathLst>
              <a:path w="118110" h="116205">
                <a:moveTo>
                  <a:pt x="14160" y="0"/>
                </a:moveTo>
                <a:lnTo>
                  <a:pt x="2044" y="7061"/>
                </a:lnTo>
                <a:lnTo>
                  <a:pt x="0" y="14846"/>
                </a:lnTo>
                <a:lnTo>
                  <a:pt x="58953" y="115912"/>
                </a:lnTo>
                <a:lnTo>
                  <a:pt x="88363" y="65493"/>
                </a:lnTo>
                <a:lnTo>
                  <a:pt x="58953" y="65493"/>
                </a:lnTo>
                <a:lnTo>
                  <a:pt x="21932" y="2044"/>
                </a:lnTo>
                <a:lnTo>
                  <a:pt x="14160" y="0"/>
                </a:lnTo>
                <a:close/>
              </a:path>
              <a:path w="118110" h="116205">
                <a:moveTo>
                  <a:pt x="103746" y="0"/>
                </a:moveTo>
                <a:lnTo>
                  <a:pt x="95961" y="2044"/>
                </a:lnTo>
                <a:lnTo>
                  <a:pt x="58953" y="65493"/>
                </a:lnTo>
                <a:lnTo>
                  <a:pt x="88363" y="65493"/>
                </a:lnTo>
                <a:lnTo>
                  <a:pt x="117906" y="14846"/>
                </a:lnTo>
                <a:lnTo>
                  <a:pt x="115862" y="7061"/>
                </a:lnTo>
                <a:lnTo>
                  <a:pt x="103746" y="0"/>
                </a:lnTo>
                <a:close/>
              </a:path>
            </a:pathLst>
          </a:custGeom>
          <a:solidFill>
            <a:srgbClr val="000000"/>
          </a:solidFill>
        </p:spPr>
        <p:txBody>
          <a:bodyPr wrap="square" lIns="0" tIns="0" rIns="0" bIns="0" rtlCol="0"/>
          <a:lstStyle/>
          <a:p>
            <a:endParaRPr>
              <a:solidFill>
                <a:srgbClr val="263147"/>
              </a:solidFill>
            </a:endParaRPr>
          </a:p>
        </p:txBody>
      </p:sp>
      <p:sp>
        <p:nvSpPr>
          <p:cNvPr id="49" name="object 44"/>
          <p:cNvSpPr txBox="1"/>
          <p:nvPr/>
        </p:nvSpPr>
        <p:spPr>
          <a:xfrm>
            <a:off x="3889690" y="5325140"/>
            <a:ext cx="858833" cy="744855"/>
          </a:xfrm>
          <a:prstGeom prst="rect">
            <a:avLst/>
          </a:prstGeom>
        </p:spPr>
        <p:txBody>
          <a:bodyPr vert="horz" wrap="square" lIns="0" tIns="0" rIns="0" bIns="0" rtlCol="0">
            <a:spAutoFit/>
          </a:bodyPr>
          <a:lstStyle/>
          <a:p>
            <a:pPr marL="12700" marR="5080" indent="270510">
              <a:lnSpc>
                <a:spcPct val="133800"/>
              </a:lnSpc>
            </a:pPr>
            <a:r>
              <a:rPr sz="1800" dirty="0">
                <a:solidFill>
                  <a:srgbClr val="FFFFFF"/>
                </a:solidFill>
                <a:cs typeface="Arial"/>
              </a:rPr>
              <a:t>…  Runner</a:t>
            </a:r>
            <a:endParaRPr sz="1800">
              <a:solidFill>
                <a:srgbClr val="263147"/>
              </a:solidFill>
              <a:cs typeface="Arial"/>
            </a:endParaRPr>
          </a:p>
        </p:txBody>
      </p:sp>
      <p:sp>
        <p:nvSpPr>
          <p:cNvPr id="50" name="object 45"/>
          <p:cNvSpPr txBox="1"/>
          <p:nvPr/>
        </p:nvSpPr>
        <p:spPr>
          <a:xfrm>
            <a:off x="7588367" y="5361416"/>
            <a:ext cx="858833" cy="708660"/>
          </a:xfrm>
          <a:prstGeom prst="rect">
            <a:avLst/>
          </a:prstGeom>
        </p:spPr>
        <p:txBody>
          <a:bodyPr vert="horz" wrap="square" lIns="0" tIns="0" rIns="0" bIns="0" rtlCol="0">
            <a:spAutoFit/>
          </a:bodyPr>
          <a:lstStyle/>
          <a:p>
            <a:pPr marL="12700" marR="5080" indent="288290">
              <a:lnSpc>
                <a:spcPct val="127200"/>
              </a:lnSpc>
            </a:pPr>
            <a:r>
              <a:rPr sz="1800" dirty="0">
                <a:solidFill>
                  <a:srgbClr val="FFFFFF"/>
                </a:solidFill>
                <a:cs typeface="Arial"/>
              </a:rPr>
              <a:t>…  Runner</a:t>
            </a:r>
            <a:endParaRPr sz="1800">
              <a:solidFill>
                <a:srgbClr val="263147"/>
              </a:solidFill>
              <a:cs typeface="Arial"/>
            </a:endParaRPr>
          </a:p>
        </p:txBody>
      </p:sp>
      <p:sp>
        <p:nvSpPr>
          <p:cNvPr id="51" name="object 3"/>
          <p:cNvSpPr txBox="1"/>
          <p:nvPr/>
        </p:nvSpPr>
        <p:spPr>
          <a:xfrm>
            <a:off x="773725" y="1255064"/>
            <a:ext cx="9331994" cy="1144031"/>
          </a:xfrm>
          <a:prstGeom prst="rect">
            <a:avLst/>
          </a:prstGeom>
        </p:spPr>
        <p:txBody>
          <a:bodyPr vert="horz" wrap="square" lIns="0" tIns="0" rIns="0" bIns="0" rtlCol="0">
            <a:spAutoFit/>
          </a:bodyPr>
          <a:lstStyle/>
          <a:p>
            <a:pPr marL="12700"/>
            <a:r>
              <a:rPr sz="1800" b="1" spc="-25" dirty="0">
                <a:solidFill>
                  <a:srgbClr val="DE9000"/>
                </a:solidFill>
                <a:latin typeface="Trebuchet MS"/>
                <a:cs typeface="Trebuchet MS"/>
                <a:hlinkClick r:id="rId7"/>
              </a:rPr>
              <a:t>http://</a:t>
            </a:r>
            <a:r>
              <a:rPr sz="1800" b="1" spc="-25" dirty="0" smtClean="0">
                <a:solidFill>
                  <a:srgbClr val="DE9000"/>
                </a:solidFill>
                <a:latin typeface="Trebuchet MS"/>
                <a:cs typeface="Trebuchet MS"/>
                <a:hlinkClick r:id="rId7"/>
              </a:rPr>
              <a:t>192.16</a:t>
            </a:r>
            <a:r>
              <a:rPr lang="en-US" sz="1800" b="1" spc="-25" dirty="0" smtClean="0">
                <a:solidFill>
                  <a:srgbClr val="DE9000"/>
                </a:solidFill>
                <a:latin typeface="Trebuchet MS"/>
                <a:cs typeface="Trebuchet MS"/>
                <a:hlinkClick r:id="rId7"/>
              </a:rPr>
              <a:t>3</a:t>
            </a:r>
            <a:r>
              <a:rPr sz="1800" b="1" spc="-25" dirty="0" smtClean="0">
                <a:solidFill>
                  <a:srgbClr val="DE9000"/>
                </a:solidFill>
                <a:latin typeface="Trebuchet MS"/>
                <a:cs typeface="Trebuchet MS"/>
                <a:hlinkClick r:id="rId7"/>
              </a:rPr>
              <a:t>.123.45</a:t>
            </a:r>
            <a:r>
              <a:rPr sz="1800" b="1" spc="-25" dirty="0" smtClean="0">
                <a:solidFill>
                  <a:srgbClr val="DE9000"/>
                </a:solidFill>
                <a:latin typeface="Trebuchet MS"/>
                <a:cs typeface="Trebuchet MS"/>
              </a:rPr>
              <a:t> </a:t>
            </a:r>
            <a:r>
              <a:rPr sz="1800" b="1" spc="-260" dirty="0">
                <a:solidFill>
                  <a:srgbClr val="DE9000"/>
                </a:solidFill>
                <a:latin typeface="Trebuchet MS"/>
                <a:cs typeface="Trebuchet MS"/>
              </a:rPr>
              <a:t>:</a:t>
            </a:r>
            <a:r>
              <a:rPr sz="1800" b="1" spc="-65" dirty="0">
                <a:solidFill>
                  <a:srgbClr val="DE9000"/>
                </a:solidFill>
                <a:latin typeface="Trebuchet MS"/>
                <a:cs typeface="Trebuchet MS"/>
              </a:rPr>
              <a:t> </a:t>
            </a:r>
            <a:r>
              <a:rPr lang="en-US" sz="1800" b="1" spc="20" dirty="0" smtClean="0">
                <a:solidFill>
                  <a:srgbClr val="DE9000"/>
                </a:solidFill>
                <a:latin typeface="Trebuchet MS"/>
                <a:cs typeface="Trebuchet MS"/>
              </a:rPr>
              <a:t>61021 BOOKING SYSTEM</a:t>
            </a:r>
          </a:p>
          <a:p>
            <a:pPr marL="12700"/>
            <a:r>
              <a:rPr lang="en-US" sz="1800" dirty="0" smtClean="0">
                <a:solidFill>
                  <a:srgbClr val="263147"/>
                </a:solidFill>
                <a:latin typeface="Trebuchet MS"/>
                <a:cs typeface="Trebuchet MS"/>
              </a:rPr>
              <a:t>The </a:t>
            </a:r>
            <a:r>
              <a:rPr lang="en-US" sz="1800" dirty="0" smtClean="0">
                <a:solidFill>
                  <a:srgbClr val="0070C0"/>
                </a:solidFill>
                <a:latin typeface="Trebuchet MS"/>
                <a:cs typeface="Trebuchet MS"/>
              </a:rPr>
              <a:t>contract</a:t>
            </a:r>
            <a:r>
              <a:rPr lang="en-US" sz="1800" dirty="0" smtClean="0">
                <a:solidFill>
                  <a:srgbClr val="263147"/>
                </a:solidFill>
                <a:latin typeface="Trebuchet MS"/>
                <a:cs typeface="Trebuchet MS"/>
              </a:rPr>
              <a:t> with the </a:t>
            </a:r>
            <a:r>
              <a:rPr lang="en-US" sz="1800" dirty="0" smtClean="0">
                <a:solidFill>
                  <a:srgbClr val="0070C0"/>
                </a:solidFill>
                <a:latin typeface="Trebuchet MS"/>
                <a:cs typeface="Trebuchet MS"/>
              </a:rPr>
              <a:t>execute environment </a:t>
            </a:r>
            <a:r>
              <a:rPr lang="en-US" sz="1800" dirty="0" smtClean="0">
                <a:solidFill>
                  <a:srgbClr val="263147"/>
                </a:solidFill>
                <a:latin typeface="Trebuchet MS"/>
                <a:cs typeface="Trebuchet MS"/>
              </a:rPr>
              <a:t>is binding to a </a:t>
            </a:r>
            <a:r>
              <a:rPr lang="en-US" sz="1800" dirty="0" smtClean="0">
                <a:solidFill>
                  <a:srgbClr val="0070C0"/>
                </a:solidFill>
                <a:latin typeface="Trebuchet MS"/>
                <a:cs typeface="Trebuchet MS"/>
              </a:rPr>
              <a:t>port</a:t>
            </a:r>
            <a:r>
              <a:rPr lang="en-US" sz="1800" dirty="0" smtClean="0">
                <a:solidFill>
                  <a:srgbClr val="263147"/>
                </a:solidFill>
                <a:latin typeface="Trebuchet MS"/>
                <a:cs typeface="Trebuchet MS"/>
              </a:rPr>
              <a:t> to serve </a:t>
            </a:r>
            <a:r>
              <a:rPr lang="en-US" sz="1800" dirty="0" smtClean="0">
                <a:solidFill>
                  <a:srgbClr val="0070C0"/>
                </a:solidFill>
                <a:latin typeface="Trebuchet MS"/>
                <a:cs typeface="Trebuchet MS"/>
              </a:rPr>
              <a:t>requests</a:t>
            </a:r>
            <a:endParaRPr sz="1800" dirty="0" smtClean="0">
              <a:solidFill>
                <a:srgbClr val="0070C0"/>
              </a:solidFill>
              <a:latin typeface="Trebuchet MS"/>
              <a:cs typeface="Trebuchet MS"/>
            </a:endParaRPr>
          </a:p>
          <a:p>
            <a:pPr>
              <a:spcBef>
                <a:spcPts val="3"/>
              </a:spcBef>
            </a:pPr>
            <a:endParaRPr sz="1800" dirty="0">
              <a:solidFill>
                <a:srgbClr val="263147"/>
              </a:solidFill>
              <a:latin typeface="Times New Roman"/>
              <a:cs typeface="Times New Roman"/>
            </a:endParaRPr>
          </a:p>
          <a:p>
            <a:pPr marL="12700" marR="5080">
              <a:lnSpc>
                <a:spcPct val="113399"/>
              </a:lnSpc>
            </a:pPr>
            <a:r>
              <a:rPr sz="1800" spc="20" dirty="0" smtClean="0">
                <a:solidFill>
                  <a:srgbClr val="FFFFFF"/>
                </a:solidFill>
                <a:latin typeface="Tahoma"/>
                <a:cs typeface="Tahoma"/>
              </a:rPr>
              <a:t>The</a:t>
            </a:r>
            <a:endParaRPr sz="3600" dirty="0">
              <a:solidFill>
                <a:srgbClr val="263147"/>
              </a:solidFill>
              <a:latin typeface="Tahoma"/>
              <a:cs typeface="Tahoma"/>
            </a:endParaRPr>
          </a:p>
        </p:txBody>
      </p:sp>
    </p:spTree>
    <p:extLst>
      <p:ext uri="{BB962C8B-B14F-4D97-AF65-F5344CB8AC3E}">
        <p14:creationId xmlns:p14="http://schemas.microsoft.com/office/powerpoint/2010/main" val="1929804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81603"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8 – Concurrency</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Processes are first class citizens</a:t>
            </a:r>
          </a:p>
          <a:p>
            <a:pPr lvl="1"/>
            <a:r>
              <a:rPr lang="en-US" sz="2800" dirty="0" smtClean="0"/>
              <a:t>Like Unix service daemons</a:t>
            </a:r>
          </a:p>
          <a:p>
            <a:pPr lvl="1"/>
            <a:r>
              <a:rPr lang="en-US" sz="2800" dirty="0" smtClean="0"/>
              <a:t>Unlike java threads</a:t>
            </a:r>
          </a:p>
          <a:p>
            <a:r>
              <a:rPr lang="en-US" sz="2800" dirty="0" smtClean="0"/>
              <a:t>Individual processes are free to multithread</a:t>
            </a:r>
          </a:p>
          <a:p>
            <a:pPr lvl="1"/>
            <a:r>
              <a:rPr lang="en-US" sz="2800" dirty="0" smtClean="0"/>
              <a:t>BUT a VM can only get so large (vertical scaling)</a:t>
            </a:r>
          </a:p>
          <a:p>
            <a:pPr lvl="1"/>
            <a:r>
              <a:rPr lang="en-US" sz="2800" dirty="0" smtClean="0"/>
              <a:t>Must be able to span multiple machines (horizontal scaling)</a:t>
            </a:r>
          </a:p>
        </p:txBody>
      </p:sp>
    </p:spTree>
    <p:extLst>
      <p:ext uri="{BB962C8B-B14F-4D97-AF65-F5344CB8AC3E}">
        <p14:creationId xmlns:p14="http://schemas.microsoft.com/office/powerpoint/2010/main" val="2041295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82627"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8 – Concurrency</a:t>
            </a:r>
            <a:endParaRPr lang="en-US" sz="2800" dirty="0"/>
          </a:p>
        </p:txBody>
      </p:sp>
      <p:sp>
        <p:nvSpPr>
          <p:cNvPr id="5" name="object 2"/>
          <p:cNvSpPr/>
          <p:nvPr/>
        </p:nvSpPr>
        <p:spPr>
          <a:xfrm>
            <a:off x="0" y="3"/>
            <a:ext cx="10128738" cy="109855"/>
          </a:xfrm>
          <a:custGeom>
            <a:avLst/>
            <a:gdLst/>
            <a:ahLst/>
            <a:cxnLst/>
            <a:rect l="l" t="t" r="r" b="b"/>
            <a:pathLst>
              <a:path w="9144000" h="109855">
                <a:moveTo>
                  <a:pt x="0" y="0"/>
                </a:moveTo>
                <a:lnTo>
                  <a:pt x="9144000" y="0"/>
                </a:lnTo>
                <a:lnTo>
                  <a:pt x="9144000" y="109727"/>
                </a:lnTo>
                <a:lnTo>
                  <a:pt x="0" y="109727"/>
                </a:lnTo>
                <a:lnTo>
                  <a:pt x="0" y="0"/>
                </a:lnTo>
                <a:close/>
              </a:path>
            </a:pathLst>
          </a:custGeom>
          <a:solidFill>
            <a:srgbClr val="ABD78C"/>
          </a:solidFill>
        </p:spPr>
        <p:txBody>
          <a:bodyPr wrap="square" lIns="0" tIns="0" rIns="0" bIns="0" rtlCol="0"/>
          <a:lstStyle/>
          <a:p>
            <a:endParaRPr>
              <a:solidFill>
                <a:srgbClr val="263147"/>
              </a:solidFill>
            </a:endParaRPr>
          </a:p>
        </p:txBody>
      </p:sp>
      <p:sp>
        <p:nvSpPr>
          <p:cNvPr id="6" name="object 6"/>
          <p:cNvSpPr/>
          <p:nvPr/>
        </p:nvSpPr>
        <p:spPr>
          <a:xfrm>
            <a:off x="965253" y="4162074"/>
            <a:ext cx="8729705" cy="0"/>
          </a:xfrm>
          <a:custGeom>
            <a:avLst/>
            <a:gdLst/>
            <a:ahLst/>
            <a:cxnLst/>
            <a:rect l="l" t="t" r="r" b="b"/>
            <a:pathLst>
              <a:path w="7880984">
                <a:moveTo>
                  <a:pt x="0" y="0"/>
                </a:moveTo>
                <a:lnTo>
                  <a:pt x="7880544" y="0"/>
                </a:lnTo>
              </a:path>
            </a:pathLst>
          </a:custGeom>
          <a:ln w="19049">
            <a:solidFill>
              <a:srgbClr val="666666"/>
            </a:solidFill>
          </a:ln>
        </p:spPr>
        <p:txBody>
          <a:bodyPr wrap="square" lIns="0" tIns="0" rIns="0" bIns="0" rtlCol="0"/>
          <a:lstStyle/>
          <a:p>
            <a:endParaRPr>
              <a:solidFill>
                <a:srgbClr val="263147"/>
              </a:solidFill>
            </a:endParaRPr>
          </a:p>
        </p:txBody>
      </p:sp>
      <p:sp>
        <p:nvSpPr>
          <p:cNvPr id="7" name="object 7"/>
          <p:cNvSpPr/>
          <p:nvPr/>
        </p:nvSpPr>
        <p:spPr>
          <a:xfrm>
            <a:off x="9593999" y="4103119"/>
            <a:ext cx="128719" cy="118110"/>
          </a:xfrm>
          <a:custGeom>
            <a:avLst/>
            <a:gdLst/>
            <a:ahLst/>
            <a:cxnLst/>
            <a:rect l="l" t="t" r="r" b="b"/>
            <a:pathLst>
              <a:path w="116204" h="118110">
                <a:moveTo>
                  <a:pt x="14846" y="0"/>
                </a:moveTo>
                <a:lnTo>
                  <a:pt x="7073" y="2047"/>
                </a:lnTo>
                <a:lnTo>
                  <a:pt x="0" y="14164"/>
                </a:lnTo>
                <a:lnTo>
                  <a:pt x="2044" y="21940"/>
                </a:lnTo>
                <a:lnTo>
                  <a:pt x="65506" y="58954"/>
                </a:lnTo>
                <a:lnTo>
                  <a:pt x="2044" y="95968"/>
                </a:lnTo>
                <a:lnTo>
                  <a:pt x="0" y="103745"/>
                </a:lnTo>
                <a:lnTo>
                  <a:pt x="7073" y="115862"/>
                </a:lnTo>
                <a:lnTo>
                  <a:pt x="14846" y="117908"/>
                </a:lnTo>
                <a:lnTo>
                  <a:pt x="115912" y="58954"/>
                </a:lnTo>
                <a:lnTo>
                  <a:pt x="14846" y="0"/>
                </a:lnTo>
                <a:close/>
              </a:path>
            </a:pathLst>
          </a:custGeom>
          <a:solidFill>
            <a:srgbClr val="666666"/>
          </a:solidFill>
        </p:spPr>
        <p:txBody>
          <a:bodyPr wrap="square" lIns="0" tIns="0" rIns="0" bIns="0" rtlCol="0"/>
          <a:lstStyle/>
          <a:p>
            <a:endParaRPr>
              <a:solidFill>
                <a:srgbClr val="263147"/>
              </a:solidFill>
            </a:endParaRPr>
          </a:p>
        </p:txBody>
      </p:sp>
      <p:sp>
        <p:nvSpPr>
          <p:cNvPr id="8" name="object 8"/>
          <p:cNvSpPr/>
          <p:nvPr/>
        </p:nvSpPr>
        <p:spPr>
          <a:xfrm>
            <a:off x="965253" y="1248817"/>
            <a:ext cx="0" cy="2913380"/>
          </a:xfrm>
          <a:custGeom>
            <a:avLst/>
            <a:gdLst/>
            <a:ahLst/>
            <a:cxnLst/>
            <a:rect l="l" t="t" r="r" b="b"/>
            <a:pathLst>
              <a:path h="2913379">
                <a:moveTo>
                  <a:pt x="0" y="2913257"/>
                </a:moveTo>
                <a:lnTo>
                  <a:pt x="0" y="0"/>
                </a:lnTo>
              </a:path>
            </a:pathLst>
          </a:custGeom>
          <a:ln w="19049">
            <a:solidFill>
              <a:srgbClr val="666666"/>
            </a:solidFill>
          </a:ln>
        </p:spPr>
        <p:txBody>
          <a:bodyPr wrap="square" lIns="0" tIns="0" rIns="0" bIns="0" rtlCol="0"/>
          <a:lstStyle/>
          <a:p>
            <a:endParaRPr>
              <a:solidFill>
                <a:srgbClr val="263147"/>
              </a:solidFill>
            </a:endParaRPr>
          </a:p>
        </p:txBody>
      </p:sp>
      <p:sp>
        <p:nvSpPr>
          <p:cNvPr id="9" name="object 9"/>
          <p:cNvSpPr/>
          <p:nvPr/>
        </p:nvSpPr>
        <p:spPr>
          <a:xfrm>
            <a:off x="899949" y="1223609"/>
            <a:ext cx="130830" cy="116205"/>
          </a:xfrm>
          <a:custGeom>
            <a:avLst/>
            <a:gdLst/>
            <a:ahLst/>
            <a:cxnLst/>
            <a:rect l="l" t="t" r="r" b="b"/>
            <a:pathLst>
              <a:path w="118109" h="116205">
                <a:moveTo>
                  <a:pt x="58954" y="0"/>
                </a:moveTo>
                <a:lnTo>
                  <a:pt x="0" y="101066"/>
                </a:lnTo>
                <a:lnTo>
                  <a:pt x="2047" y="108851"/>
                </a:lnTo>
                <a:lnTo>
                  <a:pt x="14164" y="115912"/>
                </a:lnTo>
                <a:lnTo>
                  <a:pt x="21940" y="113868"/>
                </a:lnTo>
                <a:lnTo>
                  <a:pt x="58954" y="50419"/>
                </a:lnTo>
                <a:lnTo>
                  <a:pt x="88364" y="50419"/>
                </a:lnTo>
                <a:lnTo>
                  <a:pt x="58954" y="0"/>
                </a:lnTo>
                <a:close/>
              </a:path>
              <a:path w="118109" h="116205">
                <a:moveTo>
                  <a:pt x="88364" y="50419"/>
                </a:moveTo>
                <a:lnTo>
                  <a:pt x="58954" y="50419"/>
                </a:lnTo>
                <a:lnTo>
                  <a:pt x="95968" y="113868"/>
                </a:lnTo>
                <a:lnTo>
                  <a:pt x="103745" y="115912"/>
                </a:lnTo>
                <a:lnTo>
                  <a:pt x="115862" y="108851"/>
                </a:lnTo>
                <a:lnTo>
                  <a:pt x="117908" y="101066"/>
                </a:lnTo>
                <a:lnTo>
                  <a:pt x="88364" y="50419"/>
                </a:lnTo>
                <a:close/>
              </a:path>
            </a:pathLst>
          </a:custGeom>
          <a:solidFill>
            <a:srgbClr val="666666"/>
          </a:solidFill>
        </p:spPr>
        <p:txBody>
          <a:bodyPr wrap="square" lIns="0" tIns="0" rIns="0" bIns="0" rtlCol="0"/>
          <a:lstStyle/>
          <a:p>
            <a:endParaRPr>
              <a:solidFill>
                <a:srgbClr val="263147"/>
              </a:solidFill>
            </a:endParaRPr>
          </a:p>
        </p:txBody>
      </p:sp>
      <p:sp>
        <p:nvSpPr>
          <p:cNvPr id="10" name="object 10"/>
          <p:cNvSpPr txBox="1"/>
          <p:nvPr/>
        </p:nvSpPr>
        <p:spPr>
          <a:xfrm>
            <a:off x="495281" y="1795216"/>
            <a:ext cx="243656" cy="1889125"/>
          </a:xfrm>
          <a:prstGeom prst="rect">
            <a:avLst/>
          </a:prstGeom>
        </p:spPr>
        <p:txBody>
          <a:bodyPr vert="vert270" wrap="square" lIns="0" tIns="0" rIns="0" bIns="0" rtlCol="0">
            <a:spAutoFit/>
          </a:bodyPr>
          <a:lstStyle/>
          <a:p>
            <a:pPr marL="12700">
              <a:lnSpc>
                <a:spcPts val="1920"/>
              </a:lnSpc>
            </a:pPr>
            <a:r>
              <a:rPr sz="1800" spc="-35" dirty="0">
                <a:solidFill>
                  <a:srgbClr val="535353"/>
                </a:solidFill>
                <a:cs typeface="Arial"/>
              </a:rPr>
              <a:t>W</a:t>
            </a:r>
            <a:r>
              <a:rPr sz="1800" dirty="0">
                <a:solidFill>
                  <a:srgbClr val="535353"/>
                </a:solidFill>
                <a:cs typeface="Arial"/>
              </a:rPr>
              <a:t>orkload diversity</a:t>
            </a:r>
            <a:endParaRPr sz="1800">
              <a:solidFill>
                <a:srgbClr val="263147"/>
              </a:solidFill>
              <a:cs typeface="Arial"/>
            </a:endParaRPr>
          </a:p>
        </p:txBody>
      </p:sp>
      <p:sp>
        <p:nvSpPr>
          <p:cNvPr id="11" name="object 11"/>
          <p:cNvSpPr txBox="1"/>
          <p:nvPr/>
        </p:nvSpPr>
        <p:spPr>
          <a:xfrm>
            <a:off x="3760453" y="4208143"/>
            <a:ext cx="2970393" cy="285115"/>
          </a:xfrm>
          <a:prstGeom prst="rect">
            <a:avLst/>
          </a:prstGeom>
        </p:spPr>
        <p:txBody>
          <a:bodyPr vert="horz" wrap="square" lIns="0" tIns="0" rIns="0" bIns="0" rtlCol="0">
            <a:spAutoFit/>
          </a:bodyPr>
          <a:lstStyle/>
          <a:p>
            <a:pPr marL="12700"/>
            <a:r>
              <a:rPr sz="1800" dirty="0">
                <a:solidFill>
                  <a:srgbClr val="535353"/>
                </a:solidFill>
                <a:cs typeface="Arial"/>
              </a:rPr>
              <a:t>Scale (running</a:t>
            </a:r>
            <a:r>
              <a:rPr sz="1800" spc="-100" dirty="0">
                <a:solidFill>
                  <a:srgbClr val="535353"/>
                </a:solidFill>
                <a:cs typeface="Arial"/>
              </a:rPr>
              <a:t> </a:t>
            </a:r>
            <a:r>
              <a:rPr sz="1800" dirty="0">
                <a:solidFill>
                  <a:srgbClr val="535353"/>
                </a:solidFill>
                <a:cs typeface="Arial"/>
              </a:rPr>
              <a:t>processes)</a:t>
            </a:r>
            <a:endParaRPr sz="1800" dirty="0">
              <a:solidFill>
                <a:srgbClr val="263147"/>
              </a:solidFill>
              <a:cs typeface="Arial"/>
            </a:endParaRPr>
          </a:p>
        </p:txBody>
      </p:sp>
      <p:sp>
        <p:nvSpPr>
          <p:cNvPr id="12" name="object 12"/>
          <p:cNvSpPr txBox="1"/>
          <p:nvPr/>
        </p:nvSpPr>
        <p:spPr>
          <a:xfrm>
            <a:off x="1098747" y="3503929"/>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61315">
              <a:spcBef>
                <a:spcPts val="1060"/>
              </a:spcBef>
            </a:pPr>
            <a:r>
              <a:rPr sz="1800" spc="-5" dirty="0">
                <a:solidFill>
                  <a:srgbClr val="FFFFFF"/>
                </a:solidFill>
                <a:cs typeface="Arial"/>
              </a:rPr>
              <a:t>hello</a:t>
            </a:r>
            <a:endParaRPr sz="1800">
              <a:solidFill>
                <a:srgbClr val="263147"/>
              </a:solidFill>
              <a:cs typeface="Arial"/>
            </a:endParaRPr>
          </a:p>
        </p:txBody>
      </p:sp>
      <p:sp>
        <p:nvSpPr>
          <p:cNvPr id="13" name="object 13"/>
          <p:cNvSpPr txBox="1"/>
          <p:nvPr/>
        </p:nvSpPr>
        <p:spPr>
          <a:xfrm>
            <a:off x="2618505" y="3497338"/>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61315">
              <a:spcBef>
                <a:spcPts val="1060"/>
              </a:spcBef>
            </a:pPr>
            <a:r>
              <a:rPr sz="1800" spc="-5" dirty="0">
                <a:solidFill>
                  <a:srgbClr val="FFFFFF"/>
                </a:solidFill>
                <a:cs typeface="Arial"/>
              </a:rPr>
              <a:t>hello</a:t>
            </a:r>
            <a:endParaRPr sz="1800">
              <a:solidFill>
                <a:srgbClr val="263147"/>
              </a:solidFill>
              <a:cs typeface="Arial"/>
            </a:endParaRPr>
          </a:p>
        </p:txBody>
      </p:sp>
      <p:sp>
        <p:nvSpPr>
          <p:cNvPr id="14" name="object 14"/>
          <p:cNvSpPr txBox="1"/>
          <p:nvPr/>
        </p:nvSpPr>
        <p:spPr>
          <a:xfrm>
            <a:off x="1098747" y="2852864"/>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04800">
              <a:spcBef>
                <a:spcPts val="1060"/>
              </a:spcBef>
            </a:pPr>
            <a:r>
              <a:rPr lang="en-US" sz="1800" dirty="0" err="1" smtClean="0">
                <a:solidFill>
                  <a:srgbClr val="FFFFFF"/>
                </a:solidFill>
                <a:cs typeface="Arial"/>
              </a:rPr>
              <a:t>e</a:t>
            </a:r>
            <a:r>
              <a:rPr sz="1800" dirty="0" err="1" smtClean="0">
                <a:solidFill>
                  <a:srgbClr val="FFFFFF"/>
                </a:solidFill>
                <a:cs typeface="Arial"/>
              </a:rPr>
              <a:t>trader</a:t>
            </a:r>
            <a:endParaRPr sz="1800" dirty="0">
              <a:solidFill>
                <a:srgbClr val="263147"/>
              </a:solidFill>
              <a:cs typeface="Arial"/>
            </a:endParaRPr>
          </a:p>
        </p:txBody>
      </p:sp>
      <p:sp>
        <p:nvSpPr>
          <p:cNvPr id="15" name="object 15"/>
          <p:cNvSpPr txBox="1"/>
          <p:nvPr/>
        </p:nvSpPr>
        <p:spPr>
          <a:xfrm>
            <a:off x="2618505" y="2852864"/>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04800">
              <a:spcBef>
                <a:spcPts val="1060"/>
              </a:spcBef>
            </a:pPr>
            <a:r>
              <a:rPr lang="en-US" sz="1800" dirty="0" err="1" smtClean="0">
                <a:solidFill>
                  <a:srgbClr val="FFFFFF"/>
                </a:solidFill>
                <a:cs typeface="Arial"/>
              </a:rPr>
              <a:t>e</a:t>
            </a:r>
            <a:r>
              <a:rPr sz="1800" dirty="0" err="1" smtClean="0">
                <a:solidFill>
                  <a:srgbClr val="FFFFFF"/>
                </a:solidFill>
                <a:cs typeface="Arial"/>
              </a:rPr>
              <a:t>trader</a:t>
            </a:r>
            <a:endParaRPr sz="1800" dirty="0">
              <a:solidFill>
                <a:srgbClr val="263147"/>
              </a:solidFill>
              <a:cs typeface="Arial"/>
            </a:endParaRPr>
          </a:p>
        </p:txBody>
      </p:sp>
      <p:sp>
        <p:nvSpPr>
          <p:cNvPr id="16" name="object 16"/>
          <p:cNvSpPr txBox="1"/>
          <p:nvPr/>
        </p:nvSpPr>
        <p:spPr>
          <a:xfrm>
            <a:off x="4153051" y="2852864"/>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04800">
              <a:spcBef>
                <a:spcPts val="1060"/>
              </a:spcBef>
            </a:pPr>
            <a:r>
              <a:rPr lang="en-US" sz="1800" dirty="0" err="1" smtClean="0">
                <a:solidFill>
                  <a:srgbClr val="FFFFFF"/>
                </a:solidFill>
                <a:cs typeface="Arial"/>
              </a:rPr>
              <a:t>e</a:t>
            </a:r>
            <a:r>
              <a:rPr sz="1800" dirty="0" err="1" smtClean="0">
                <a:solidFill>
                  <a:srgbClr val="FFFFFF"/>
                </a:solidFill>
                <a:cs typeface="Arial"/>
              </a:rPr>
              <a:t>trader</a:t>
            </a:r>
            <a:endParaRPr sz="1800" dirty="0">
              <a:solidFill>
                <a:srgbClr val="263147"/>
              </a:solidFill>
              <a:cs typeface="Arial"/>
            </a:endParaRPr>
          </a:p>
        </p:txBody>
      </p:sp>
      <p:sp>
        <p:nvSpPr>
          <p:cNvPr id="17" name="object 17"/>
          <p:cNvSpPr txBox="1"/>
          <p:nvPr/>
        </p:nvSpPr>
        <p:spPr>
          <a:xfrm>
            <a:off x="1098747" y="2177745"/>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158115">
              <a:spcBef>
                <a:spcPts val="1060"/>
              </a:spcBef>
            </a:pPr>
            <a:r>
              <a:rPr sz="1800" dirty="0">
                <a:solidFill>
                  <a:srgbClr val="FFFFFF"/>
                </a:solidFill>
                <a:cs typeface="Arial"/>
              </a:rPr>
              <a:t>enqueue</a:t>
            </a:r>
            <a:endParaRPr sz="1800">
              <a:solidFill>
                <a:srgbClr val="263147"/>
              </a:solidFill>
              <a:cs typeface="Arial"/>
            </a:endParaRPr>
          </a:p>
        </p:txBody>
      </p:sp>
      <p:sp>
        <p:nvSpPr>
          <p:cNvPr id="18" name="object 18"/>
          <p:cNvSpPr txBox="1"/>
          <p:nvPr/>
        </p:nvSpPr>
        <p:spPr>
          <a:xfrm>
            <a:off x="1098747" y="1485823"/>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234950">
              <a:spcBef>
                <a:spcPts val="1060"/>
              </a:spcBef>
            </a:pPr>
            <a:r>
              <a:rPr sz="1800" dirty="0">
                <a:solidFill>
                  <a:srgbClr val="FFFFFF"/>
                </a:solidFill>
                <a:cs typeface="Arial"/>
              </a:rPr>
              <a:t>file</a:t>
            </a:r>
            <a:r>
              <a:rPr sz="1800" spc="-105" dirty="0">
                <a:solidFill>
                  <a:srgbClr val="FFFFFF"/>
                </a:solidFill>
                <a:cs typeface="Arial"/>
              </a:rPr>
              <a:t> </a:t>
            </a:r>
            <a:r>
              <a:rPr sz="1800" dirty="0">
                <a:solidFill>
                  <a:srgbClr val="FFFFFF"/>
                </a:solidFill>
                <a:cs typeface="Arial"/>
              </a:rPr>
              <a:t>xfer</a:t>
            </a:r>
            <a:endParaRPr sz="1800">
              <a:solidFill>
                <a:srgbClr val="263147"/>
              </a:solidFill>
              <a:cs typeface="Arial"/>
            </a:endParaRPr>
          </a:p>
        </p:txBody>
      </p:sp>
      <p:sp>
        <p:nvSpPr>
          <p:cNvPr id="19" name="object 19"/>
          <p:cNvSpPr txBox="1"/>
          <p:nvPr/>
        </p:nvSpPr>
        <p:spPr>
          <a:xfrm>
            <a:off x="2618505" y="1485823"/>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234950">
              <a:spcBef>
                <a:spcPts val="1060"/>
              </a:spcBef>
            </a:pPr>
            <a:r>
              <a:rPr sz="1800" dirty="0">
                <a:solidFill>
                  <a:srgbClr val="FFFFFF"/>
                </a:solidFill>
                <a:cs typeface="Arial"/>
              </a:rPr>
              <a:t>file</a:t>
            </a:r>
            <a:r>
              <a:rPr sz="1800" spc="-105" dirty="0">
                <a:solidFill>
                  <a:srgbClr val="FFFFFF"/>
                </a:solidFill>
                <a:cs typeface="Arial"/>
              </a:rPr>
              <a:t> </a:t>
            </a:r>
            <a:r>
              <a:rPr sz="1800" dirty="0">
                <a:solidFill>
                  <a:srgbClr val="FFFFFF"/>
                </a:solidFill>
                <a:cs typeface="Arial"/>
              </a:rPr>
              <a:t>xfer</a:t>
            </a:r>
            <a:endParaRPr sz="1800">
              <a:solidFill>
                <a:srgbClr val="263147"/>
              </a:solidFill>
              <a:cs typeface="Arial"/>
            </a:endParaRPr>
          </a:p>
        </p:txBody>
      </p:sp>
      <p:sp>
        <p:nvSpPr>
          <p:cNvPr id="20" name="object 20"/>
          <p:cNvSpPr txBox="1"/>
          <p:nvPr/>
        </p:nvSpPr>
        <p:spPr>
          <a:xfrm>
            <a:off x="4153051" y="1485823"/>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234950">
              <a:spcBef>
                <a:spcPts val="1060"/>
              </a:spcBef>
            </a:pPr>
            <a:r>
              <a:rPr sz="1800" dirty="0">
                <a:solidFill>
                  <a:srgbClr val="FFFFFF"/>
                </a:solidFill>
                <a:cs typeface="Arial"/>
              </a:rPr>
              <a:t>file</a:t>
            </a:r>
            <a:r>
              <a:rPr sz="1800" spc="-105" dirty="0">
                <a:solidFill>
                  <a:srgbClr val="FFFFFF"/>
                </a:solidFill>
                <a:cs typeface="Arial"/>
              </a:rPr>
              <a:t> </a:t>
            </a:r>
            <a:r>
              <a:rPr sz="1800" dirty="0">
                <a:solidFill>
                  <a:srgbClr val="FFFFFF"/>
                </a:solidFill>
                <a:cs typeface="Arial"/>
              </a:rPr>
              <a:t>xfer</a:t>
            </a:r>
            <a:endParaRPr sz="1800">
              <a:solidFill>
                <a:srgbClr val="263147"/>
              </a:solidFill>
              <a:cs typeface="Arial"/>
            </a:endParaRPr>
          </a:p>
        </p:txBody>
      </p:sp>
      <p:sp>
        <p:nvSpPr>
          <p:cNvPr id="22" name="object 21"/>
          <p:cNvSpPr txBox="1"/>
          <p:nvPr/>
        </p:nvSpPr>
        <p:spPr>
          <a:xfrm>
            <a:off x="5692099" y="2852864"/>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04800">
              <a:spcBef>
                <a:spcPts val="1060"/>
              </a:spcBef>
            </a:pPr>
            <a:r>
              <a:rPr lang="en-US" sz="1800" dirty="0" err="1" smtClean="0">
                <a:solidFill>
                  <a:srgbClr val="FFFFFF"/>
                </a:solidFill>
                <a:cs typeface="Arial"/>
              </a:rPr>
              <a:t>e</a:t>
            </a:r>
            <a:r>
              <a:rPr sz="1800" dirty="0" err="1" smtClean="0">
                <a:solidFill>
                  <a:srgbClr val="FFFFFF"/>
                </a:solidFill>
                <a:cs typeface="Arial"/>
              </a:rPr>
              <a:t>trader</a:t>
            </a:r>
            <a:endParaRPr sz="1800" dirty="0">
              <a:solidFill>
                <a:srgbClr val="263147"/>
              </a:solidFill>
              <a:cs typeface="Arial"/>
            </a:endParaRPr>
          </a:p>
        </p:txBody>
      </p:sp>
      <p:sp>
        <p:nvSpPr>
          <p:cNvPr id="24" name="object 22"/>
          <p:cNvSpPr txBox="1"/>
          <p:nvPr/>
        </p:nvSpPr>
        <p:spPr>
          <a:xfrm>
            <a:off x="7232398" y="2852864"/>
            <a:ext cx="1345575" cy="412934"/>
          </a:xfrm>
          <a:prstGeom prst="rect">
            <a:avLst/>
          </a:prstGeom>
          <a:solidFill>
            <a:srgbClr val="009893"/>
          </a:solidFill>
          <a:ln w="12699">
            <a:solidFill>
              <a:srgbClr val="4E94C0"/>
            </a:solidFill>
          </a:ln>
        </p:spPr>
        <p:txBody>
          <a:bodyPr vert="horz" wrap="square" lIns="0" tIns="134620" rIns="0" bIns="0" rtlCol="0">
            <a:spAutoFit/>
          </a:bodyPr>
          <a:lstStyle/>
          <a:p>
            <a:pPr marL="304800">
              <a:spcBef>
                <a:spcPts val="1060"/>
              </a:spcBef>
            </a:pPr>
            <a:r>
              <a:rPr lang="en-US" sz="1800" dirty="0" err="1" smtClean="0">
                <a:solidFill>
                  <a:srgbClr val="FFFFFF"/>
                </a:solidFill>
                <a:cs typeface="Arial"/>
              </a:rPr>
              <a:t>e</a:t>
            </a:r>
            <a:r>
              <a:rPr sz="1800" dirty="0" err="1" smtClean="0">
                <a:solidFill>
                  <a:srgbClr val="FFFFFF"/>
                </a:solidFill>
                <a:cs typeface="Arial"/>
              </a:rPr>
              <a:t>trader</a:t>
            </a:r>
            <a:endParaRPr sz="1800" dirty="0">
              <a:solidFill>
                <a:srgbClr val="263147"/>
              </a:solidFill>
              <a:cs typeface="Arial"/>
            </a:endParaRPr>
          </a:p>
        </p:txBody>
      </p:sp>
      <p:sp>
        <p:nvSpPr>
          <p:cNvPr id="26" name="Content Placeholder 2"/>
          <p:cNvSpPr>
            <a:spLocks noGrp="1"/>
          </p:cNvSpPr>
          <p:nvPr>
            <p:ph sz="quarter" idx="4294967295"/>
          </p:nvPr>
        </p:nvSpPr>
        <p:spPr>
          <a:xfrm>
            <a:off x="506437" y="4837193"/>
            <a:ext cx="9610793" cy="1319132"/>
          </a:xfrm>
          <a:prstGeom prst="rect">
            <a:avLst/>
          </a:prstGeom>
        </p:spPr>
        <p:txBody>
          <a:bodyPr/>
          <a:lstStyle/>
          <a:p>
            <a:r>
              <a:rPr lang="en-US" sz="2800" dirty="0" smtClean="0"/>
              <a:t>Scale out by running multiple processes of different types</a:t>
            </a:r>
          </a:p>
        </p:txBody>
      </p:sp>
    </p:spTree>
    <p:extLst>
      <p:ext uri="{BB962C8B-B14F-4D97-AF65-F5344CB8AC3E}">
        <p14:creationId xmlns:p14="http://schemas.microsoft.com/office/powerpoint/2010/main" val="3160019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8365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9 – Disposability</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Maximize robustness with fast startup and graceful shutdown</a:t>
            </a:r>
          </a:p>
          <a:p>
            <a:r>
              <a:rPr lang="en-US" sz="2800" dirty="0" smtClean="0"/>
              <a:t>Processes should be disposable</a:t>
            </a:r>
          </a:p>
          <a:p>
            <a:pPr lvl="1"/>
            <a:r>
              <a:rPr lang="en-US" sz="2800" dirty="0" smtClean="0"/>
              <a:t>No loss of state for user, processes are stateless</a:t>
            </a:r>
          </a:p>
          <a:p>
            <a:r>
              <a:rPr lang="en-US" sz="2800" dirty="0" smtClean="0"/>
              <a:t>Processes should be quick to start and stop</a:t>
            </a:r>
          </a:p>
          <a:p>
            <a:pPr lvl="1"/>
            <a:r>
              <a:rPr lang="en-US" sz="2800" dirty="0" smtClean="0"/>
              <a:t>Should exit gracefully/finish current requests</a:t>
            </a:r>
          </a:p>
          <a:p>
            <a:pPr lvl="1"/>
            <a:r>
              <a:rPr lang="en-US" sz="2800" dirty="0" smtClean="0"/>
              <a:t>Or should be idempotent/ reentrant</a:t>
            </a:r>
          </a:p>
          <a:p>
            <a:r>
              <a:rPr lang="en-US" sz="2800" dirty="0" smtClean="0"/>
              <a:t>Losing process should be a normal event</a:t>
            </a:r>
          </a:p>
          <a:p>
            <a:r>
              <a:rPr lang="en-US" sz="2800" dirty="0" smtClean="0"/>
              <a:t>Platform can adapt to errant process and self heal if required</a:t>
            </a:r>
          </a:p>
        </p:txBody>
      </p:sp>
    </p:spTree>
    <p:extLst>
      <p:ext uri="{BB962C8B-B14F-4D97-AF65-F5344CB8AC3E}">
        <p14:creationId xmlns:p14="http://schemas.microsoft.com/office/powerpoint/2010/main" val="3858200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84675"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10 – Dev/prod parity</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Keep </a:t>
            </a:r>
            <a:r>
              <a:rPr lang="en-US" sz="2800" dirty="0" err="1" smtClean="0"/>
              <a:t>dev</a:t>
            </a:r>
            <a:r>
              <a:rPr lang="en-US" sz="2800" dirty="0" smtClean="0"/>
              <a:t>, staging, prod as similar as possible</a:t>
            </a:r>
          </a:p>
          <a:p>
            <a:r>
              <a:rPr lang="en-US" sz="2800" dirty="0" smtClean="0"/>
              <a:t>Dev/Prod environments often are different</a:t>
            </a:r>
          </a:p>
          <a:p>
            <a:pPr lvl="1"/>
            <a:r>
              <a:rPr lang="en-US" sz="2800" dirty="0" smtClean="0"/>
              <a:t>Time gap – (development over weeks/months)</a:t>
            </a:r>
          </a:p>
          <a:p>
            <a:pPr lvl="1"/>
            <a:r>
              <a:rPr lang="en-US" sz="2800" dirty="0" smtClean="0"/>
              <a:t>Personnel gap – developers develop, admins deploy</a:t>
            </a:r>
          </a:p>
          <a:p>
            <a:pPr lvl="1"/>
            <a:r>
              <a:rPr lang="en-US" sz="2800" dirty="0" smtClean="0"/>
              <a:t>Tool gap – </a:t>
            </a:r>
            <a:r>
              <a:rPr lang="en-US" sz="2800" dirty="0" err="1" smtClean="0"/>
              <a:t>dev</a:t>
            </a:r>
            <a:r>
              <a:rPr lang="en-US" sz="2800" dirty="0" smtClean="0"/>
              <a:t> use </a:t>
            </a:r>
            <a:r>
              <a:rPr lang="en-US" sz="2800" dirty="0" err="1" smtClean="0"/>
              <a:t>SQLLite</a:t>
            </a:r>
            <a:r>
              <a:rPr lang="en-US" sz="2800" dirty="0" smtClean="0"/>
              <a:t>/</a:t>
            </a:r>
            <a:r>
              <a:rPr lang="en-US" sz="2800" dirty="0" err="1" smtClean="0"/>
              <a:t>Nginx</a:t>
            </a:r>
            <a:r>
              <a:rPr lang="en-US" sz="2800" dirty="0" smtClean="0"/>
              <a:t>, prod uses Apache/Oracle</a:t>
            </a:r>
          </a:p>
          <a:p>
            <a:r>
              <a:rPr lang="en-US" sz="2800" dirty="0" smtClean="0"/>
              <a:t>Keep differences minor</a:t>
            </a:r>
          </a:p>
          <a:p>
            <a:pPr lvl="1"/>
            <a:r>
              <a:rPr lang="en-US" sz="2800" dirty="0" smtClean="0"/>
              <a:t>Reduce time gap- small changes &amp; continuous deployment</a:t>
            </a:r>
          </a:p>
        </p:txBody>
      </p:sp>
    </p:spTree>
    <p:extLst>
      <p:ext uri="{BB962C8B-B14F-4D97-AF65-F5344CB8AC3E}">
        <p14:creationId xmlns:p14="http://schemas.microsoft.com/office/powerpoint/2010/main" val="3885734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85699"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11 – Logs</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Treat log as event streams</a:t>
            </a:r>
          </a:p>
          <a:p>
            <a:r>
              <a:rPr lang="en-US" sz="2800" dirty="0" smtClean="0"/>
              <a:t>Logs are streams of aggregated, time-ordered </a:t>
            </a:r>
            <a:r>
              <a:rPr lang="en-US" sz="2800" dirty="0" err="1" smtClean="0"/>
              <a:t>evnets</a:t>
            </a:r>
            <a:endParaRPr lang="en-US" sz="2800" dirty="0" smtClean="0"/>
          </a:p>
          <a:p>
            <a:pPr lvl="1"/>
            <a:r>
              <a:rPr lang="en-US" sz="2800" dirty="0" smtClean="0"/>
              <a:t>Separate log manager handle log management – logging as a service</a:t>
            </a:r>
          </a:p>
          <a:p>
            <a:pPr lvl="1"/>
            <a:r>
              <a:rPr lang="en-US" sz="2800" dirty="0" smtClean="0"/>
              <a:t>Apps are not concerned with log management – Just write to </a:t>
            </a:r>
            <a:r>
              <a:rPr lang="en-US" sz="2800" dirty="0" err="1" smtClean="0"/>
              <a:t>sysout</a:t>
            </a:r>
            <a:r>
              <a:rPr lang="en-US" sz="2800" dirty="0" smtClean="0"/>
              <a:t> </a:t>
            </a:r>
          </a:p>
          <a:p>
            <a:r>
              <a:rPr lang="en-US" sz="2800" dirty="0" smtClean="0"/>
              <a:t>Logs can be managed via tool like </a:t>
            </a:r>
            <a:r>
              <a:rPr lang="en-US" sz="2800" dirty="0" err="1" smtClean="0"/>
              <a:t>Splunk</a:t>
            </a:r>
            <a:endParaRPr lang="en-US" sz="2800" dirty="0" smtClean="0"/>
          </a:p>
          <a:p>
            <a:pPr lvl="1"/>
            <a:r>
              <a:rPr lang="en-US" sz="2800" dirty="0" smtClean="0"/>
              <a:t>Log indexing and analysis</a:t>
            </a:r>
          </a:p>
        </p:txBody>
      </p:sp>
    </p:spTree>
    <p:extLst>
      <p:ext uri="{BB962C8B-B14F-4D97-AF65-F5344CB8AC3E}">
        <p14:creationId xmlns:p14="http://schemas.microsoft.com/office/powerpoint/2010/main" val="1875504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86723"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11 – Logs</a:t>
            </a:r>
            <a:endParaRPr lang="en-US" sz="2800" dirty="0"/>
          </a:p>
        </p:txBody>
      </p:sp>
      <p:sp>
        <p:nvSpPr>
          <p:cNvPr id="5" name="object 3"/>
          <p:cNvSpPr txBox="1"/>
          <p:nvPr/>
        </p:nvSpPr>
        <p:spPr>
          <a:xfrm>
            <a:off x="438912" y="1626872"/>
            <a:ext cx="9149627" cy="3477875"/>
          </a:xfrm>
          <a:prstGeom prst="rect">
            <a:avLst/>
          </a:prstGeom>
        </p:spPr>
        <p:txBody>
          <a:bodyPr vert="horz" wrap="square" lIns="0" tIns="0" rIns="0" bIns="0" rtlCol="0">
            <a:spAutoFit/>
          </a:bodyPr>
          <a:lstStyle/>
          <a:p>
            <a:pPr marL="381000" indent="-368300"/>
            <a:r>
              <a:rPr sz="1800" dirty="0">
                <a:solidFill>
                  <a:srgbClr val="535353"/>
                </a:solidFill>
                <a:cs typeface="Arial"/>
              </a:rPr>
              <a:t>In</a:t>
            </a:r>
            <a:r>
              <a:rPr sz="1800" spc="-105" dirty="0">
                <a:solidFill>
                  <a:srgbClr val="535353"/>
                </a:solidFill>
                <a:cs typeface="Arial"/>
              </a:rPr>
              <a:t> </a:t>
            </a:r>
            <a:r>
              <a:rPr sz="1800" dirty="0">
                <a:solidFill>
                  <a:srgbClr val="535353"/>
                </a:solidFill>
                <a:cs typeface="Arial"/>
              </a:rPr>
              <a:t>application.yml</a:t>
            </a:r>
            <a:endParaRPr sz="1800" dirty="0">
              <a:solidFill>
                <a:srgbClr val="263147"/>
              </a:solidFill>
              <a:cs typeface="Arial"/>
            </a:endParaRPr>
          </a:p>
          <a:p>
            <a:pPr marL="655320" marR="6773545" indent="-274955">
              <a:lnSpc>
                <a:spcPts val="2100"/>
              </a:lnSpc>
              <a:spcBef>
                <a:spcPts val="960"/>
              </a:spcBef>
            </a:pPr>
            <a:r>
              <a:rPr sz="1800" spc="-5" dirty="0">
                <a:solidFill>
                  <a:srgbClr val="535353"/>
                </a:solidFill>
                <a:latin typeface="Courier New"/>
                <a:cs typeface="Courier New"/>
              </a:rPr>
              <a:t>logging:  level:</a:t>
            </a:r>
            <a:endParaRPr sz="1800" dirty="0">
              <a:solidFill>
                <a:srgbClr val="263147"/>
              </a:solidFill>
              <a:latin typeface="Courier New"/>
              <a:cs typeface="Courier New"/>
            </a:endParaRPr>
          </a:p>
          <a:p>
            <a:pPr marL="929640" marR="1149350">
              <a:lnSpc>
                <a:spcPts val="2100"/>
              </a:lnSpc>
              <a:spcBef>
                <a:spcPts val="100"/>
              </a:spcBef>
              <a:tabLst>
                <a:tab pos="3810000" algn="l"/>
              </a:tabLst>
            </a:pPr>
            <a:r>
              <a:rPr sz="1800" dirty="0">
                <a:solidFill>
                  <a:srgbClr val="535353"/>
                </a:solidFill>
                <a:latin typeface="Courier New"/>
                <a:cs typeface="Courier New"/>
              </a:rPr>
              <a:t>org.springframewor</a:t>
            </a:r>
            <a:r>
              <a:rPr sz="1800" spc="-5" dirty="0">
                <a:solidFill>
                  <a:srgbClr val="535353"/>
                </a:solidFill>
                <a:latin typeface="Courier New"/>
                <a:cs typeface="Courier New"/>
              </a:rPr>
              <a:t>k</a:t>
            </a:r>
            <a:r>
              <a:rPr sz="1800" dirty="0">
                <a:solidFill>
                  <a:srgbClr val="535353"/>
                </a:solidFill>
                <a:latin typeface="Courier New"/>
                <a:cs typeface="Courier New"/>
              </a:rPr>
              <a:t>:	</a:t>
            </a:r>
            <a:r>
              <a:rPr sz="1800" spc="-5" dirty="0">
                <a:solidFill>
                  <a:srgbClr val="535353"/>
                </a:solidFill>
                <a:latin typeface="Courier New"/>
                <a:cs typeface="Courier New"/>
              </a:rPr>
              <a:t>${SPRING_LOG_LEVEL:INFO}  hello:</a:t>
            </a:r>
            <a:r>
              <a:rPr sz="1800" spc="-95" dirty="0">
                <a:solidFill>
                  <a:srgbClr val="535353"/>
                </a:solidFill>
                <a:latin typeface="Courier New"/>
                <a:cs typeface="Courier New"/>
              </a:rPr>
              <a:t> </a:t>
            </a:r>
            <a:r>
              <a:rPr sz="1800" spc="-5" dirty="0">
                <a:solidFill>
                  <a:srgbClr val="535353"/>
                </a:solidFill>
                <a:latin typeface="Courier New"/>
                <a:cs typeface="Courier New"/>
              </a:rPr>
              <a:t>${LOG_LEVEL:INFO}</a:t>
            </a:r>
            <a:endParaRPr sz="1800" dirty="0">
              <a:solidFill>
                <a:srgbClr val="263147"/>
              </a:solidFill>
              <a:latin typeface="Courier New"/>
              <a:cs typeface="Courier New"/>
            </a:endParaRPr>
          </a:p>
          <a:p>
            <a:pPr>
              <a:spcBef>
                <a:spcPts val="52"/>
              </a:spcBef>
            </a:pPr>
            <a:endParaRPr sz="1850" dirty="0">
              <a:solidFill>
                <a:srgbClr val="263147"/>
              </a:solidFill>
              <a:latin typeface="Times New Roman"/>
              <a:cs typeface="Times New Roman"/>
            </a:endParaRPr>
          </a:p>
          <a:p>
            <a:pPr marL="228600">
              <a:lnSpc>
                <a:spcPts val="4310"/>
              </a:lnSpc>
            </a:pPr>
            <a:r>
              <a:rPr sz="3600" dirty="0">
                <a:solidFill>
                  <a:srgbClr val="FF6600"/>
                </a:solidFill>
                <a:cs typeface="Arial"/>
              </a:rPr>
              <a:t>BUT</a:t>
            </a:r>
            <a:endParaRPr sz="3600" dirty="0">
              <a:solidFill>
                <a:srgbClr val="263147"/>
              </a:solidFill>
              <a:cs typeface="Arial"/>
            </a:endParaRPr>
          </a:p>
          <a:p>
            <a:pPr marL="228600">
              <a:lnSpc>
                <a:spcPts val="2870"/>
              </a:lnSpc>
            </a:pPr>
            <a:r>
              <a:rPr sz="2400" dirty="0">
                <a:solidFill>
                  <a:srgbClr val="535353"/>
                </a:solidFill>
                <a:cs typeface="Arial"/>
              </a:rPr>
              <a:t>Use this property file </a:t>
            </a:r>
            <a:r>
              <a:rPr sz="2400" b="1" spc="-60" dirty="0">
                <a:solidFill>
                  <a:srgbClr val="FF6600"/>
                </a:solidFill>
                <a:cs typeface="Arial"/>
              </a:rPr>
              <a:t>ONLY </a:t>
            </a:r>
            <a:r>
              <a:rPr sz="2400" dirty="0">
                <a:solidFill>
                  <a:srgbClr val="535353"/>
                </a:solidFill>
                <a:cs typeface="Arial"/>
              </a:rPr>
              <a:t>as an (hierarchical)</a:t>
            </a:r>
            <a:r>
              <a:rPr sz="2400" spc="-30" dirty="0">
                <a:solidFill>
                  <a:srgbClr val="535353"/>
                </a:solidFill>
                <a:cs typeface="Arial"/>
              </a:rPr>
              <a:t> </a:t>
            </a:r>
            <a:r>
              <a:rPr sz="2400" dirty="0">
                <a:solidFill>
                  <a:srgbClr val="535353"/>
                </a:solidFill>
                <a:cs typeface="Arial"/>
              </a:rPr>
              <a:t>abstraction!</a:t>
            </a:r>
            <a:endParaRPr sz="2400" dirty="0">
              <a:solidFill>
                <a:srgbClr val="263147"/>
              </a:solidFill>
              <a:cs typeface="Arial"/>
            </a:endParaRPr>
          </a:p>
          <a:p>
            <a:pPr marL="228600">
              <a:spcBef>
                <a:spcPts val="2120"/>
              </a:spcBef>
            </a:pPr>
            <a:r>
              <a:rPr sz="3200" spc="-5" dirty="0">
                <a:solidFill>
                  <a:srgbClr val="535353"/>
                </a:solidFill>
                <a:cs typeface="Arial"/>
              </a:rPr>
              <a:t>Store config </a:t>
            </a:r>
            <a:r>
              <a:rPr sz="3200" dirty="0">
                <a:solidFill>
                  <a:srgbClr val="535353"/>
                </a:solidFill>
                <a:cs typeface="Arial"/>
              </a:rPr>
              <a:t>in </a:t>
            </a:r>
            <a:r>
              <a:rPr sz="3200" spc="-5" dirty="0">
                <a:solidFill>
                  <a:srgbClr val="535353"/>
                </a:solidFill>
                <a:cs typeface="Arial"/>
              </a:rPr>
              <a:t>the</a:t>
            </a:r>
            <a:r>
              <a:rPr sz="3200" spc="15" dirty="0">
                <a:solidFill>
                  <a:srgbClr val="535353"/>
                </a:solidFill>
                <a:cs typeface="Arial"/>
              </a:rPr>
              <a:t> </a:t>
            </a:r>
            <a:r>
              <a:rPr sz="3200" spc="-5" dirty="0">
                <a:solidFill>
                  <a:srgbClr val="535353"/>
                </a:solidFill>
                <a:cs typeface="Arial"/>
              </a:rPr>
              <a:t>environment!!</a:t>
            </a:r>
            <a:endParaRPr sz="3200" dirty="0">
              <a:solidFill>
                <a:srgbClr val="263147"/>
              </a:solidFill>
              <a:cs typeface="Arial"/>
            </a:endParaRPr>
          </a:p>
        </p:txBody>
      </p:sp>
      <p:sp>
        <p:nvSpPr>
          <p:cNvPr id="6" name="Content Placeholder 2"/>
          <p:cNvSpPr>
            <a:spLocks noGrp="1"/>
          </p:cNvSpPr>
          <p:nvPr>
            <p:ph sz="quarter" idx="4294967295"/>
          </p:nvPr>
        </p:nvSpPr>
        <p:spPr>
          <a:xfrm>
            <a:off x="506437" y="5410204"/>
            <a:ext cx="9610793" cy="651163"/>
          </a:xfrm>
          <a:prstGeom prst="rect">
            <a:avLst/>
          </a:prstGeom>
        </p:spPr>
        <p:txBody>
          <a:bodyPr/>
          <a:lstStyle/>
          <a:p>
            <a:r>
              <a:rPr lang="en-US" sz="2800" dirty="0" smtClean="0"/>
              <a:t>Using ENV to </a:t>
            </a:r>
            <a:r>
              <a:rPr lang="en-US" sz="2800" dirty="0" err="1" smtClean="0"/>
              <a:t>config</a:t>
            </a:r>
            <a:r>
              <a:rPr lang="en-US" sz="2800" dirty="0" smtClean="0"/>
              <a:t> logging in Spring</a:t>
            </a:r>
          </a:p>
        </p:txBody>
      </p:sp>
    </p:spTree>
    <p:extLst>
      <p:ext uri="{BB962C8B-B14F-4D97-AF65-F5344CB8AC3E}">
        <p14:creationId xmlns:p14="http://schemas.microsoft.com/office/powerpoint/2010/main" val="290347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87747"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12 – Admin Processes </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smtClean="0"/>
              <a:t>Run admin/mgmt. tasks as one-off processes</a:t>
            </a:r>
          </a:p>
          <a:p>
            <a:r>
              <a:rPr lang="en-US" sz="2800" dirty="0" smtClean="0"/>
              <a:t>Admin Processes/Management tasks run as One-Off Processes</a:t>
            </a:r>
          </a:p>
          <a:p>
            <a:pPr lvl="1"/>
            <a:r>
              <a:rPr lang="en-US" sz="2800" dirty="0" smtClean="0"/>
              <a:t>DB Migrations, one time scripts </a:t>
            </a:r>
            <a:r>
              <a:rPr lang="en-US" sz="2800" dirty="0" err="1" smtClean="0"/>
              <a:t>etc</a:t>
            </a:r>
            <a:endParaRPr lang="en-US" sz="2800" dirty="0" smtClean="0"/>
          </a:p>
          <a:p>
            <a:pPr lvl="1"/>
            <a:r>
              <a:rPr lang="en-US" sz="2800" dirty="0" smtClean="0"/>
              <a:t>Use same environment, tools, language as application processes </a:t>
            </a:r>
            <a:r>
              <a:rPr lang="en-US" sz="2800" dirty="0" err="1" smtClean="0"/>
              <a:t>e.g.REPL</a:t>
            </a:r>
            <a:r>
              <a:rPr lang="en-US" sz="2800" dirty="0" smtClean="0"/>
              <a:t> – Read-</a:t>
            </a:r>
            <a:r>
              <a:rPr lang="en-US" sz="2800" dirty="0" err="1" smtClean="0"/>
              <a:t>Eval</a:t>
            </a:r>
            <a:r>
              <a:rPr lang="en-US" sz="2800" dirty="0" smtClean="0"/>
              <a:t>-Print-Loop (Command-shell for running non-interactive shell scripts)</a:t>
            </a:r>
            <a:endParaRPr lang="en-US" sz="2800" dirty="0"/>
          </a:p>
        </p:txBody>
      </p:sp>
    </p:spTree>
    <p:extLst>
      <p:ext uri="{BB962C8B-B14F-4D97-AF65-F5344CB8AC3E}">
        <p14:creationId xmlns:p14="http://schemas.microsoft.com/office/powerpoint/2010/main" val="1461255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Why Cloud?</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Diagram 6"/>
          <p:cNvGraphicFramePr/>
          <p:nvPr/>
        </p:nvGraphicFramePr>
        <p:xfrm>
          <a:off x="1616125" y="1573619"/>
          <a:ext cx="7123838" cy="4540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8877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Factor 12 – Admin Processes </a:t>
            </a:r>
            <a:endParaRPr lang="en-US" sz="2800" dirty="0"/>
          </a:p>
        </p:txBody>
      </p:sp>
      <p:sp>
        <p:nvSpPr>
          <p:cNvPr id="23" name="Content Placeholder 2"/>
          <p:cNvSpPr>
            <a:spLocks noGrp="1"/>
          </p:cNvSpPr>
          <p:nvPr>
            <p:ph sz="quarter" idx="4294967295"/>
          </p:nvPr>
        </p:nvSpPr>
        <p:spPr>
          <a:xfrm>
            <a:off x="506437" y="1219203"/>
            <a:ext cx="9610793" cy="4937125"/>
          </a:xfrm>
          <a:prstGeom prst="rect">
            <a:avLst/>
          </a:prstGeom>
        </p:spPr>
        <p:txBody>
          <a:bodyPr/>
          <a:lstStyle/>
          <a:p>
            <a:r>
              <a:rPr lang="en-US" sz="2800" dirty="0">
                <a:solidFill>
                  <a:srgbClr val="535353"/>
                </a:solidFill>
              </a:rPr>
              <a:t>Admin / Management processes run against a</a:t>
            </a:r>
            <a:r>
              <a:rPr lang="en-US" sz="2800" spc="-114" dirty="0">
                <a:solidFill>
                  <a:srgbClr val="535353"/>
                </a:solidFill>
              </a:rPr>
              <a:t> </a:t>
            </a:r>
            <a:r>
              <a:rPr lang="en-US" sz="2800" dirty="0">
                <a:solidFill>
                  <a:srgbClr val="535353"/>
                </a:solidFill>
              </a:rPr>
              <a:t>release </a:t>
            </a:r>
            <a:endParaRPr lang="en-US" sz="2800" dirty="0" smtClean="0"/>
          </a:p>
          <a:p>
            <a:r>
              <a:rPr lang="en-US" sz="2800" smtClean="0">
                <a:solidFill>
                  <a:srgbClr val="535353"/>
                </a:solidFill>
              </a:rPr>
              <a:t>They </a:t>
            </a:r>
            <a:r>
              <a:rPr lang="en-US" sz="2800" dirty="0">
                <a:solidFill>
                  <a:srgbClr val="535353"/>
                </a:solidFill>
              </a:rPr>
              <a:t>“should” run in an identical environment as the</a:t>
            </a:r>
            <a:r>
              <a:rPr lang="en-US" sz="2800" spc="-105" dirty="0">
                <a:solidFill>
                  <a:srgbClr val="535353"/>
                </a:solidFill>
              </a:rPr>
              <a:t> </a:t>
            </a:r>
            <a:r>
              <a:rPr lang="en-US" sz="2800" dirty="0">
                <a:solidFill>
                  <a:srgbClr val="535353"/>
                </a:solidFill>
              </a:rPr>
              <a:t>release </a:t>
            </a:r>
            <a:endParaRPr lang="en-US" sz="2800" dirty="0" smtClean="0">
              <a:solidFill>
                <a:srgbClr val="535353"/>
              </a:solidFill>
            </a:endParaRPr>
          </a:p>
          <a:p>
            <a:r>
              <a:rPr lang="en-US" sz="2800" dirty="0">
                <a:solidFill>
                  <a:srgbClr val="535353"/>
                </a:solidFill>
              </a:rPr>
              <a:t>They use the same codebase and</a:t>
            </a:r>
            <a:r>
              <a:rPr lang="en-US" sz="2800" spc="-105" dirty="0">
                <a:solidFill>
                  <a:srgbClr val="535353"/>
                </a:solidFill>
              </a:rPr>
              <a:t> </a:t>
            </a:r>
            <a:r>
              <a:rPr lang="en-US" sz="2800" dirty="0" err="1" smtClean="0">
                <a:solidFill>
                  <a:srgbClr val="535353"/>
                </a:solidFill>
              </a:rPr>
              <a:t>config</a:t>
            </a:r>
            <a:endParaRPr lang="en-US" sz="2800" dirty="0" smtClean="0">
              <a:solidFill>
                <a:srgbClr val="535353"/>
              </a:solidFill>
            </a:endParaRPr>
          </a:p>
          <a:p>
            <a:r>
              <a:rPr lang="en-US" sz="2800" dirty="0" smtClean="0">
                <a:solidFill>
                  <a:srgbClr val="535353"/>
                </a:solidFill>
              </a:rPr>
              <a:t>Admin code ships with App code </a:t>
            </a:r>
            <a:r>
              <a:rPr lang="en-US" sz="2800" dirty="0">
                <a:solidFill>
                  <a:srgbClr val="535353"/>
                </a:solidFill>
              </a:rPr>
              <a:t>to avoid synch</a:t>
            </a:r>
            <a:r>
              <a:rPr lang="en-US" sz="2800" spc="-100" dirty="0">
                <a:solidFill>
                  <a:srgbClr val="535353"/>
                </a:solidFill>
              </a:rPr>
              <a:t> </a:t>
            </a:r>
            <a:r>
              <a:rPr lang="en-US" sz="2800" dirty="0" smtClean="0">
                <a:solidFill>
                  <a:srgbClr val="535353"/>
                </a:solidFill>
              </a:rPr>
              <a:t>issues</a:t>
            </a:r>
          </a:p>
          <a:p>
            <a:r>
              <a:rPr lang="en-US" sz="2800" dirty="0" smtClean="0"/>
              <a:t>Run as a separate process</a:t>
            </a:r>
          </a:p>
        </p:txBody>
      </p:sp>
    </p:spTree>
    <p:extLst>
      <p:ext uri="{BB962C8B-B14F-4D97-AF65-F5344CB8AC3E}">
        <p14:creationId xmlns:p14="http://schemas.microsoft.com/office/powerpoint/2010/main" val="2594446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6303" y="1552353"/>
            <a:ext cx="6340198"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Microservices</a:t>
            </a:r>
            <a:endParaRPr 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20514" name="Picture 2" descr="micro-service-architecture"/>
          <p:cNvPicPr>
            <a:picLocks noChangeAspect="1" noChangeArrowheads="1"/>
          </p:cNvPicPr>
          <p:nvPr/>
        </p:nvPicPr>
        <p:blipFill>
          <a:blip r:embed="rId2" cstate="print"/>
          <a:srcRect/>
          <a:stretch>
            <a:fillRect/>
          </a:stretch>
        </p:blipFill>
        <p:spPr bwMode="auto">
          <a:xfrm>
            <a:off x="2462839" y="3103782"/>
            <a:ext cx="5715000" cy="2686051"/>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89795"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itle 20"/>
          <p:cNvSpPr>
            <a:spLocks noGrp="1"/>
          </p:cNvSpPr>
          <p:nvPr>
            <p:ph type="title"/>
          </p:nvPr>
        </p:nvSpPr>
        <p:spPr/>
        <p:txBody>
          <a:bodyPr/>
          <a:lstStyle/>
          <a:p>
            <a:r>
              <a:rPr lang="en-US" sz="2800" dirty="0" smtClean="0"/>
              <a:t>Microservices</a:t>
            </a:r>
            <a:endParaRPr lang="en-US" sz="2800" dirty="0"/>
          </a:p>
        </p:txBody>
      </p:sp>
      <p:sp>
        <p:nvSpPr>
          <p:cNvPr id="5" name="TextBox 4"/>
          <p:cNvSpPr txBox="1"/>
          <p:nvPr/>
        </p:nvSpPr>
        <p:spPr>
          <a:xfrm>
            <a:off x="939800" y="1612900"/>
            <a:ext cx="5118100" cy="738664"/>
          </a:xfrm>
          <a:prstGeom prst="rect">
            <a:avLst/>
          </a:prstGeom>
          <a:noFill/>
        </p:spPr>
        <p:txBody>
          <a:bodyPr wrap="square" rtlCol="0">
            <a:spAutoFit/>
          </a:bodyPr>
          <a:lstStyle/>
          <a:p>
            <a:r>
              <a:rPr lang="en-US" sz="1400" dirty="0" smtClean="0"/>
              <a:t>Microservices are small, autonomous services that work together.</a:t>
            </a:r>
          </a:p>
          <a:p>
            <a:r>
              <a:rPr lang="en-US" sz="1400" dirty="0" smtClean="0"/>
              <a:t>—Sam Newman, Thoughtworks</a:t>
            </a:r>
            <a:endParaRPr lang="en-US" sz="1400" dirty="0" smtClean="0">
              <a:solidFill>
                <a:schemeClr val="tx2">
                  <a:lumMod val="50000"/>
                </a:schemeClr>
              </a:solidFill>
            </a:endParaRPr>
          </a:p>
        </p:txBody>
      </p:sp>
      <p:sp>
        <p:nvSpPr>
          <p:cNvPr id="6" name="TextBox 5"/>
          <p:cNvSpPr txBox="1"/>
          <p:nvPr/>
        </p:nvSpPr>
        <p:spPr>
          <a:xfrm>
            <a:off x="2349500" y="2895600"/>
            <a:ext cx="5118100" cy="738664"/>
          </a:xfrm>
          <a:prstGeom prst="rect">
            <a:avLst/>
          </a:prstGeom>
          <a:noFill/>
        </p:spPr>
        <p:txBody>
          <a:bodyPr wrap="square" rtlCol="0">
            <a:spAutoFit/>
          </a:bodyPr>
          <a:lstStyle/>
          <a:p>
            <a:r>
              <a:rPr lang="en-US" sz="1400" dirty="0" smtClean="0"/>
              <a:t>Loosely coupled service-oriented architecture with bounded contexts.</a:t>
            </a:r>
          </a:p>
          <a:p>
            <a:r>
              <a:rPr lang="en-US" sz="1400" dirty="0" smtClean="0"/>
              <a:t>—Adrian Cockcroft, Battery Ventures</a:t>
            </a:r>
            <a:endParaRPr lang="en-US" sz="1400" dirty="0" smtClean="0">
              <a:solidFill>
                <a:schemeClr val="tx2">
                  <a:lumMod val="50000"/>
                </a:schemeClr>
              </a:solidFill>
            </a:endParaRPr>
          </a:p>
        </p:txBody>
      </p:sp>
      <p:sp>
        <p:nvSpPr>
          <p:cNvPr id="7" name="Rectangle 6"/>
          <p:cNvSpPr/>
          <p:nvPr/>
        </p:nvSpPr>
        <p:spPr>
          <a:xfrm>
            <a:off x="4381500" y="4363353"/>
            <a:ext cx="5486400" cy="1169551"/>
          </a:xfrm>
          <a:prstGeom prst="rect">
            <a:avLst/>
          </a:prstGeom>
        </p:spPr>
        <p:txBody>
          <a:bodyPr>
            <a:spAutoFit/>
          </a:bodyPr>
          <a:lstStyle/>
          <a:p>
            <a:r>
              <a:rPr lang="en-US" sz="1400" dirty="0" smtClean="0"/>
              <a:t>Some services require high availability, but are low volume, and it’s the opposite for other services. A microservice approach allows us to tune for both of these situations, whereas in a monolith it’s all or nothing.</a:t>
            </a:r>
          </a:p>
          <a:p>
            <a:r>
              <a:rPr lang="en-US" sz="1400" dirty="0" smtClean="0"/>
              <a:t>—</a:t>
            </a:r>
            <a:r>
              <a:rPr lang="en-US" sz="1400" dirty="0" err="1" smtClean="0"/>
              <a:t>Beier</a:t>
            </a:r>
            <a:r>
              <a:rPr lang="en-US" sz="1400" dirty="0" smtClean="0"/>
              <a:t> Cai, Director of Software Development, Hootsuite</a:t>
            </a:r>
            <a:endParaRPr lang="en-US" sz="1400" dirty="0"/>
          </a:p>
        </p:txBody>
      </p:sp>
    </p:spTree>
    <p:extLst>
      <p:ext uri="{BB962C8B-B14F-4D97-AF65-F5344CB8AC3E}">
        <p14:creationId xmlns:p14="http://schemas.microsoft.com/office/powerpoint/2010/main" val="2594446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 y="68241"/>
            <a:ext cx="10972799" cy="838200"/>
          </a:xfrm>
        </p:spPr>
        <p:txBody>
          <a:bodyPr/>
          <a:lstStyle/>
          <a:p>
            <a:r>
              <a:rPr lang="fr-FR" sz="2800" dirty="0" smtClean="0">
                <a:solidFill>
                  <a:srgbClr val="000000"/>
                </a:solidFill>
              </a:rPr>
              <a:t>Microservices – </a:t>
            </a:r>
            <a:r>
              <a:rPr lang="fr-FR" sz="2000" dirty="0" smtClean="0">
                <a:solidFill>
                  <a:srgbClr val="000000"/>
                </a:solidFill>
              </a:rPr>
              <a:t>an ‘atomic’ unit of service that delivers business value</a:t>
            </a:r>
            <a:endParaRPr lang="fr-FR" sz="2000" dirty="0">
              <a:solidFill>
                <a:srgbClr val="000000"/>
              </a:solidFill>
            </a:endParaRPr>
          </a:p>
        </p:txBody>
      </p:sp>
      <p:sp>
        <p:nvSpPr>
          <p:cNvPr id="3" name="Rounded Rectangle 2"/>
          <p:cNvSpPr/>
          <p:nvPr/>
        </p:nvSpPr>
        <p:spPr>
          <a:xfrm>
            <a:off x="1255600" y="1214645"/>
            <a:ext cx="8311484" cy="79157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200" dirty="0" smtClean="0">
                <a:solidFill>
                  <a:schemeClr val="tx2">
                    <a:lumMod val="50000"/>
                  </a:schemeClr>
                </a:solidFill>
              </a:rPr>
              <a:t>It represents decomposition of monolithic business systems into independently deployable services that do “one thing well”</a:t>
            </a:r>
          </a:p>
        </p:txBody>
      </p:sp>
      <p:cxnSp>
        <p:nvCxnSpPr>
          <p:cNvPr id="9" name="Straight Connector 8"/>
          <p:cNvCxnSpPr/>
          <p:nvPr/>
        </p:nvCxnSpPr>
        <p:spPr>
          <a:xfrm flipH="1">
            <a:off x="777922" y="6156278"/>
            <a:ext cx="9075767" cy="0"/>
          </a:xfrm>
          <a:prstGeom prst="line">
            <a:avLst/>
          </a:prstGeom>
          <a:ln w="28575" cmpd="dbl">
            <a:solidFill>
              <a:schemeClr val="accent5">
                <a:shade val="95000"/>
                <a:satMod val="10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77154" name="Picture 2" descr="https://drupalwatchdog.com/sites/default/files/images/web/4.2-DecouplingDrupa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440" y="2243919"/>
            <a:ext cx="18288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7156" name="Picture 4" descr="http://www.strawberrysdk.com/images/whatis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9312" y="2249607"/>
            <a:ext cx="2094199"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7158" name="Picture 6" descr="http://blogldc.s3.amazonaws.com/wp-content/uploads/2015/03/2015_03_25_BizRel2.jpeg"/>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4724" y="2243919"/>
            <a:ext cx="18288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7165" name="Picture 13" descr="D:\Users\momuruge\Downloads\new tech.jp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7517" y="2249607"/>
            <a:ext cx="18288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7167" name="Picture 15" descr="http://siliconangle.com/files/2012/10/growth-chart.jpe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67565" y="2249607"/>
            <a:ext cx="1577690" cy="13716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356702" y="3621207"/>
            <a:ext cx="1947908" cy="239745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1600" dirty="0" smtClean="0">
                <a:solidFill>
                  <a:schemeClr val="tx2">
                    <a:lumMod val="50000"/>
                  </a:schemeClr>
                </a:solidFill>
                <a:latin typeface="Arial Narrow" panose="020B0606020202030204" pitchFamily="34" charset="0"/>
              </a:rPr>
              <a:t>Decoupling business context allows decoupling change cycles, enabling frequent and rapid changes  thus allowing continuous flow of value to business.</a:t>
            </a:r>
          </a:p>
        </p:txBody>
      </p:sp>
      <p:sp>
        <p:nvSpPr>
          <p:cNvPr id="32" name="Rectangle 31"/>
          <p:cNvSpPr/>
          <p:nvPr/>
        </p:nvSpPr>
        <p:spPr>
          <a:xfrm>
            <a:off x="2589094" y="3615519"/>
            <a:ext cx="1903817" cy="23974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600" dirty="0" smtClean="0">
                <a:solidFill>
                  <a:schemeClr val="tx2">
                    <a:lumMod val="50000"/>
                  </a:schemeClr>
                </a:solidFill>
                <a:latin typeface="Arial Narrow" panose="020B0606020202030204" pitchFamily="34" charset="0"/>
              </a:rPr>
              <a:t>Adding </a:t>
            </a:r>
            <a:r>
              <a:rPr lang="en-US" sz="1600" dirty="0">
                <a:solidFill>
                  <a:schemeClr val="tx2">
                    <a:lumMod val="50000"/>
                  </a:schemeClr>
                </a:solidFill>
                <a:latin typeface="Arial Narrow" panose="020B0606020202030204" pitchFamily="34" charset="0"/>
              </a:rPr>
              <a:t>people</a:t>
            </a:r>
            <a:r>
              <a:rPr lang="en-US" sz="1600" dirty="0" smtClean="0">
                <a:solidFill>
                  <a:schemeClr val="tx2">
                    <a:lumMod val="50000"/>
                  </a:schemeClr>
                </a:solidFill>
                <a:latin typeface="Arial Narrow" panose="020B0606020202030204" pitchFamily="34" charset="0"/>
              </a:rPr>
              <a:t> to “late projects” makes the project later. Creating parallel work streams by building more sandboxes by bounded business contexts accelerates development.</a:t>
            </a:r>
          </a:p>
        </p:txBody>
      </p:sp>
      <p:sp>
        <p:nvSpPr>
          <p:cNvPr id="33" name="Rectangle 32"/>
          <p:cNvSpPr/>
          <p:nvPr/>
        </p:nvSpPr>
        <p:spPr>
          <a:xfrm>
            <a:off x="4764798" y="3615519"/>
            <a:ext cx="1945325" cy="239745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smtClean="0">
                <a:solidFill>
                  <a:schemeClr val="tx2">
                    <a:lumMod val="50000"/>
                  </a:schemeClr>
                </a:solidFill>
                <a:latin typeface="Arial Narrow" panose="020B0606020202030204" pitchFamily="34" charset="0"/>
              </a:rPr>
              <a:t>Reduced cognitive learning of business domain and existing code; easier for new developers to build relationships within a smaller team; enables more productivity.</a:t>
            </a:r>
          </a:p>
        </p:txBody>
      </p:sp>
      <p:sp>
        <p:nvSpPr>
          <p:cNvPr id="34" name="Rectangle 33"/>
          <p:cNvSpPr/>
          <p:nvPr/>
        </p:nvSpPr>
        <p:spPr>
          <a:xfrm>
            <a:off x="6937875" y="3615519"/>
            <a:ext cx="1893102" cy="239745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smtClean="0">
                <a:solidFill>
                  <a:schemeClr val="tx2">
                    <a:lumMod val="50000"/>
                  </a:schemeClr>
                </a:solidFill>
                <a:latin typeface="Arial Narrow" panose="020B0606020202030204" pitchFamily="34" charset="0"/>
              </a:rPr>
              <a:t>Enables adoption of new technology within a single monolith; isolates and minimizes the risk of technology compatibility issues much the same way as it minimizes the risk of runtime failure.</a:t>
            </a:r>
          </a:p>
        </p:txBody>
      </p:sp>
      <p:sp>
        <p:nvSpPr>
          <p:cNvPr id="35" name="Rectangle 34"/>
          <p:cNvSpPr/>
          <p:nvPr/>
        </p:nvSpPr>
        <p:spPr>
          <a:xfrm>
            <a:off x="8985677" y="3615519"/>
            <a:ext cx="1830051" cy="239745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1600" dirty="0" smtClean="0">
                <a:solidFill>
                  <a:schemeClr val="tx2">
                    <a:lumMod val="50000"/>
                  </a:schemeClr>
                </a:solidFill>
                <a:latin typeface="Arial Narrow" panose="020B0606020202030204" pitchFamily="34" charset="0"/>
              </a:rPr>
              <a:t>Allows efficient scaling of services thru selective scaling of components that experience heavy load unlike heavy monolithic apps that require scaling up entire  architecture.</a:t>
            </a:r>
            <a:endParaRPr lang="en-US" sz="2400" dirty="0" smtClean="0">
              <a:solidFill>
                <a:schemeClr val="tx2">
                  <a:lumMod val="50000"/>
                </a:schemeClr>
              </a:solidFill>
              <a:latin typeface="Arial Narrow" panose="020B0606020202030204" pitchFamily="34" charset="0"/>
            </a:endParaRPr>
          </a:p>
        </p:txBody>
      </p:sp>
    </p:spTree>
    <p:extLst>
      <p:ext uri="{BB962C8B-B14F-4D97-AF65-F5344CB8AC3E}">
        <p14:creationId xmlns:p14="http://schemas.microsoft.com/office/powerpoint/2010/main" val="251689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154"/>
                                        </p:tgtEl>
                                        <p:attrNameLst>
                                          <p:attrName>style.visibility</p:attrName>
                                        </p:attrNameLst>
                                      </p:cBhvr>
                                      <p:to>
                                        <p:strVal val="visible"/>
                                      </p:to>
                                    </p:set>
                                    <p:animEffect transition="in" filter="fade">
                                      <p:cBhvr>
                                        <p:cTn id="17" dur="500"/>
                                        <p:tgtEl>
                                          <p:spTgt spid="177154"/>
                                        </p:tgtEl>
                                      </p:cBhvr>
                                    </p:animEffect>
                                  </p:childTnLst>
                                </p:cTn>
                              </p:par>
                              <p:par>
                                <p:cTn id="18" presetID="10" presetClass="entr" presetSubtype="0" fill="hold" nodeType="withEffect">
                                  <p:stCondLst>
                                    <p:cond delay="0"/>
                                  </p:stCondLst>
                                  <p:childTnLst>
                                    <p:set>
                                      <p:cBhvr>
                                        <p:cTn id="19" dur="1" fill="hold">
                                          <p:stCondLst>
                                            <p:cond delay="0"/>
                                          </p:stCondLst>
                                        </p:cTn>
                                        <p:tgtEl>
                                          <p:spTgt spid="177156"/>
                                        </p:tgtEl>
                                        <p:attrNameLst>
                                          <p:attrName>style.visibility</p:attrName>
                                        </p:attrNameLst>
                                      </p:cBhvr>
                                      <p:to>
                                        <p:strVal val="visible"/>
                                      </p:to>
                                    </p:set>
                                    <p:animEffect transition="in" filter="fade">
                                      <p:cBhvr>
                                        <p:cTn id="20" dur="500"/>
                                        <p:tgtEl>
                                          <p:spTgt spid="177156"/>
                                        </p:tgtEl>
                                      </p:cBhvr>
                                    </p:animEffect>
                                  </p:childTnLst>
                                </p:cTn>
                              </p:par>
                              <p:par>
                                <p:cTn id="21" presetID="10" presetClass="entr" presetSubtype="0" fill="hold" nodeType="withEffect">
                                  <p:stCondLst>
                                    <p:cond delay="0"/>
                                  </p:stCondLst>
                                  <p:childTnLst>
                                    <p:set>
                                      <p:cBhvr>
                                        <p:cTn id="22" dur="1" fill="hold">
                                          <p:stCondLst>
                                            <p:cond delay="0"/>
                                          </p:stCondLst>
                                        </p:cTn>
                                        <p:tgtEl>
                                          <p:spTgt spid="177158"/>
                                        </p:tgtEl>
                                        <p:attrNameLst>
                                          <p:attrName>style.visibility</p:attrName>
                                        </p:attrNameLst>
                                      </p:cBhvr>
                                      <p:to>
                                        <p:strVal val="visible"/>
                                      </p:to>
                                    </p:set>
                                    <p:animEffect transition="in" filter="fade">
                                      <p:cBhvr>
                                        <p:cTn id="23" dur="500"/>
                                        <p:tgtEl>
                                          <p:spTgt spid="177158"/>
                                        </p:tgtEl>
                                      </p:cBhvr>
                                    </p:animEffect>
                                  </p:childTnLst>
                                </p:cTn>
                              </p:par>
                              <p:par>
                                <p:cTn id="24" presetID="10" presetClass="entr" presetSubtype="0" fill="hold" nodeType="withEffect">
                                  <p:stCondLst>
                                    <p:cond delay="0"/>
                                  </p:stCondLst>
                                  <p:childTnLst>
                                    <p:set>
                                      <p:cBhvr>
                                        <p:cTn id="25" dur="1" fill="hold">
                                          <p:stCondLst>
                                            <p:cond delay="0"/>
                                          </p:stCondLst>
                                        </p:cTn>
                                        <p:tgtEl>
                                          <p:spTgt spid="177165"/>
                                        </p:tgtEl>
                                        <p:attrNameLst>
                                          <p:attrName>style.visibility</p:attrName>
                                        </p:attrNameLst>
                                      </p:cBhvr>
                                      <p:to>
                                        <p:strVal val="visible"/>
                                      </p:to>
                                    </p:set>
                                    <p:animEffect transition="in" filter="fade">
                                      <p:cBhvr>
                                        <p:cTn id="26" dur="500"/>
                                        <p:tgtEl>
                                          <p:spTgt spid="177165"/>
                                        </p:tgtEl>
                                      </p:cBhvr>
                                    </p:animEffect>
                                  </p:childTnLst>
                                </p:cTn>
                              </p:par>
                              <p:par>
                                <p:cTn id="27" presetID="10" presetClass="entr" presetSubtype="0" fill="hold" nodeType="withEffect">
                                  <p:stCondLst>
                                    <p:cond delay="0"/>
                                  </p:stCondLst>
                                  <p:childTnLst>
                                    <p:set>
                                      <p:cBhvr>
                                        <p:cTn id="28" dur="1" fill="hold">
                                          <p:stCondLst>
                                            <p:cond delay="0"/>
                                          </p:stCondLst>
                                        </p:cTn>
                                        <p:tgtEl>
                                          <p:spTgt spid="177167"/>
                                        </p:tgtEl>
                                        <p:attrNameLst>
                                          <p:attrName>style.visibility</p:attrName>
                                        </p:attrNameLst>
                                      </p:cBhvr>
                                      <p:to>
                                        <p:strVal val="visible"/>
                                      </p:to>
                                    </p:set>
                                    <p:animEffect transition="in" filter="fade">
                                      <p:cBhvr>
                                        <p:cTn id="29" dur="500"/>
                                        <p:tgtEl>
                                          <p:spTgt spid="17716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animBg="1"/>
      <p:bldP spid="32" grpId="0" animBg="1"/>
      <p:bldP spid="33" grpId="0" animBg="1"/>
      <p:bldP spid="34" grpId="0" animBg="1"/>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Architecture Principle </a:t>
            </a:r>
            <a:endParaRPr lang="en-US" dirty="0"/>
          </a:p>
        </p:txBody>
      </p:sp>
      <p:graphicFrame>
        <p:nvGraphicFramePr>
          <p:cNvPr id="6" name="Diagram 5"/>
          <p:cNvGraphicFramePr/>
          <p:nvPr/>
        </p:nvGraphicFramePr>
        <p:xfrm>
          <a:off x="194553" y="1371601"/>
          <a:ext cx="10515600" cy="4805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51111" y="1405721"/>
            <a:ext cx="3829571" cy="485786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10" name="Title 1"/>
          <p:cNvSpPr>
            <a:spLocks noGrp="1"/>
          </p:cNvSpPr>
          <p:nvPr>
            <p:ph type="title"/>
          </p:nvPr>
        </p:nvSpPr>
        <p:spPr>
          <a:xfrm>
            <a:off x="6" y="68241"/>
            <a:ext cx="10972799" cy="838200"/>
          </a:xfrm>
        </p:spPr>
        <p:txBody>
          <a:bodyPr/>
          <a:lstStyle/>
          <a:p>
            <a:r>
              <a:rPr lang="fr-FR" sz="2800" dirty="0" smtClean="0">
                <a:solidFill>
                  <a:srgbClr val="000000"/>
                </a:solidFill>
              </a:rPr>
              <a:t>Self Service Agile Infra – </a:t>
            </a:r>
            <a:r>
              <a:rPr lang="fr-FR" sz="2000" dirty="0" smtClean="0">
                <a:solidFill>
                  <a:srgbClr val="000000"/>
                </a:solidFill>
              </a:rPr>
              <a:t>Self service Platform that supports Microservices</a:t>
            </a:r>
            <a:endParaRPr lang="fr-FR" sz="1400" dirty="0">
              <a:solidFill>
                <a:srgbClr val="000000"/>
              </a:solidFill>
            </a:endParaRPr>
          </a:p>
        </p:txBody>
      </p:sp>
      <p:sp>
        <p:nvSpPr>
          <p:cNvPr id="2" name="AutoShape 4" descr="Image result for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AP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087" name="Picture 7" descr="D:\Users\momuruge\Downloads\AP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913" y="3711826"/>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9" descr="Image result for Cloud serv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090" name="Picture 10" descr="D:\Users\momuruge\Downloads\Cloudserv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0785" y="5240004"/>
            <a:ext cx="1220771" cy="914400"/>
          </a:xfrm>
          <a:prstGeom prst="rect">
            <a:avLst/>
          </a:prstGeom>
          <a:noFill/>
          <a:extLst>
            <a:ext uri="{909E8E84-426E-40DD-AFC4-6F175D3DCCD1}">
              <a14:hiddenFill xmlns:a14="http://schemas.microsoft.com/office/drawing/2010/main">
                <a:solidFill>
                  <a:srgbClr val="FFFFFF"/>
                </a:solidFill>
              </a14:hiddenFill>
            </a:ext>
          </a:extLst>
        </p:spPr>
      </p:pic>
      <p:pic>
        <p:nvPicPr>
          <p:cNvPr id="174091" name="Picture 11" descr="D:\Users\momuruge\Downloads\CloudNetwor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478" y="4750620"/>
            <a:ext cx="1141863" cy="914400"/>
          </a:xfrm>
          <a:prstGeom prst="rect">
            <a:avLst/>
          </a:prstGeom>
          <a:noFill/>
          <a:extLst>
            <a:ext uri="{909E8E84-426E-40DD-AFC4-6F175D3DCCD1}">
              <a14:hiddenFill xmlns:a14="http://schemas.microsoft.com/office/drawing/2010/main">
                <a:solidFill>
                  <a:srgbClr val="FFFFFF"/>
                </a:solidFill>
              </a14:hiddenFill>
            </a:ext>
          </a:extLst>
        </p:spPr>
      </p:pic>
      <p:pic>
        <p:nvPicPr>
          <p:cNvPr id="174093" name="Picture 13" descr="Image result for Cloud stor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21428" y="4697872"/>
            <a:ext cx="914400"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a:off x="2118689" y="4678872"/>
            <a:ext cx="469328" cy="29079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pic>
        <p:nvPicPr>
          <p:cNvPr id="174097" name="Picture 17" descr="http://x1discovery.files.wordpress.com/2012/04/cloud-icon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62449" y="2879314"/>
            <a:ext cx="1183340" cy="914400"/>
          </a:xfrm>
          <a:prstGeom prst="rect">
            <a:avLst/>
          </a:prstGeom>
          <a:noFill/>
          <a:extLst>
            <a:ext uri="{909E8E84-426E-40DD-AFC4-6F175D3DCCD1}">
              <a14:hiddenFill xmlns:a14="http://schemas.microsoft.com/office/drawing/2010/main">
                <a:solidFill>
                  <a:srgbClr val="FFFFFF"/>
                </a:solidFill>
              </a14:hiddenFill>
            </a:ext>
          </a:extLst>
        </p:spPr>
      </p:pic>
      <p:sp>
        <p:nvSpPr>
          <p:cNvPr id="41" name="Rounded Rectangle 40"/>
          <p:cNvSpPr/>
          <p:nvPr/>
        </p:nvSpPr>
        <p:spPr>
          <a:xfrm>
            <a:off x="4271750" y="1435263"/>
            <a:ext cx="6400803" cy="435363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endParaRPr lang="en-US" sz="1800" dirty="0" smtClean="0">
              <a:solidFill>
                <a:schemeClr val="tx2">
                  <a:lumMod val="50000"/>
                </a:schemeClr>
              </a:solidFill>
            </a:endParaRPr>
          </a:p>
          <a:p>
            <a:pPr marL="285750" indent="-285750">
              <a:buFont typeface="Arial" panose="020B0604020202020204" pitchFamily="34" charset="0"/>
              <a:buChar char="•"/>
            </a:pPr>
            <a:endParaRPr lang="en-US" sz="1800" dirty="0">
              <a:solidFill>
                <a:schemeClr val="tx2">
                  <a:lumMod val="50000"/>
                </a:schemeClr>
              </a:solidFill>
            </a:endParaRPr>
          </a:p>
          <a:p>
            <a:pPr marL="285750" indent="-285750">
              <a:buFont typeface="Arial" panose="020B0604020202020204" pitchFamily="34" charset="0"/>
              <a:buChar char="•"/>
            </a:pPr>
            <a:r>
              <a:rPr lang="en-US" sz="1800" dirty="0" smtClean="0">
                <a:solidFill>
                  <a:schemeClr val="tx2">
                    <a:lumMod val="50000"/>
                  </a:schemeClr>
                </a:solidFill>
              </a:rPr>
              <a:t>Platforms are provisioned using APIs that create virtual server instances, network and storage with various forms of configuration management and automation</a:t>
            </a:r>
          </a:p>
          <a:p>
            <a:endParaRPr lang="en-US" sz="1800" dirty="0" smtClean="0">
              <a:solidFill>
                <a:schemeClr val="tx2">
                  <a:lumMod val="50000"/>
                </a:schemeClr>
              </a:solidFill>
            </a:endParaRPr>
          </a:p>
          <a:p>
            <a:pPr marL="285750" indent="-285750">
              <a:buFont typeface="Arial" panose="020B0604020202020204" pitchFamily="34" charset="0"/>
              <a:buChar char="•"/>
            </a:pPr>
            <a:r>
              <a:rPr lang="en-US" sz="1800" dirty="0" smtClean="0">
                <a:solidFill>
                  <a:schemeClr val="tx2">
                    <a:lumMod val="50000"/>
                  </a:schemeClr>
                </a:solidFill>
              </a:rPr>
              <a:t>Application code is pushed in the form of artifacts, which the platform builds, constructs an Application environment, deploys the Application and starts the necessary processes</a:t>
            </a:r>
          </a:p>
          <a:p>
            <a:pPr marL="285750" indent="-285750">
              <a:buFont typeface="Arial" panose="020B0604020202020204" pitchFamily="34" charset="0"/>
              <a:buChar char="•"/>
            </a:pPr>
            <a:endParaRPr lang="en-US" sz="1800" dirty="0" smtClean="0">
              <a:solidFill>
                <a:schemeClr val="tx2">
                  <a:lumMod val="50000"/>
                </a:schemeClr>
              </a:solidFill>
            </a:endParaRPr>
          </a:p>
          <a:p>
            <a:pPr marL="285750" indent="-285750">
              <a:buFont typeface="Arial" panose="020B0604020202020204" pitchFamily="34" charset="0"/>
              <a:buChar char="•"/>
            </a:pPr>
            <a:r>
              <a:rPr lang="en-US" sz="1800" dirty="0" smtClean="0">
                <a:solidFill>
                  <a:schemeClr val="tx2">
                    <a:lumMod val="50000"/>
                  </a:schemeClr>
                </a:solidFill>
              </a:rPr>
              <a:t>Backing services like DB, MQ or </a:t>
            </a:r>
            <a:r>
              <a:rPr lang="en-US" sz="1800" dirty="0" err="1" smtClean="0">
                <a:solidFill>
                  <a:schemeClr val="tx2">
                    <a:lumMod val="50000"/>
                  </a:schemeClr>
                </a:solidFill>
              </a:rPr>
              <a:t>Mailserver</a:t>
            </a:r>
            <a:r>
              <a:rPr lang="en-US" sz="1800" dirty="0" smtClean="0">
                <a:solidFill>
                  <a:schemeClr val="tx2">
                    <a:lumMod val="50000"/>
                  </a:schemeClr>
                </a:solidFill>
              </a:rPr>
              <a:t>, </a:t>
            </a:r>
            <a:r>
              <a:rPr lang="en-US" sz="1800" dirty="0" err="1" smtClean="0">
                <a:solidFill>
                  <a:schemeClr val="tx2">
                    <a:lumMod val="50000"/>
                  </a:schemeClr>
                </a:solidFill>
              </a:rPr>
              <a:t>etc</a:t>
            </a:r>
            <a:r>
              <a:rPr lang="en-US" sz="1800" dirty="0" smtClean="0">
                <a:solidFill>
                  <a:schemeClr val="tx2">
                    <a:lumMod val="50000"/>
                  </a:schemeClr>
                </a:solidFill>
              </a:rPr>
              <a:t> are also provisioned the same way.</a:t>
            </a:r>
          </a:p>
          <a:p>
            <a:pPr lvl="2"/>
            <a:endParaRPr lang="en-US" sz="1800" dirty="0">
              <a:solidFill>
                <a:schemeClr val="tx2">
                  <a:lumMod val="50000"/>
                </a:schemeClr>
              </a:solidFill>
            </a:endParaRPr>
          </a:p>
          <a:p>
            <a:pPr lvl="2"/>
            <a:endParaRPr lang="en-US" sz="1800" dirty="0" smtClean="0">
              <a:solidFill>
                <a:schemeClr val="tx2">
                  <a:lumMod val="50000"/>
                </a:schemeClr>
              </a:solidFill>
            </a:endParaRPr>
          </a:p>
          <a:p>
            <a:pPr marL="1243506" lvl="2" indent="-285750">
              <a:buFont typeface="Arial" panose="020B0604020202020204" pitchFamily="34" charset="0"/>
              <a:buChar char="•"/>
            </a:pPr>
            <a:endParaRPr lang="en-US" sz="1800" dirty="0" smtClean="0">
              <a:solidFill>
                <a:schemeClr val="tx2">
                  <a:lumMod val="50000"/>
                </a:schemeClr>
              </a:solidFill>
            </a:endParaRPr>
          </a:p>
        </p:txBody>
      </p:sp>
      <p:cxnSp>
        <p:nvCxnSpPr>
          <p:cNvPr id="45" name="Straight Arrow Connector 44"/>
          <p:cNvCxnSpPr/>
          <p:nvPr/>
        </p:nvCxnSpPr>
        <p:spPr>
          <a:xfrm flipH="1">
            <a:off x="1728209" y="4696731"/>
            <a:ext cx="391180" cy="24564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0" name="Straight Arrow Connector 49"/>
          <p:cNvCxnSpPr/>
          <p:nvPr/>
        </p:nvCxnSpPr>
        <p:spPr>
          <a:xfrm>
            <a:off x="2134105" y="4696731"/>
            <a:ext cx="13417" cy="5815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39" name="Rectangle 38"/>
          <p:cNvSpPr/>
          <p:nvPr/>
        </p:nvSpPr>
        <p:spPr>
          <a:xfrm>
            <a:off x="319351" y="1487247"/>
            <a:ext cx="3663526" cy="146067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40" name="Rounded Rectangle 39"/>
          <p:cNvSpPr/>
          <p:nvPr/>
        </p:nvSpPr>
        <p:spPr>
          <a:xfrm>
            <a:off x="496775" y="1569495"/>
            <a:ext cx="3295032" cy="39578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2">
                    <a:lumMod val="50000"/>
                  </a:schemeClr>
                </a:solidFill>
              </a:rPr>
              <a:t>Automated Application Scaling</a:t>
            </a:r>
          </a:p>
        </p:txBody>
      </p:sp>
      <p:sp>
        <p:nvSpPr>
          <p:cNvPr id="56" name="Rounded Rectangle 55"/>
          <p:cNvSpPr/>
          <p:nvPr/>
        </p:nvSpPr>
        <p:spPr>
          <a:xfrm>
            <a:off x="499046" y="2022151"/>
            <a:ext cx="3292761" cy="39578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2">
                    <a:lumMod val="50000"/>
                  </a:schemeClr>
                </a:solidFill>
              </a:rPr>
              <a:t>Application Health Management</a:t>
            </a:r>
          </a:p>
        </p:txBody>
      </p:sp>
      <p:sp>
        <p:nvSpPr>
          <p:cNvPr id="57" name="Rounded Rectangle 56"/>
          <p:cNvSpPr/>
          <p:nvPr/>
        </p:nvSpPr>
        <p:spPr>
          <a:xfrm>
            <a:off x="501318" y="2474807"/>
            <a:ext cx="3292761" cy="39578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2">
                    <a:lumMod val="50000"/>
                  </a:schemeClr>
                </a:solidFill>
              </a:rPr>
              <a:t>Dynamic Routing of Requests</a:t>
            </a:r>
          </a:p>
        </p:txBody>
      </p:sp>
    </p:spTree>
    <p:extLst>
      <p:ext uri="{BB962C8B-B14F-4D97-AF65-F5344CB8AC3E}">
        <p14:creationId xmlns:p14="http://schemas.microsoft.com/office/powerpoint/2010/main" val="278297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087"/>
                                        </p:tgtEl>
                                        <p:attrNameLst>
                                          <p:attrName>style.visibility</p:attrName>
                                        </p:attrNameLst>
                                      </p:cBhvr>
                                      <p:to>
                                        <p:strVal val="visible"/>
                                      </p:to>
                                    </p:set>
                                    <p:animEffect transition="in" filter="fade">
                                      <p:cBhvr>
                                        <p:cTn id="7" dur="500"/>
                                        <p:tgtEl>
                                          <p:spTgt spid="174087"/>
                                        </p:tgtEl>
                                      </p:cBhvr>
                                    </p:animEffect>
                                  </p:childTnLst>
                                </p:cTn>
                              </p:par>
                              <p:par>
                                <p:cTn id="8" presetID="10" presetClass="entr" presetSubtype="0" fill="hold" nodeType="withEffect">
                                  <p:stCondLst>
                                    <p:cond delay="0"/>
                                  </p:stCondLst>
                                  <p:childTnLst>
                                    <p:set>
                                      <p:cBhvr>
                                        <p:cTn id="9" dur="1" fill="hold">
                                          <p:stCondLst>
                                            <p:cond delay="0"/>
                                          </p:stCondLst>
                                        </p:cTn>
                                        <p:tgtEl>
                                          <p:spTgt spid="174090"/>
                                        </p:tgtEl>
                                        <p:attrNameLst>
                                          <p:attrName>style.visibility</p:attrName>
                                        </p:attrNameLst>
                                      </p:cBhvr>
                                      <p:to>
                                        <p:strVal val="visible"/>
                                      </p:to>
                                    </p:set>
                                    <p:animEffect transition="in" filter="fade">
                                      <p:cBhvr>
                                        <p:cTn id="10" dur="500"/>
                                        <p:tgtEl>
                                          <p:spTgt spid="174090"/>
                                        </p:tgtEl>
                                      </p:cBhvr>
                                    </p:animEffect>
                                  </p:childTnLst>
                                </p:cTn>
                              </p:par>
                              <p:par>
                                <p:cTn id="11" presetID="10" presetClass="entr" presetSubtype="0" fill="hold" nodeType="withEffect">
                                  <p:stCondLst>
                                    <p:cond delay="0"/>
                                  </p:stCondLst>
                                  <p:childTnLst>
                                    <p:set>
                                      <p:cBhvr>
                                        <p:cTn id="12" dur="1" fill="hold">
                                          <p:stCondLst>
                                            <p:cond delay="0"/>
                                          </p:stCondLst>
                                        </p:cTn>
                                        <p:tgtEl>
                                          <p:spTgt spid="174091"/>
                                        </p:tgtEl>
                                        <p:attrNameLst>
                                          <p:attrName>style.visibility</p:attrName>
                                        </p:attrNameLst>
                                      </p:cBhvr>
                                      <p:to>
                                        <p:strVal val="visible"/>
                                      </p:to>
                                    </p:set>
                                    <p:animEffect transition="in" filter="fade">
                                      <p:cBhvr>
                                        <p:cTn id="13" dur="500"/>
                                        <p:tgtEl>
                                          <p:spTgt spid="174091"/>
                                        </p:tgtEl>
                                      </p:cBhvr>
                                    </p:animEffect>
                                  </p:childTnLst>
                                </p:cTn>
                              </p:par>
                              <p:par>
                                <p:cTn id="14" presetID="10" presetClass="entr" presetSubtype="0" fill="hold" nodeType="withEffect">
                                  <p:stCondLst>
                                    <p:cond delay="0"/>
                                  </p:stCondLst>
                                  <p:childTnLst>
                                    <p:set>
                                      <p:cBhvr>
                                        <p:cTn id="15" dur="1" fill="hold">
                                          <p:stCondLst>
                                            <p:cond delay="0"/>
                                          </p:stCondLst>
                                        </p:cTn>
                                        <p:tgtEl>
                                          <p:spTgt spid="174093"/>
                                        </p:tgtEl>
                                        <p:attrNameLst>
                                          <p:attrName>style.visibility</p:attrName>
                                        </p:attrNameLst>
                                      </p:cBhvr>
                                      <p:to>
                                        <p:strVal val="visible"/>
                                      </p:to>
                                    </p:set>
                                    <p:animEffect transition="in" filter="fade">
                                      <p:cBhvr>
                                        <p:cTn id="16" dur="500"/>
                                        <p:tgtEl>
                                          <p:spTgt spid="174093"/>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174097"/>
                                        </p:tgtEl>
                                        <p:attrNameLst>
                                          <p:attrName>style.visibility</p:attrName>
                                        </p:attrNameLst>
                                      </p:cBhvr>
                                      <p:to>
                                        <p:strVal val="visible"/>
                                      </p:to>
                                    </p:set>
                                    <p:animEffect transition="in" filter="fade">
                                      <p:cBhvr>
                                        <p:cTn id="31" dur="500"/>
                                        <p:tgtEl>
                                          <p:spTgt spid="17409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1">
                                            <p:txEl>
                                              <p:pRg st="2" end="2"/>
                                            </p:txEl>
                                          </p:spTgt>
                                        </p:tgtEl>
                                        <p:attrNameLst>
                                          <p:attrName>style.visibility</p:attrName>
                                        </p:attrNameLst>
                                      </p:cBhvr>
                                      <p:to>
                                        <p:strVal val="visible"/>
                                      </p:to>
                                    </p:set>
                                    <p:animEffect transition="in" filter="fade">
                                      <p:cBhvr>
                                        <p:cTn id="36" dur="500"/>
                                        <p:tgtEl>
                                          <p:spTgt spid="41">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
                                            <p:txEl>
                                              <p:pRg st="4" end="4"/>
                                            </p:txEl>
                                          </p:spTgt>
                                        </p:tgtEl>
                                        <p:attrNameLst>
                                          <p:attrName>style.visibility</p:attrName>
                                        </p:attrNameLst>
                                      </p:cBhvr>
                                      <p:to>
                                        <p:strVal val="visible"/>
                                      </p:to>
                                    </p:set>
                                    <p:animEffect transition="in" filter="fade">
                                      <p:cBhvr>
                                        <p:cTn id="41" dur="500"/>
                                        <p:tgtEl>
                                          <p:spTgt spid="41">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1">
                                            <p:txEl>
                                              <p:pRg st="6" end="6"/>
                                            </p:txEl>
                                          </p:spTgt>
                                        </p:tgtEl>
                                        <p:attrNameLst>
                                          <p:attrName>style.visibility</p:attrName>
                                        </p:attrNameLst>
                                      </p:cBhvr>
                                      <p:to>
                                        <p:strVal val="visible"/>
                                      </p:to>
                                    </p:set>
                                    <p:animEffect transition="in" filter="fade">
                                      <p:cBhvr>
                                        <p:cTn id="60" dur="500"/>
                                        <p:tgtEl>
                                          <p:spTgt spid="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animBg="1"/>
      <p:bldP spid="40" grpId="0" animBg="1"/>
      <p:bldP spid="56" grpId="0" animBg="1"/>
      <p:bldP spid="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273225" y="1433015"/>
            <a:ext cx="2722870" cy="1104331"/>
          </a:xfrm>
          <a:prstGeom prst="rect">
            <a:avLst/>
          </a:prstGeom>
          <a:ln/>
        </p:spPr>
        <p:style>
          <a:lnRef idx="1">
            <a:schemeClr val="dk1"/>
          </a:lnRef>
          <a:fillRef idx="2">
            <a:schemeClr val="dk1"/>
          </a:fillRef>
          <a:effectRef idx="1">
            <a:schemeClr val="dk1"/>
          </a:effectRef>
          <a:fontRef idx="minor">
            <a:schemeClr val="dk1"/>
          </a:fontRef>
        </p:style>
        <p:txBody>
          <a:bodyPr rtlCol="0" anchor="t" anchorCtr="0"/>
          <a:lstStyle/>
          <a:p>
            <a:r>
              <a:rPr lang="en-US" sz="1600" b="1" dirty="0" smtClean="0">
                <a:solidFill>
                  <a:schemeClr val="tx2">
                    <a:lumMod val="50000"/>
                  </a:schemeClr>
                </a:solidFill>
              </a:rPr>
              <a:t>JSON serialization</a:t>
            </a:r>
          </a:p>
        </p:txBody>
      </p:sp>
      <p:sp>
        <p:nvSpPr>
          <p:cNvPr id="3" name="Title 2"/>
          <p:cNvSpPr>
            <a:spLocks noGrp="1"/>
          </p:cNvSpPr>
          <p:nvPr>
            <p:ph type="title"/>
          </p:nvPr>
        </p:nvSpPr>
        <p:spPr>
          <a:xfrm>
            <a:off x="13650" y="1"/>
            <a:ext cx="10972799" cy="1002135"/>
          </a:xfrm>
        </p:spPr>
        <p:txBody>
          <a:bodyPr/>
          <a:lstStyle/>
          <a:p>
            <a:r>
              <a:rPr lang="en-US" dirty="0" smtClean="0"/>
              <a:t>API based Collaboration</a:t>
            </a:r>
            <a:endParaRPr lang="en-US" dirty="0"/>
          </a:p>
        </p:txBody>
      </p:sp>
      <p:pic>
        <p:nvPicPr>
          <p:cNvPr id="175106" name="Picture 2" descr="D:\Users\momuruge\Downloads\downloa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1318146"/>
            <a:ext cx="37528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75109" name="Picture 5" descr="D:\Users\momuruge\Downloads\ticket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807" y="2673826"/>
            <a:ext cx="1162529"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7" descr="Image result for data center engine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5112" name="Picture 8" descr="D:\Users\momuruge\Downloads\DC engine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2567" y="5092111"/>
            <a:ext cx="1141863" cy="914400"/>
          </a:xfrm>
          <a:prstGeom prst="rect">
            <a:avLst/>
          </a:prstGeom>
          <a:noFill/>
          <a:extLst>
            <a:ext uri="{909E8E84-426E-40DD-AFC4-6F175D3DCCD1}">
              <a14:hiddenFill xmlns:a14="http://schemas.microsoft.com/office/drawing/2010/main">
                <a:solidFill>
                  <a:srgbClr val="FFFFFF"/>
                </a:solidFill>
              </a14:hiddenFill>
            </a:ext>
          </a:extLst>
        </p:spPr>
      </p:pic>
      <p:pic>
        <p:nvPicPr>
          <p:cNvPr id="175113" name="Picture 9" descr="D:\Users\momuruge\Downloads\serv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7975" y="3789406"/>
            <a:ext cx="1453794"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416665" y="1835622"/>
            <a:ext cx="1774209" cy="532263"/>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smtClean="0">
                <a:solidFill>
                  <a:schemeClr val="tx2">
                    <a:lumMod val="50000"/>
                  </a:schemeClr>
                </a:solidFill>
              </a:rPr>
              <a:t>HTTP </a:t>
            </a:r>
          </a:p>
          <a:p>
            <a:pPr algn="ctr"/>
            <a:r>
              <a:rPr lang="en-US" sz="1600" b="1" dirty="0" smtClean="0">
                <a:solidFill>
                  <a:schemeClr val="tx2">
                    <a:lumMod val="50000"/>
                  </a:schemeClr>
                </a:solidFill>
              </a:rPr>
              <a:t>REST-style APIs</a:t>
            </a:r>
          </a:p>
        </p:txBody>
      </p:sp>
      <p:sp>
        <p:nvSpPr>
          <p:cNvPr id="11" name="Left Brace 10"/>
          <p:cNvSpPr/>
          <p:nvPr/>
        </p:nvSpPr>
        <p:spPr>
          <a:xfrm>
            <a:off x="3848670" y="1405719"/>
            <a:ext cx="238694" cy="1104331"/>
          </a:xfrm>
          <a:prstGeom prst="leftBrace">
            <a:avLst/>
          </a:prstGeom>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12" name="TextBox 11"/>
          <p:cNvSpPr txBox="1"/>
          <p:nvPr/>
        </p:nvSpPr>
        <p:spPr>
          <a:xfrm>
            <a:off x="4022609" y="1707080"/>
            <a:ext cx="1019831" cy="523220"/>
          </a:xfrm>
          <a:prstGeom prst="rect">
            <a:avLst/>
          </a:prstGeom>
          <a:noFill/>
        </p:spPr>
        <p:txBody>
          <a:bodyPr wrap="none" rtlCol="0">
            <a:spAutoFit/>
          </a:bodyPr>
          <a:lstStyle/>
          <a:p>
            <a:r>
              <a:rPr lang="en-US" sz="1400" b="1" dirty="0" smtClean="0">
                <a:solidFill>
                  <a:schemeClr val="tx2">
                    <a:lumMod val="50000"/>
                  </a:schemeClr>
                </a:solidFill>
              </a:rPr>
              <a:t>API </a:t>
            </a:r>
          </a:p>
          <a:p>
            <a:r>
              <a:rPr lang="en-US" sz="1400" b="1" dirty="0" smtClean="0">
                <a:solidFill>
                  <a:schemeClr val="tx2">
                    <a:lumMod val="50000"/>
                  </a:schemeClr>
                </a:solidFill>
              </a:rPr>
              <a:t>Contracts</a:t>
            </a:r>
          </a:p>
        </p:txBody>
      </p:sp>
      <p:pic>
        <p:nvPicPr>
          <p:cNvPr id="175115" name="Picture 11" descr="Image result for auto provisioning vm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64881" y="1246896"/>
            <a:ext cx="2139784" cy="1371600"/>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a:off x="3567375" y="1884523"/>
            <a:ext cx="259307" cy="176286"/>
          </a:xfrm>
          <a:prstGeom prst="righ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4" name="Right Arrow 33"/>
          <p:cNvSpPr/>
          <p:nvPr/>
        </p:nvSpPr>
        <p:spPr>
          <a:xfrm>
            <a:off x="4912786" y="1835622"/>
            <a:ext cx="259307" cy="176286"/>
          </a:xfrm>
          <a:prstGeom prst="righ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5" name="Right Arrow 34"/>
          <p:cNvSpPr/>
          <p:nvPr/>
        </p:nvSpPr>
        <p:spPr>
          <a:xfrm>
            <a:off x="8123686" y="1839603"/>
            <a:ext cx="259307" cy="176286"/>
          </a:xfrm>
          <a:prstGeom prst="righ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5" name="Down Arrow 14"/>
          <p:cNvSpPr/>
          <p:nvPr/>
        </p:nvSpPr>
        <p:spPr>
          <a:xfrm>
            <a:off x="810845" y="3501650"/>
            <a:ext cx="245305" cy="294757"/>
          </a:xfrm>
          <a:prstGeom prst="down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37" name="Down Arrow 36"/>
          <p:cNvSpPr/>
          <p:nvPr/>
        </p:nvSpPr>
        <p:spPr>
          <a:xfrm>
            <a:off x="820418" y="2394989"/>
            <a:ext cx="245305" cy="294757"/>
          </a:xfrm>
          <a:prstGeom prst="down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38" name="Down Arrow 37"/>
          <p:cNvSpPr/>
          <p:nvPr/>
        </p:nvSpPr>
        <p:spPr>
          <a:xfrm>
            <a:off x="820418" y="4703806"/>
            <a:ext cx="245305" cy="294757"/>
          </a:xfrm>
          <a:prstGeom prst="down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err="1">
              <a:solidFill>
                <a:schemeClr val="tx2">
                  <a:lumMod val="50000"/>
                </a:schemeClr>
              </a:solidFill>
            </a:endParaRPr>
          </a:p>
        </p:txBody>
      </p:sp>
      <p:cxnSp>
        <p:nvCxnSpPr>
          <p:cNvPr id="17" name="Straight Connector 16"/>
          <p:cNvCxnSpPr/>
          <p:nvPr/>
        </p:nvCxnSpPr>
        <p:spPr>
          <a:xfrm>
            <a:off x="155575" y="2510050"/>
            <a:ext cx="1606194" cy="3605742"/>
          </a:xfrm>
          <a:prstGeom prst="line">
            <a:avLst/>
          </a:prstGeom>
          <a:ln>
            <a:solidFill>
              <a:schemeClr val="accent3">
                <a:alpha val="36000"/>
              </a:schemeClr>
            </a:solidFill>
          </a:ln>
        </p:spPr>
        <p:style>
          <a:lnRef idx="2">
            <a:schemeClr val="accent3"/>
          </a:lnRef>
          <a:fillRef idx="0">
            <a:schemeClr val="accent3"/>
          </a:fillRef>
          <a:effectRef idx="1">
            <a:schemeClr val="accent3"/>
          </a:effectRef>
          <a:fontRef idx="minor">
            <a:schemeClr val="tx1"/>
          </a:fontRef>
        </p:style>
      </p:cxnSp>
      <p:cxnSp>
        <p:nvCxnSpPr>
          <p:cNvPr id="43" name="Straight Connector 42"/>
          <p:cNvCxnSpPr/>
          <p:nvPr/>
        </p:nvCxnSpPr>
        <p:spPr>
          <a:xfrm flipH="1">
            <a:off x="131825" y="2555575"/>
            <a:ext cx="1606194" cy="3605742"/>
          </a:xfrm>
          <a:prstGeom prst="line">
            <a:avLst/>
          </a:prstGeom>
          <a:ln>
            <a:solidFill>
              <a:schemeClr val="accent3">
                <a:alpha val="36000"/>
              </a:schemeClr>
            </a:solidFill>
          </a:ln>
        </p:spPr>
        <p:style>
          <a:lnRef idx="2">
            <a:schemeClr val="accent3"/>
          </a:lnRef>
          <a:fillRef idx="0">
            <a:schemeClr val="accent3"/>
          </a:fillRef>
          <a:effectRef idx="1">
            <a:schemeClr val="accent3"/>
          </a:effectRef>
          <a:fontRef idx="minor">
            <a:schemeClr val="tx1"/>
          </a:fontRef>
        </p:style>
      </p:cxnSp>
      <p:sp>
        <p:nvSpPr>
          <p:cNvPr id="20" name="Rounded Rectangle 19"/>
          <p:cNvSpPr/>
          <p:nvPr/>
        </p:nvSpPr>
        <p:spPr>
          <a:xfrm>
            <a:off x="1865750" y="2739163"/>
            <a:ext cx="8812202" cy="3485139"/>
          </a:xfrm>
          <a:prstGeom prst="roundRect">
            <a:avLst/>
          </a:prstGeom>
          <a:ln/>
          <a:effectLst>
            <a:innerShdw blurRad="63500" dist="50800" dir="27000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mj-lt"/>
              <a:buAutoNum type="arabicPeriod"/>
            </a:pPr>
            <a:endParaRPr lang="en-US" sz="1600" dirty="0" smtClean="0">
              <a:solidFill>
                <a:schemeClr val="tx2">
                  <a:lumMod val="50000"/>
                </a:schemeClr>
              </a:solidFill>
            </a:endParaRPr>
          </a:p>
          <a:p>
            <a:pPr marL="457200" indent="-457200">
              <a:buFont typeface="+mj-lt"/>
              <a:buAutoNum type="arabicPeriod"/>
            </a:pPr>
            <a:endParaRPr lang="en-US" sz="1600" dirty="0" smtClean="0">
              <a:solidFill>
                <a:schemeClr val="tx2">
                  <a:lumMod val="50000"/>
                </a:schemeClr>
              </a:solidFill>
            </a:endParaRPr>
          </a:p>
          <a:p>
            <a:pPr marL="457200" indent="-457200">
              <a:buFont typeface="+mj-lt"/>
              <a:buAutoNum type="arabicPeriod"/>
            </a:pPr>
            <a:endParaRPr lang="en-US" sz="1600" dirty="0">
              <a:solidFill>
                <a:schemeClr val="tx2">
                  <a:lumMod val="50000"/>
                </a:schemeClr>
              </a:solidFill>
            </a:endParaRPr>
          </a:p>
          <a:p>
            <a:pPr marL="457200" indent="-457200">
              <a:buFont typeface="+mj-lt"/>
              <a:buAutoNum type="arabicPeriod"/>
            </a:pPr>
            <a:r>
              <a:rPr lang="en-US" sz="1800" dirty="0" smtClean="0">
                <a:solidFill>
                  <a:schemeClr val="tx2">
                    <a:lumMod val="50000"/>
                  </a:schemeClr>
                </a:solidFill>
              </a:rPr>
              <a:t>Sole mode of interaction is thru published APIs.</a:t>
            </a:r>
          </a:p>
          <a:p>
            <a:pPr marL="457200" indent="-457200">
              <a:buFont typeface="+mj-lt"/>
              <a:buAutoNum type="arabicPeriod"/>
            </a:pPr>
            <a:r>
              <a:rPr lang="en-US" sz="1800" dirty="0" smtClean="0">
                <a:solidFill>
                  <a:schemeClr val="tx2">
                    <a:lumMod val="50000"/>
                  </a:schemeClr>
                </a:solidFill>
              </a:rPr>
              <a:t>Software Development teams could deploy new functionality thru a service without synchronizing with other teams (provided they do not break any API contracts).</a:t>
            </a:r>
          </a:p>
          <a:p>
            <a:pPr marL="457200" indent="-457200">
              <a:buFont typeface="+mj-lt"/>
              <a:buAutoNum type="arabicPeriod"/>
            </a:pPr>
            <a:r>
              <a:rPr lang="en-US" sz="1800" dirty="0" smtClean="0"/>
              <a:t>No need for submission of tickets </a:t>
            </a:r>
            <a:r>
              <a:rPr lang="en-US" sz="1800" dirty="0"/>
              <a:t>to </a:t>
            </a:r>
            <a:r>
              <a:rPr lang="en-US" sz="1800" dirty="0" smtClean="0"/>
              <a:t>provision</a:t>
            </a:r>
            <a:r>
              <a:rPr lang="en-US" sz="1800" dirty="0"/>
              <a:t>, scale, and </a:t>
            </a:r>
            <a:r>
              <a:rPr lang="en-US" sz="1800" dirty="0" smtClean="0"/>
              <a:t>maintain application infrastructure.</a:t>
            </a:r>
          </a:p>
          <a:p>
            <a:pPr marL="457200" indent="-457200">
              <a:buFont typeface="+mj-lt"/>
              <a:buAutoNum type="arabicPeriod"/>
            </a:pPr>
            <a:r>
              <a:rPr lang="en-US" sz="1800" dirty="0" smtClean="0"/>
              <a:t>Rather </a:t>
            </a:r>
            <a:r>
              <a:rPr lang="en-US" sz="1800" dirty="0"/>
              <a:t>those same requests are submitted to an API that automatically services the </a:t>
            </a:r>
            <a:r>
              <a:rPr lang="en-US" sz="1800" dirty="0" smtClean="0"/>
              <a:t>requests (thru API contracts).</a:t>
            </a:r>
          </a:p>
          <a:p>
            <a:pPr marL="457200" indent="-457200">
              <a:buFont typeface="+mj-lt"/>
              <a:buAutoNum type="arabicPeriod"/>
            </a:pPr>
            <a:r>
              <a:rPr lang="en-US" sz="1800" dirty="0" smtClean="0"/>
              <a:t>Contract compliance is verified thru service-to-service interactions.</a:t>
            </a:r>
          </a:p>
          <a:p>
            <a:pPr marL="457200" indent="-457200">
              <a:buFont typeface="+mj-lt"/>
              <a:buAutoNum type="arabicPeriod"/>
            </a:pPr>
            <a:r>
              <a:rPr lang="en-US" sz="1800" dirty="0" smtClean="0"/>
              <a:t>Only one service is allowed to access the data store at any time.</a:t>
            </a:r>
          </a:p>
          <a:p>
            <a:pPr marL="457200" indent="-457200">
              <a:buFont typeface="+mj-lt"/>
              <a:buAutoNum type="arabicPeriod"/>
            </a:pPr>
            <a:r>
              <a:rPr lang="en-US" sz="1800" dirty="0" smtClean="0"/>
              <a:t>Such decoupling directly supports cloud native requirement of speed.</a:t>
            </a:r>
          </a:p>
          <a:p>
            <a:pPr marL="457200" indent="-457200">
              <a:buFont typeface="+mj-lt"/>
              <a:buAutoNum type="arabicPeriod"/>
            </a:pPr>
            <a:endParaRPr lang="en-US" sz="1600" dirty="0" smtClean="0">
              <a:solidFill>
                <a:schemeClr val="tx2">
                  <a:lumMod val="50000"/>
                </a:schemeClr>
              </a:solidFill>
            </a:endParaRPr>
          </a:p>
          <a:p>
            <a:endParaRPr lang="en-US" sz="1600" dirty="0" smtClean="0">
              <a:solidFill>
                <a:schemeClr val="tx2">
                  <a:lumMod val="50000"/>
                </a:schemeClr>
              </a:solidFill>
            </a:endParaRPr>
          </a:p>
          <a:p>
            <a:endParaRPr lang="en-US" sz="1600" dirty="0" err="1" smtClean="0">
              <a:solidFill>
                <a:schemeClr val="tx2">
                  <a:lumMod val="50000"/>
                </a:schemeClr>
              </a:solidFill>
            </a:endParaRPr>
          </a:p>
        </p:txBody>
      </p:sp>
    </p:spTree>
    <p:extLst>
      <p:ext uri="{BB962C8B-B14F-4D97-AF65-F5344CB8AC3E}">
        <p14:creationId xmlns:p14="http://schemas.microsoft.com/office/powerpoint/2010/main" val="389360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fade">
                                      <p:cBhvr>
                                        <p:cTn id="7" dur="500"/>
                                        <p:tgtEl>
                                          <p:spTgt spid="175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xEl>
                                              <p:pRg st="3" end="3"/>
                                            </p:txEl>
                                          </p:spTgt>
                                        </p:tgtEl>
                                        <p:attrNameLst>
                                          <p:attrName>style.visibility</p:attrName>
                                        </p:attrNameLst>
                                      </p:cBhvr>
                                      <p:to>
                                        <p:strVal val="visible"/>
                                      </p:to>
                                    </p:set>
                                    <p:animEffect transition="in" filter="fade">
                                      <p:cBhvr>
                                        <p:cTn id="26" dur="500"/>
                                        <p:tgtEl>
                                          <p:spTgt spid="2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xEl>
                                              <p:pRg st="4" end="4"/>
                                            </p:txEl>
                                          </p:spTgt>
                                        </p:tgtEl>
                                        <p:attrNameLst>
                                          <p:attrName>style.visibility</p:attrName>
                                        </p:attrNameLst>
                                      </p:cBhvr>
                                      <p:to>
                                        <p:strVal val="visible"/>
                                      </p:to>
                                    </p:set>
                                    <p:animEffect transition="in" filter="fade">
                                      <p:cBhvr>
                                        <p:cTn id="31" dur="500"/>
                                        <p:tgtEl>
                                          <p:spTgt spid="2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nodeType="withEffect">
                                  <p:stCondLst>
                                    <p:cond delay="0"/>
                                  </p:stCondLst>
                                  <p:childTnLst>
                                    <p:set>
                                      <p:cBhvr>
                                        <p:cTn id="38" dur="1" fill="hold">
                                          <p:stCondLst>
                                            <p:cond delay="0"/>
                                          </p:stCondLst>
                                        </p:cTn>
                                        <p:tgtEl>
                                          <p:spTgt spid="175109"/>
                                        </p:tgtEl>
                                        <p:attrNameLst>
                                          <p:attrName>style.visibility</p:attrName>
                                        </p:attrNameLst>
                                      </p:cBhvr>
                                      <p:to>
                                        <p:strVal val="visible"/>
                                      </p:to>
                                    </p:set>
                                    <p:animEffect transition="in" filter="fade">
                                      <p:cBhvr>
                                        <p:cTn id="39" dur="500"/>
                                        <p:tgtEl>
                                          <p:spTgt spid="17510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175113"/>
                                        </p:tgtEl>
                                        <p:attrNameLst>
                                          <p:attrName>style.visibility</p:attrName>
                                        </p:attrNameLst>
                                      </p:cBhvr>
                                      <p:to>
                                        <p:strVal val="visible"/>
                                      </p:to>
                                    </p:set>
                                    <p:animEffect transition="in" filter="fade">
                                      <p:cBhvr>
                                        <p:cTn id="45" dur="500"/>
                                        <p:tgtEl>
                                          <p:spTgt spid="1751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nodeType="withEffect">
                                  <p:stCondLst>
                                    <p:cond delay="0"/>
                                  </p:stCondLst>
                                  <p:childTnLst>
                                    <p:set>
                                      <p:cBhvr>
                                        <p:cTn id="50" dur="1" fill="hold">
                                          <p:stCondLst>
                                            <p:cond delay="0"/>
                                          </p:stCondLst>
                                        </p:cTn>
                                        <p:tgtEl>
                                          <p:spTgt spid="175112"/>
                                        </p:tgtEl>
                                        <p:attrNameLst>
                                          <p:attrName>style.visibility</p:attrName>
                                        </p:attrNameLst>
                                      </p:cBhvr>
                                      <p:to>
                                        <p:strVal val="visible"/>
                                      </p:to>
                                    </p:set>
                                    <p:animEffect transition="in" filter="fade">
                                      <p:cBhvr>
                                        <p:cTn id="51" dur="500"/>
                                        <p:tgtEl>
                                          <p:spTgt spid="175112"/>
                                        </p:tgtEl>
                                      </p:cBhvr>
                                    </p:animEffect>
                                  </p:childTnLst>
                                </p:cTn>
                              </p:par>
                              <p:par>
                                <p:cTn id="52" presetID="10"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
                                            <p:txEl>
                                              <p:pRg st="5" end="5"/>
                                            </p:txEl>
                                          </p:spTgt>
                                        </p:tgtEl>
                                        <p:attrNameLst>
                                          <p:attrName>style.visibility</p:attrName>
                                        </p:attrNameLst>
                                      </p:cBhvr>
                                      <p:to>
                                        <p:strVal val="visible"/>
                                      </p:to>
                                    </p:set>
                                    <p:animEffect transition="in" filter="fade">
                                      <p:cBhvr>
                                        <p:cTn id="62" dur="500"/>
                                        <p:tgtEl>
                                          <p:spTgt spid="20">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nodeType="withEffect">
                                  <p:stCondLst>
                                    <p:cond delay="0"/>
                                  </p:stCondLst>
                                  <p:childTnLst>
                                    <p:set>
                                      <p:cBhvr>
                                        <p:cTn id="80" dur="1" fill="hold">
                                          <p:stCondLst>
                                            <p:cond delay="0"/>
                                          </p:stCondLst>
                                        </p:cTn>
                                        <p:tgtEl>
                                          <p:spTgt spid="175115"/>
                                        </p:tgtEl>
                                        <p:attrNameLst>
                                          <p:attrName>style.visibility</p:attrName>
                                        </p:attrNameLst>
                                      </p:cBhvr>
                                      <p:to>
                                        <p:strVal val="visible"/>
                                      </p:to>
                                    </p:set>
                                    <p:animEffect transition="in" filter="fade">
                                      <p:cBhvr>
                                        <p:cTn id="81" dur="500"/>
                                        <p:tgtEl>
                                          <p:spTgt spid="17511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0">
                                            <p:txEl>
                                              <p:pRg st="6" end="6"/>
                                            </p:txEl>
                                          </p:spTgt>
                                        </p:tgtEl>
                                        <p:attrNameLst>
                                          <p:attrName>style.visibility</p:attrName>
                                        </p:attrNameLst>
                                      </p:cBhvr>
                                      <p:to>
                                        <p:strVal val="visible"/>
                                      </p:to>
                                    </p:set>
                                    <p:animEffect transition="in" filter="fade">
                                      <p:cBhvr>
                                        <p:cTn id="86" dur="500"/>
                                        <p:tgtEl>
                                          <p:spTgt spid="20">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20">
                                            <p:txEl>
                                              <p:pRg st="7" end="7"/>
                                            </p:txEl>
                                          </p:spTgt>
                                        </p:tgtEl>
                                        <p:attrNameLst>
                                          <p:attrName>style.visibility</p:attrName>
                                        </p:attrNameLst>
                                      </p:cBhvr>
                                      <p:to>
                                        <p:strVal val="visible"/>
                                      </p:to>
                                    </p:set>
                                    <p:animEffect transition="in" filter="fade">
                                      <p:cBhvr>
                                        <p:cTn id="91" dur="500"/>
                                        <p:tgtEl>
                                          <p:spTgt spid="20">
                                            <p:txEl>
                                              <p:pRg st="7" end="7"/>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20">
                                            <p:txEl>
                                              <p:pRg st="8" end="8"/>
                                            </p:txEl>
                                          </p:spTgt>
                                        </p:tgtEl>
                                        <p:attrNameLst>
                                          <p:attrName>style.visibility</p:attrName>
                                        </p:attrNameLst>
                                      </p:cBhvr>
                                      <p:to>
                                        <p:strVal val="visible"/>
                                      </p:to>
                                    </p:set>
                                    <p:animEffect transition="in" filter="fade">
                                      <p:cBhvr>
                                        <p:cTn id="94" dur="500"/>
                                        <p:tgtEl>
                                          <p:spTgt spid="20">
                                            <p:txEl>
                                              <p:pRg st="8" end="8"/>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20">
                                            <p:txEl>
                                              <p:pRg st="9" end="9"/>
                                            </p:txEl>
                                          </p:spTgt>
                                        </p:tgtEl>
                                        <p:attrNameLst>
                                          <p:attrName>style.visibility</p:attrName>
                                        </p:attrNameLst>
                                      </p:cBhvr>
                                      <p:to>
                                        <p:strVal val="visible"/>
                                      </p:to>
                                    </p:set>
                                    <p:animEffect transition="in" filter="fade">
                                      <p:cBhvr>
                                        <p:cTn id="97" dur="500"/>
                                        <p:tgtEl>
                                          <p:spTgt spid="2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1" grpId="0" animBg="1"/>
      <p:bldP spid="12" grpId="0"/>
      <p:bldP spid="14" grpId="0" animBg="1"/>
      <p:bldP spid="34" grpId="0" animBg="1"/>
      <p:bldP spid="35" grpId="0" animBg="1"/>
      <p:bldP spid="15" grpId="0" animBg="1"/>
      <p:bldP spid="37" grpId="0" animBg="1"/>
      <p:bldP spid="38"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105730" y="2403022"/>
            <a:ext cx="2050219" cy="17907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lvl="1"/>
            <a:endParaRPr lang="en-US" sz="1800" dirty="0" smtClean="0">
              <a:solidFill>
                <a:schemeClr val="tx2">
                  <a:lumMod val="50000"/>
                </a:schemeClr>
              </a:solidFill>
            </a:endParaRPr>
          </a:p>
        </p:txBody>
      </p:sp>
      <p:sp>
        <p:nvSpPr>
          <p:cNvPr id="3" name="Title 2"/>
          <p:cNvSpPr>
            <a:spLocks noGrp="1"/>
          </p:cNvSpPr>
          <p:nvPr>
            <p:ph type="title"/>
          </p:nvPr>
        </p:nvSpPr>
        <p:spPr>
          <a:xfrm>
            <a:off x="13650" y="1"/>
            <a:ext cx="10972799" cy="1002135"/>
          </a:xfrm>
        </p:spPr>
        <p:txBody>
          <a:bodyPr/>
          <a:lstStyle/>
          <a:p>
            <a:r>
              <a:rPr lang="en-US" dirty="0" err="1" smtClean="0"/>
              <a:t>Antifragility</a:t>
            </a:r>
            <a:r>
              <a:rPr lang="en-US" dirty="0"/>
              <a:t> </a:t>
            </a:r>
            <a:r>
              <a:rPr lang="en-US" sz="2000" dirty="0" smtClean="0"/>
              <a:t>– ability of a system getting stronger when subject to stress</a:t>
            </a:r>
            <a:endParaRPr lang="en-US" sz="2000" dirty="0"/>
          </a:p>
        </p:txBody>
      </p:sp>
      <p:sp>
        <p:nvSpPr>
          <p:cNvPr id="7" name="AutoShape 7" descr="Image result for data center engine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ounded Rectangle 19"/>
          <p:cNvSpPr/>
          <p:nvPr/>
        </p:nvSpPr>
        <p:spPr>
          <a:xfrm>
            <a:off x="1105730" y="1230878"/>
            <a:ext cx="9190176" cy="704681"/>
          </a:xfrm>
          <a:prstGeom prst="roundRect">
            <a:avLst/>
          </a:prstGeom>
          <a:ln/>
          <a:effectLst>
            <a:innerShdw blurRad="63500" dist="50800" dir="27000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rtlCol="0" anchor="ctr"/>
          <a:lstStyle/>
          <a:p>
            <a:endParaRPr lang="en-US" sz="1600" dirty="0" smtClean="0">
              <a:solidFill>
                <a:schemeClr val="tx2">
                  <a:lumMod val="50000"/>
                </a:schemeClr>
              </a:solidFill>
            </a:endParaRPr>
          </a:p>
          <a:p>
            <a:pPr marL="457200" indent="-457200">
              <a:buFont typeface="+mj-lt"/>
              <a:buAutoNum type="arabicPeriod"/>
            </a:pPr>
            <a:endParaRPr lang="en-US" sz="1600" dirty="0" smtClean="0">
              <a:solidFill>
                <a:schemeClr val="tx2">
                  <a:lumMod val="50000"/>
                </a:schemeClr>
              </a:solidFill>
            </a:endParaRPr>
          </a:p>
          <a:p>
            <a:r>
              <a:rPr lang="en-US" sz="1800" dirty="0" smtClean="0">
                <a:solidFill>
                  <a:schemeClr val="tx2">
                    <a:lumMod val="50000"/>
                  </a:schemeClr>
                </a:solidFill>
              </a:rPr>
              <a:t>It is the opposite quality of a system that gets weaker or breaks when subject to stress.</a:t>
            </a:r>
            <a:endParaRPr lang="en-US" sz="1600" dirty="0" smtClean="0">
              <a:solidFill>
                <a:schemeClr val="tx2">
                  <a:lumMod val="50000"/>
                </a:schemeClr>
              </a:solidFill>
            </a:endParaRPr>
          </a:p>
          <a:p>
            <a:endParaRPr lang="en-US" sz="1600" dirty="0" smtClean="0">
              <a:solidFill>
                <a:schemeClr val="tx2">
                  <a:lumMod val="50000"/>
                </a:schemeClr>
              </a:solidFill>
            </a:endParaRPr>
          </a:p>
          <a:p>
            <a:endParaRPr lang="en-US" sz="1600" dirty="0" err="1" smtClean="0">
              <a:solidFill>
                <a:schemeClr val="tx2">
                  <a:lumMod val="50000"/>
                </a:schemeClr>
              </a:solidFill>
            </a:endParaRPr>
          </a:p>
        </p:txBody>
      </p:sp>
      <p:sp>
        <p:nvSpPr>
          <p:cNvPr id="2" name="AutoShape 2" descr="Image result for chaos monke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085" name="Picture 5" descr="D:\Users\momuruge\Downloads\ChaosMonke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2360" y="2450523"/>
            <a:ext cx="1947964" cy="16939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55949" y="2403022"/>
            <a:ext cx="7139957" cy="17907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lvl="1"/>
            <a:r>
              <a:rPr lang="en-US" sz="1800" dirty="0"/>
              <a:t>Netflix Simian Army </a:t>
            </a:r>
            <a:r>
              <a:rPr lang="en-US" sz="1800" dirty="0" smtClean="0"/>
              <a:t>project has been famous for the sub module </a:t>
            </a:r>
            <a:r>
              <a:rPr lang="en-US" sz="1800" dirty="0"/>
              <a:t>“Chaos Monkey,” which injects random </a:t>
            </a:r>
            <a:r>
              <a:rPr lang="en-US" sz="1800" dirty="0" smtClean="0"/>
              <a:t>failures into </a:t>
            </a:r>
            <a:r>
              <a:rPr lang="en-US" sz="1800" dirty="0"/>
              <a:t>production components with the goal of identifying </a:t>
            </a:r>
            <a:r>
              <a:rPr lang="en-US" sz="1800" dirty="0" smtClean="0"/>
              <a:t>and eliminating </a:t>
            </a:r>
            <a:r>
              <a:rPr lang="en-US" sz="1800" dirty="0"/>
              <a:t>weaknesses in the architecture.</a:t>
            </a:r>
            <a:endParaRPr lang="en-US" sz="1800" dirty="0" smtClean="0">
              <a:solidFill>
                <a:schemeClr val="tx2">
                  <a:lumMod val="50000"/>
                </a:schemeClr>
              </a:solidFill>
            </a:endParaRPr>
          </a:p>
        </p:txBody>
      </p:sp>
      <p:sp>
        <p:nvSpPr>
          <p:cNvPr id="6" name="TextBox 5"/>
          <p:cNvSpPr txBox="1"/>
          <p:nvPr/>
        </p:nvSpPr>
        <p:spPr>
          <a:xfrm>
            <a:off x="1105730" y="4536375"/>
            <a:ext cx="9190176" cy="923330"/>
          </a:xfrm>
          <a:prstGeom prst="rect">
            <a:avLst/>
          </a:prstGeom>
          <a:noFill/>
        </p:spPr>
        <p:txBody>
          <a:bodyPr wrap="square" rtlCol="0">
            <a:spAutoFit/>
          </a:bodyPr>
          <a:lstStyle/>
          <a:p>
            <a:r>
              <a:rPr lang="en-US" sz="1800" dirty="0"/>
              <a:t>By explicitly seeking </a:t>
            </a:r>
            <a:r>
              <a:rPr lang="en-US" sz="1800" dirty="0" smtClean="0"/>
              <a:t>out weaknesses </a:t>
            </a:r>
            <a:r>
              <a:rPr lang="en-US" sz="1800" dirty="0"/>
              <a:t>in the application architecture, injecting failures, </a:t>
            </a:r>
            <a:r>
              <a:rPr lang="en-US" sz="1800" dirty="0" smtClean="0"/>
              <a:t>and forcing </a:t>
            </a:r>
            <a:r>
              <a:rPr lang="en-US" sz="1800" dirty="0"/>
              <a:t>their remediation, the architecture naturally converges on </a:t>
            </a:r>
            <a:r>
              <a:rPr lang="en-US" sz="1800" dirty="0" smtClean="0"/>
              <a:t>a greater </a:t>
            </a:r>
            <a:r>
              <a:rPr lang="en-US" sz="1800" dirty="0"/>
              <a:t>degree of safety over time.</a:t>
            </a:r>
            <a:endParaRPr lang="en-US" sz="1800" dirty="0" smtClean="0">
              <a:solidFill>
                <a:schemeClr val="tx2">
                  <a:lumMod val="50000"/>
                </a:schemeClr>
              </a:solidFill>
            </a:endParaRPr>
          </a:p>
        </p:txBody>
      </p:sp>
      <p:sp>
        <p:nvSpPr>
          <p:cNvPr id="10" name="TextBox 9"/>
          <p:cNvSpPr txBox="1"/>
          <p:nvPr/>
        </p:nvSpPr>
        <p:spPr>
          <a:xfrm>
            <a:off x="1099663" y="5758825"/>
            <a:ext cx="9196243" cy="461665"/>
          </a:xfrm>
          <a:prstGeom prst="rect">
            <a:avLst/>
          </a:prstGeom>
          <a:noFill/>
        </p:spPr>
        <p:txBody>
          <a:bodyPr wrap="square" rtlCol="0">
            <a:spAutoFit/>
          </a:bodyPr>
          <a:lstStyle/>
          <a:p>
            <a:r>
              <a:rPr lang="en-US" sz="1200" i="1" dirty="0"/>
              <a:t>The concept of </a:t>
            </a:r>
            <a:r>
              <a:rPr lang="en-US" sz="1200" i="1" dirty="0" err="1"/>
              <a:t>antifragility</a:t>
            </a:r>
            <a:r>
              <a:rPr lang="en-US" sz="1200" i="1" dirty="0"/>
              <a:t> was introduced in </a:t>
            </a:r>
            <a:r>
              <a:rPr lang="en-US" sz="1200" i="1" dirty="0" err="1"/>
              <a:t>Nassim</a:t>
            </a:r>
            <a:r>
              <a:rPr lang="en-US" sz="1200" i="1" dirty="0"/>
              <a:t> </a:t>
            </a:r>
            <a:r>
              <a:rPr lang="en-US" sz="1200" i="1" dirty="0" err="1"/>
              <a:t>Taleb’s</a:t>
            </a:r>
            <a:r>
              <a:rPr lang="en-US" sz="1200" i="1" dirty="0"/>
              <a:t> </a:t>
            </a:r>
            <a:r>
              <a:rPr lang="en-US" sz="1200" i="1" dirty="0" smtClean="0"/>
              <a:t>book </a:t>
            </a:r>
            <a:r>
              <a:rPr lang="en-US" sz="1200" i="1" dirty="0" err="1" smtClean="0"/>
              <a:t>Antifragile</a:t>
            </a:r>
            <a:r>
              <a:rPr lang="en-US" sz="1200" i="1" dirty="0" smtClean="0"/>
              <a:t> </a:t>
            </a:r>
            <a:r>
              <a:rPr lang="en-US" sz="1200" i="1" dirty="0"/>
              <a:t>(Random House</a:t>
            </a:r>
            <a:r>
              <a:rPr lang="en-US" sz="1200" i="1" dirty="0" smtClean="0"/>
              <a:t>). While one may relate </a:t>
            </a:r>
            <a:r>
              <a:rPr lang="en-US" sz="1200" i="1" dirty="0" err="1" smtClean="0"/>
              <a:t>antifragility</a:t>
            </a:r>
            <a:r>
              <a:rPr lang="en-US" sz="1200" i="1" dirty="0" smtClean="0"/>
              <a:t> to resilience, or robustness, </a:t>
            </a:r>
            <a:r>
              <a:rPr lang="en-US" sz="1200" i="1" dirty="0" err="1" smtClean="0"/>
              <a:t>Taleb</a:t>
            </a:r>
            <a:r>
              <a:rPr lang="en-US" sz="1200" i="1" dirty="0" smtClean="0"/>
              <a:t> clearly states it is the direct opposite of fragility. </a:t>
            </a:r>
            <a:endParaRPr lang="en-US" sz="1200" i="1" dirty="0" smtClean="0">
              <a:solidFill>
                <a:schemeClr val="tx2">
                  <a:lumMod val="50000"/>
                </a:schemeClr>
              </a:solidFill>
            </a:endParaRPr>
          </a:p>
        </p:txBody>
      </p:sp>
    </p:spTree>
    <p:extLst>
      <p:ext uri="{BB962C8B-B14F-4D97-AF65-F5344CB8AC3E}">
        <p14:creationId xmlns:p14="http://schemas.microsoft.com/office/powerpoint/2010/main" val="109132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085"/>
                                        </p:tgtEl>
                                        <p:attrNameLst>
                                          <p:attrName>style.visibility</p:attrName>
                                        </p:attrNameLst>
                                      </p:cBhvr>
                                      <p:to>
                                        <p:strVal val="visible"/>
                                      </p:to>
                                    </p:set>
                                    <p:animEffect transition="in" filter="fade">
                                      <p:cBhvr>
                                        <p:cTn id="12" dur="500"/>
                                        <p:tgtEl>
                                          <p:spTgt spid="1740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0" grpId="0" animBg="1"/>
      <p:bldP spid="5" grpId="0" animBg="1"/>
      <p:bldP spid="6"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Native - Summary</a:t>
            </a:r>
            <a:endParaRPr lang="en-US" dirty="0"/>
          </a:p>
        </p:txBody>
      </p:sp>
      <p:grpSp>
        <p:nvGrpSpPr>
          <p:cNvPr id="21" name="Group 20"/>
          <p:cNvGrpSpPr/>
          <p:nvPr/>
        </p:nvGrpSpPr>
        <p:grpSpPr>
          <a:xfrm>
            <a:off x="5476480" y="1294941"/>
            <a:ext cx="4561694" cy="2467139"/>
            <a:chOff x="6110379" y="1258239"/>
            <a:chExt cx="4291163" cy="2401305"/>
          </a:xfrm>
        </p:grpSpPr>
        <p:pic>
          <p:nvPicPr>
            <p:cNvPr id="28" name="Picture 27"/>
            <p:cNvPicPr>
              <a:picLocks noChangeAspect="1"/>
            </p:cNvPicPr>
            <p:nvPr/>
          </p:nvPicPr>
          <p:blipFill>
            <a:blip r:embed="rId3" cstate="print"/>
            <a:stretch>
              <a:fillRect/>
            </a:stretch>
          </p:blipFill>
          <p:spPr>
            <a:xfrm>
              <a:off x="6110379" y="1258239"/>
              <a:ext cx="4291163" cy="2401305"/>
            </a:xfrm>
            <a:prstGeom prst="rect">
              <a:avLst/>
            </a:prstGeom>
          </p:spPr>
        </p:pic>
        <p:sp>
          <p:nvSpPr>
            <p:cNvPr id="29" name="Rectangle 28"/>
            <p:cNvSpPr/>
            <p:nvPr/>
          </p:nvSpPr>
          <p:spPr bwMode="auto">
            <a:xfrm>
              <a:off x="7906311" y="2504609"/>
              <a:ext cx="439176" cy="189923"/>
            </a:xfrm>
            <a:prstGeom prst="rect">
              <a:avLst/>
            </a:prstGeom>
            <a:solidFill>
              <a:sysClr val="window" lastClr="FFFFFF"/>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sz="1600" b="1" i="0" u="none" strike="noStrike" kern="1200" cap="none" spc="0" normalizeH="0" baseline="0" noProof="0" dirty="0" smtClean="0">
                <a:ln>
                  <a:noFill/>
                </a:ln>
                <a:solidFill>
                  <a:srgbClr val="DBF5F9">
                    <a:lumMod val="50000"/>
                  </a:srgbClr>
                </a:solidFill>
                <a:effectLst/>
                <a:uLnTx/>
                <a:uFillTx/>
                <a:latin typeface="Arial"/>
                <a:ea typeface="+mn-ea"/>
                <a:cs typeface="Arial" charset="0"/>
              </a:endParaRPr>
            </a:p>
          </p:txBody>
        </p:sp>
      </p:grpSp>
      <p:sp>
        <p:nvSpPr>
          <p:cNvPr id="22" name="TextBox 7"/>
          <p:cNvSpPr txBox="1"/>
          <p:nvPr/>
        </p:nvSpPr>
        <p:spPr>
          <a:xfrm>
            <a:off x="419123" y="1696144"/>
            <a:ext cx="3572752" cy="4016484"/>
          </a:xfrm>
          <a:prstGeom prst="rect">
            <a:avLst/>
          </a:prstGeom>
          <a:solidFill>
            <a:sysClr val="window" lastClr="FFFFFF">
              <a:lumMod val="85000"/>
            </a:sysClr>
          </a:solidFill>
        </p:spPr>
        <p:txBody>
          <a:bodyPr wrap="square" rtlCol="0">
            <a:spAutoFit/>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l" defTabSz="95775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It is style and approach in developing applications….</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a:ln>
                  <a:noFill/>
                </a:ln>
                <a:solidFill>
                  <a:srgbClr val="04617B">
                    <a:lumMod val="50000"/>
                  </a:srgbClr>
                </a:solidFill>
                <a:effectLst/>
                <a:uLnTx/>
                <a:uFillTx/>
                <a:latin typeface="Arial"/>
                <a:ea typeface="+mn-ea"/>
                <a:cs typeface="+mn-cs"/>
              </a:rPr>
              <a:t>I</a:t>
            </a: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n a more fine-grained, highly distributed fashion</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Embodies 12 factors principles of application development</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Organized around specific product feature or business capability</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a:ln>
                  <a:noFill/>
                </a:ln>
                <a:solidFill>
                  <a:srgbClr val="04617B">
                    <a:lumMod val="50000"/>
                  </a:srgbClr>
                </a:solidFill>
                <a:effectLst/>
                <a:uLnTx/>
                <a:uFillTx/>
                <a:latin typeface="Arial"/>
                <a:ea typeface="+mn-ea"/>
                <a:cs typeface="+mn-cs"/>
              </a:rPr>
              <a:t>As a mesh of </a:t>
            </a: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small, autonomous services (“</a:t>
            </a:r>
            <a:r>
              <a:rPr kumimoji="0" lang="en-US" sz="1500" b="0" i="0" u="none" strike="noStrike" kern="1200" cap="none" spc="0" normalizeH="0" baseline="0" noProof="0" dirty="0" err="1" smtClean="0">
                <a:ln>
                  <a:noFill/>
                </a:ln>
                <a:solidFill>
                  <a:srgbClr val="04617B">
                    <a:lumMod val="50000"/>
                  </a:srgbClr>
                </a:solidFill>
                <a:effectLst/>
                <a:uLnTx/>
                <a:uFillTx/>
                <a:latin typeface="Arial"/>
                <a:ea typeface="+mn-ea"/>
                <a:cs typeface="+mn-cs"/>
              </a:rPr>
              <a:t>microservices</a:t>
            </a: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 each independently deployable, </a:t>
            </a:r>
            <a:r>
              <a:rPr kumimoji="0" lang="en-US" sz="1500" b="0" i="0" u="none" strike="noStrike" kern="1200" cap="none" spc="0" normalizeH="0" baseline="0" noProof="0" dirty="0">
                <a:ln>
                  <a:noFill/>
                </a:ln>
                <a:solidFill>
                  <a:srgbClr val="04617B">
                    <a:lumMod val="50000"/>
                  </a:srgbClr>
                </a:solidFill>
                <a:effectLst/>
                <a:uLnTx/>
                <a:uFillTx/>
                <a:latin typeface="Arial"/>
                <a:ea typeface="+mn-ea"/>
                <a:cs typeface="+mn-cs"/>
              </a:rPr>
              <a:t>running in its own process and communicating with lightweight mechanisms, often an HTTP resource API </a:t>
            </a:r>
            <a:endPar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endParaRP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That facilitates polyglot and “geo fencing”</a:t>
            </a:r>
            <a:endParaRPr kumimoji="0" lang="en-US" sz="1500" b="0" i="0" u="none" strike="noStrike" kern="1200" cap="none" spc="0" normalizeH="0" baseline="0" noProof="0" dirty="0">
              <a:ln>
                <a:noFill/>
              </a:ln>
              <a:solidFill>
                <a:srgbClr val="04617B">
                  <a:lumMod val="50000"/>
                </a:srgbClr>
              </a:solidFill>
              <a:effectLst/>
              <a:uLnTx/>
              <a:uFillTx/>
              <a:latin typeface="Arial"/>
              <a:ea typeface="+mn-ea"/>
              <a:cs typeface="+mn-cs"/>
            </a:endParaRPr>
          </a:p>
        </p:txBody>
      </p:sp>
      <p:sp>
        <p:nvSpPr>
          <p:cNvPr id="23" name="TextBox 8"/>
          <p:cNvSpPr txBox="1"/>
          <p:nvPr/>
        </p:nvSpPr>
        <p:spPr>
          <a:xfrm>
            <a:off x="5239476" y="3699515"/>
            <a:ext cx="5456701" cy="2400657"/>
          </a:xfrm>
          <a:prstGeom prst="rect">
            <a:avLst/>
          </a:prstGeom>
          <a:solidFill>
            <a:srgbClr val="DBF5F9">
              <a:lumMod val="90000"/>
            </a:srgbClr>
          </a:solidFill>
        </p:spPr>
        <p:txBody>
          <a:bodyPr wrap="square" rtlCol="0">
            <a:spAutoFit/>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l" defTabSz="95775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That enables….</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Faster development and deployment with smaller, multi-disciplinary, nimble teams </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Rapid iterative evolution of a business solution or capability;  simpler deployments and rollbacks</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Individually scalable – only where it is needed</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Built-in resiliency, anti-fragility:  more confined fault isolation and tolerance</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Better availability when designed correctly</a:t>
            </a:r>
          </a:p>
          <a:p>
            <a:pPr marL="285750" marR="0" lvl="0" indent="-285750" algn="l" defTabSz="957756" rtl="0" eaLnBrk="1" fontAlgn="auto" latinLnBrk="0" hangingPunct="1">
              <a:lnSpc>
                <a:spcPct val="100000"/>
              </a:lnSpc>
              <a:spcBef>
                <a:spcPts val="0"/>
              </a:spcBef>
              <a:spcAft>
                <a:spcPts val="0"/>
              </a:spcAft>
              <a:buClrTx/>
              <a:buSzTx/>
              <a:buFont typeface="Arial"/>
              <a:buChar char="•"/>
              <a:tabLst/>
              <a:defRPr/>
            </a:pPr>
            <a:r>
              <a:rPr kumimoji="0" lang="en-US" sz="1500" b="0" i="0" u="none" strike="noStrike" kern="1200" cap="none" spc="0" normalizeH="0" baseline="0" noProof="0" dirty="0" smtClean="0">
                <a:ln>
                  <a:noFill/>
                </a:ln>
                <a:solidFill>
                  <a:srgbClr val="04617B">
                    <a:lumMod val="50000"/>
                  </a:srgbClr>
                </a:solidFill>
                <a:effectLst/>
                <a:uLnTx/>
                <a:uFillTx/>
                <a:latin typeface="Arial"/>
                <a:ea typeface="+mn-ea"/>
                <a:cs typeface="+mn-cs"/>
              </a:rPr>
              <a:t>More optimized around cloud elasticity and cost model</a:t>
            </a:r>
            <a:endParaRPr kumimoji="0" lang="en-US" sz="15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24" name="TextBox 12"/>
          <p:cNvSpPr txBox="1"/>
          <p:nvPr/>
        </p:nvSpPr>
        <p:spPr>
          <a:xfrm>
            <a:off x="5796959" y="1292690"/>
            <a:ext cx="1792678" cy="276999"/>
          </a:xfrm>
          <a:prstGeom prst="rect">
            <a:avLst/>
          </a:prstGeom>
          <a:noFill/>
        </p:spPr>
        <p:txBody>
          <a:bodyPr wrap="none" rtlCol="0">
            <a:spAutoFit/>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l" defTabSz="95775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0000"/>
                </a:solidFill>
                <a:effectLst/>
                <a:uLnTx/>
                <a:uFillTx/>
                <a:latin typeface="Arial"/>
                <a:ea typeface="+mn-ea"/>
                <a:cs typeface="+mn-cs"/>
              </a:rPr>
              <a:t>Deployments in months</a:t>
            </a:r>
          </a:p>
        </p:txBody>
      </p:sp>
      <p:sp>
        <p:nvSpPr>
          <p:cNvPr id="25" name="Striped Right Arrow 24"/>
          <p:cNvSpPr/>
          <p:nvPr/>
        </p:nvSpPr>
        <p:spPr bwMode="auto">
          <a:xfrm>
            <a:off x="4128198" y="4177253"/>
            <a:ext cx="940239" cy="866981"/>
          </a:xfrm>
          <a:prstGeom prst="stripedRightArrow">
            <a:avLst/>
          </a:prstGeom>
          <a:solidFill>
            <a:srgbClr val="04617B">
              <a:lumMod val="50000"/>
            </a:srgbClr>
          </a:solidFill>
          <a:ln w="6350" cap="flat" cmpd="sng" algn="ctr">
            <a:solidFill>
              <a:srgbClr val="04617B">
                <a:lumMod val="5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sz="1600" b="1" i="0" u="none" strike="noStrike" kern="1200" cap="none" spc="0" normalizeH="0" baseline="0" noProof="0" dirty="0" smtClean="0">
              <a:ln>
                <a:noFill/>
              </a:ln>
              <a:solidFill>
                <a:srgbClr val="DBF5F9">
                  <a:lumMod val="50000"/>
                </a:srgbClr>
              </a:solidFill>
              <a:effectLst/>
              <a:uLnTx/>
              <a:uFillTx/>
              <a:latin typeface="Arial"/>
              <a:ea typeface="+mn-ea"/>
              <a:cs typeface="Arial" charset="0"/>
            </a:endParaRPr>
          </a:p>
        </p:txBody>
      </p:sp>
      <p:sp>
        <p:nvSpPr>
          <p:cNvPr id="27" name="TextBox 13"/>
          <p:cNvSpPr txBox="1"/>
          <p:nvPr/>
        </p:nvSpPr>
        <p:spPr>
          <a:xfrm>
            <a:off x="7811522" y="1292690"/>
            <a:ext cx="2134794" cy="276999"/>
          </a:xfrm>
          <a:prstGeom prst="rect">
            <a:avLst/>
          </a:prstGeom>
          <a:solidFill>
            <a:srgbClr val="FFFFFF"/>
          </a:solidFill>
        </p:spPr>
        <p:txBody>
          <a:bodyPr wrap="none" rtlCol="0">
            <a:spAutoFit/>
          </a:bodyP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marL="0" marR="0" lvl="0" indent="0" algn="l" defTabSz="95775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7CCA62">
                    <a:lumMod val="50000"/>
                  </a:srgbClr>
                </a:solidFill>
                <a:effectLst/>
                <a:uLnTx/>
                <a:uFillTx/>
                <a:latin typeface="Arial"/>
                <a:ea typeface="+mn-ea"/>
                <a:cs typeface="+mn-cs"/>
              </a:rPr>
              <a:t>Deployments in days, weeks</a:t>
            </a:r>
          </a:p>
        </p:txBody>
      </p:sp>
    </p:spTree>
    <p:extLst>
      <p:ext uri="{BB962C8B-B14F-4D97-AF65-F5344CB8AC3E}">
        <p14:creationId xmlns:p14="http://schemas.microsoft.com/office/powerpoint/2010/main" val="192278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Approaches	</a:t>
            </a:r>
            <a:endParaRPr lang="en-US" dirty="0"/>
          </a:p>
        </p:txBody>
      </p:sp>
      <p:sp>
        <p:nvSpPr>
          <p:cNvPr id="3" name="Subtitle 2"/>
          <p:cNvSpPr>
            <a:spLocks noGrp="1"/>
          </p:cNvSpPr>
          <p:nvPr>
            <p:ph type="subTitle" idx="1"/>
          </p:nvPr>
        </p:nvSpPr>
        <p:spPr/>
        <p:txBody>
          <a:bodyPr/>
          <a:lstStyle/>
          <a:p>
            <a:r>
              <a:rPr lang="en-US" dirty="0" smtClean="0"/>
              <a:t>Dealing with Monoliths, Leveraging Spring Cloud and Other methods</a:t>
            </a:r>
          </a:p>
        </p:txBody>
      </p:sp>
    </p:spTree>
    <p:extLst>
      <p:ext uri="{BB962C8B-B14F-4D97-AF65-F5344CB8AC3E}">
        <p14:creationId xmlns:p14="http://schemas.microsoft.com/office/powerpoint/2010/main" val="2598811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Cloud Offerings</a:t>
            </a:r>
            <a:endParaRPr lang="en-US" sz="2400" dirty="0"/>
          </a:p>
        </p:txBody>
      </p:sp>
      <p:graphicFrame>
        <p:nvGraphicFramePr>
          <p:cNvPr id="9" name="Diagram 8"/>
          <p:cNvGraphicFramePr/>
          <p:nvPr/>
        </p:nvGraphicFramePr>
        <p:xfrm>
          <a:off x="467811" y="988793"/>
          <a:ext cx="6943060" cy="2200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2980737" y="3576150"/>
          <a:ext cx="6943060" cy="22009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893993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Migrate Existing Apps To Cloud</a:t>
            </a:r>
            <a:endParaRPr lang="en-US" dirty="0"/>
          </a:p>
        </p:txBody>
      </p:sp>
      <p:sp>
        <p:nvSpPr>
          <p:cNvPr id="3" name="Rectangle 2"/>
          <p:cNvSpPr/>
          <p:nvPr/>
        </p:nvSpPr>
        <p:spPr>
          <a:xfrm>
            <a:off x="583660" y="1702339"/>
            <a:ext cx="10155676" cy="211090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457200" indent="-457200"/>
            <a:r>
              <a:rPr lang="en-US" sz="1600" dirty="0" smtClean="0">
                <a:solidFill>
                  <a:schemeClr val="tx1"/>
                </a:solidFill>
              </a:rPr>
              <a:t>To ensure successful migration of existing applications to cloud computing</a:t>
            </a:r>
          </a:p>
          <a:p>
            <a:pPr marL="457200" indent="-457200"/>
            <a:endParaRPr lang="en-US" sz="1600" dirty="0" smtClean="0">
              <a:solidFill>
                <a:schemeClr val="tx1"/>
              </a:solidFill>
            </a:endParaRPr>
          </a:p>
          <a:p>
            <a:pPr marL="457200" indent="-457200">
              <a:buFont typeface="Wingdings" pitchFamily="2" charset="2"/>
              <a:buChar char="Ø"/>
            </a:pPr>
            <a:r>
              <a:rPr lang="en-US" sz="1600" dirty="0" smtClean="0">
                <a:solidFill>
                  <a:schemeClr val="tx1"/>
                </a:solidFill>
              </a:rPr>
              <a:t>Assess your Applications and Workloads</a:t>
            </a:r>
          </a:p>
          <a:p>
            <a:pPr marL="457200" indent="-457200">
              <a:buFont typeface="Wingdings" pitchFamily="2" charset="2"/>
              <a:buChar char="Ø"/>
            </a:pPr>
            <a:r>
              <a:rPr lang="en-US" sz="1600" dirty="0" smtClean="0">
                <a:solidFill>
                  <a:schemeClr val="tx1"/>
                </a:solidFill>
              </a:rPr>
              <a:t>Build the Business Case</a:t>
            </a:r>
          </a:p>
          <a:p>
            <a:pPr marL="457200" indent="-457200">
              <a:buFont typeface="Wingdings" pitchFamily="2" charset="2"/>
              <a:buChar char="Ø"/>
            </a:pPr>
            <a:r>
              <a:rPr lang="en-US" sz="1600" dirty="0" smtClean="0">
                <a:solidFill>
                  <a:schemeClr val="tx1"/>
                </a:solidFill>
              </a:rPr>
              <a:t>Develop the Technical Approach</a:t>
            </a:r>
          </a:p>
          <a:p>
            <a:pPr marL="457200" indent="-457200">
              <a:buFont typeface="Wingdings" pitchFamily="2" charset="2"/>
              <a:buChar char="Ø"/>
            </a:pPr>
            <a:r>
              <a:rPr lang="en-US" sz="1600" dirty="0" smtClean="0">
                <a:solidFill>
                  <a:schemeClr val="tx1"/>
                </a:solidFill>
              </a:rPr>
              <a:t>Adopt a Flexible Integration Model</a:t>
            </a:r>
          </a:p>
          <a:p>
            <a:pPr marL="457200" indent="-457200">
              <a:buFont typeface="Wingdings" pitchFamily="2" charset="2"/>
              <a:buChar char="Ø"/>
            </a:pPr>
            <a:r>
              <a:rPr lang="en-US" sz="1600" dirty="0" smtClean="0">
                <a:solidFill>
                  <a:schemeClr val="tx1"/>
                </a:solidFill>
              </a:rPr>
              <a:t>Address Security and Privacy Requirements</a:t>
            </a:r>
          </a:p>
          <a:p>
            <a:pPr marL="457200" indent="-457200">
              <a:buFont typeface="Wingdings" pitchFamily="2" charset="2"/>
              <a:buChar char="Ø"/>
            </a:pPr>
            <a:r>
              <a:rPr lang="en-US" sz="1600" dirty="0" smtClean="0">
                <a:solidFill>
                  <a:schemeClr val="tx1"/>
                </a:solidFill>
              </a:rPr>
              <a:t>Manage the Migration</a:t>
            </a:r>
          </a:p>
        </p:txBody>
      </p:sp>
      <p:sp>
        <p:nvSpPr>
          <p:cNvPr id="4" name="Rectangle 3"/>
          <p:cNvSpPr/>
          <p:nvPr/>
        </p:nvSpPr>
        <p:spPr>
          <a:xfrm>
            <a:off x="544749" y="4163438"/>
            <a:ext cx="10184860" cy="160506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smtClean="0">
                <a:solidFill>
                  <a:schemeClr val="tx1"/>
                </a:solidFill>
              </a:rPr>
              <a:t>There are three common categories for approaching cloud migration:</a:t>
            </a:r>
          </a:p>
          <a:p>
            <a:endParaRPr lang="en-US" sz="1600" dirty="0" smtClean="0">
              <a:solidFill>
                <a:schemeClr val="tx1"/>
              </a:solidFill>
            </a:endParaRPr>
          </a:p>
          <a:p>
            <a:pPr>
              <a:buFont typeface="Wingdings" pitchFamily="2" charset="2"/>
              <a:buChar char="ü"/>
            </a:pPr>
            <a:r>
              <a:rPr lang="en-US" sz="1600" dirty="0" smtClean="0">
                <a:solidFill>
                  <a:schemeClr val="tx1"/>
                </a:solidFill>
              </a:rPr>
              <a:t>Lift and Shift –Directly deploy the applications on cloud</a:t>
            </a:r>
          </a:p>
          <a:p>
            <a:pPr>
              <a:buFont typeface="Wingdings" pitchFamily="2" charset="2"/>
              <a:buChar char="ü"/>
            </a:pPr>
            <a:r>
              <a:rPr lang="en-US" sz="1600" dirty="0" err="1" smtClean="0">
                <a:solidFill>
                  <a:schemeClr val="tx1"/>
                </a:solidFill>
              </a:rPr>
              <a:t>Refactor</a:t>
            </a:r>
            <a:r>
              <a:rPr lang="en-US" sz="1600" dirty="0" smtClean="0">
                <a:solidFill>
                  <a:schemeClr val="tx1"/>
                </a:solidFill>
              </a:rPr>
              <a:t> – Deploy application on cloud with minimal modifications/Changes</a:t>
            </a:r>
          </a:p>
          <a:p>
            <a:pPr>
              <a:buFont typeface="Wingdings" pitchFamily="2" charset="2"/>
              <a:buChar char="ü"/>
            </a:pPr>
            <a:r>
              <a:rPr lang="en-US" sz="1600" dirty="0" smtClean="0">
                <a:solidFill>
                  <a:schemeClr val="tx1"/>
                </a:solidFill>
              </a:rPr>
              <a:t>Rewrite – Rewrite the application with compatible technology  to be deployed on cloud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modernize monolith apps to be Cloud </a:t>
            </a:r>
            <a:r>
              <a:rPr lang="en-US" dirty="0"/>
              <a:t>N</a:t>
            </a:r>
            <a:r>
              <a:rPr lang="en-US" dirty="0" smtClean="0"/>
              <a:t>ative?</a:t>
            </a:r>
            <a:endParaRPr lang="en-US" dirty="0"/>
          </a:p>
        </p:txBody>
      </p:sp>
      <p:pic>
        <p:nvPicPr>
          <p:cNvPr id="4" name="Picture 3"/>
          <p:cNvPicPr>
            <a:picLocks noChangeAspect="1"/>
          </p:cNvPicPr>
          <p:nvPr/>
        </p:nvPicPr>
        <p:blipFill>
          <a:blip r:embed="rId3" cstate="print"/>
          <a:stretch>
            <a:fillRect/>
          </a:stretch>
        </p:blipFill>
        <p:spPr>
          <a:xfrm>
            <a:off x="7990250" y="1409945"/>
            <a:ext cx="2132379" cy="1823877"/>
          </a:xfrm>
          <a:prstGeom prst="rect">
            <a:avLst/>
          </a:prstGeom>
          <a:ln>
            <a:noFill/>
          </a:ln>
        </p:spPr>
      </p:pic>
      <p:pic>
        <p:nvPicPr>
          <p:cNvPr id="5" name="Picture 4"/>
          <p:cNvPicPr>
            <a:picLocks noChangeAspect="1"/>
          </p:cNvPicPr>
          <p:nvPr/>
        </p:nvPicPr>
        <p:blipFill>
          <a:blip r:embed="rId4" cstate="print"/>
          <a:stretch>
            <a:fillRect/>
          </a:stretch>
        </p:blipFill>
        <p:spPr>
          <a:xfrm>
            <a:off x="7924726" y="3870886"/>
            <a:ext cx="2305408" cy="2077111"/>
          </a:xfrm>
          <a:prstGeom prst="rect">
            <a:avLst/>
          </a:prstGeom>
          <a:ln>
            <a:solidFill>
              <a:srgbClr val="FFFFFF"/>
            </a:solidFill>
          </a:ln>
        </p:spPr>
      </p:pic>
      <p:sp>
        <p:nvSpPr>
          <p:cNvPr id="6" name="Striped Right Arrow 5"/>
          <p:cNvSpPr/>
          <p:nvPr/>
        </p:nvSpPr>
        <p:spPr bwMode="auto">
          <a:xfrm rot="5400000">
            <a:off x="8865957" y="3073567"/>
            <a:ext cx="378538" cy="856583"/>
          </a:xfrm>
          <a:prstGeom prst="stripedRightArrow">
            <a:avLst/>
          </a:prstGeom>
          <a:solidFill>
            <a:srgbClr val="02303E"/>
          </a:solidFill>
          <a:ln w="635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bg2">
                  <a:lumMod val="50000"/>
                </a:schemeClr>
              </a:solidFill>
              <a:effectLst/>
              <a:latin typeface="+mn-lt"/>
              <a:cs typeface="Arial" charset="0"/>
            </a:endParaRPr>
          </a:p>
        </p:txBody>
      </p:sp>
      <p:sp>
        <p:nvSpPr>
          <p:cNvPr id="7" name="TextBox 6"/>
          <p:cNvSpPr txBox="1"/>
          <p:nvPr/>
        </p:nvSpPr>
        <p:spPr>
          <a:xfrm>
            <a:off x="6731876" y="4138555"/>
            <a:ext cx="1114916" cy="738664"/>
          </a:xfrm>
          <a:prstGeom prst="rect">
            <a:avLst/>
          </a:prstGeom>
          <a:noFill/>
        </p:spPr>
        <p:txBody>
          <a:bodyPr wrap="square" rtlCol="0">
            <a:spAutoFit/>
          </a:bodyPr>
          <a:lstStyle/>
          <a:p>
            <a:pPr algn="ctr"/>
            <a:r>
              <a:rPr lang="en-US" sz="1400" dirty="0" smtClean="0">
                <a:solidFill>
                  <a:schemeClr val="tx2">
                    <a:lumMod val="50000"/>
                  </a:schemeClr>
                </a:solidFill>
              </a:rPr>
              <a:t>Decoupled Mesh of Services</a:t>
            </a:r>
          </a:p>
        </p:txBody>
      </p:sp>
      <p:sp>
        <p:nvSpPr>
          <p:cNvPr id="93" name="TextBox 92"/>
          <p:cNvSpPr txBox="1"/>
          <p:nvPr/>
        </p:nvSpPr>
        <p:spPr>
          <a:xfrm>
            <a:off x="6910780" y="2130581"/>
            <a:ext cx="890845" cy="738664"/>
          </a:xfrm>
          <a:prstGeom prst="rect">
            <a:avLst/>
          </a:prstGeom>
          <a:noFill/>
        </p:spPr>
        <p:txBody>
          <a:bodyPr wrap="square" rtlCol="0">
            <a:spAutoFit/>
          </a:bodyPr>
          <a:lstStyle/>
          <a:p>
            <a:pPr algn="ctr"/>
            <a:r>
              <a:rPr lang="en-US" sz="1400" dirty="0" smtClean="0">
                <a:solidFill>
                  <a:schemeClr val="tx2">
                    <a:lumMod val="50000"/>
                  </a:schemeClr>
                </a:solidFill>
              </a:rPr>
              <a:t>Tightly Coupled</a:t>
            </a:r>
          </a:p>
          <a:p>
            <a:pPr algn="ctr"/>
            <a:r>
              <a:rPr lang="en-US" sz="1400" dirty="0" smtClean="0">
                <a:solidFill>
                  <a:schemeClr val="tx2">
                    <a:lumMod val="50000"/>
                  </a:schemeClr>
                </a:solidFill>
              </a:rPr>
              <a:t>Monolith</a:t>
            </a:r>
          </a:p>
        </p:txBody>
      </p:sp>
      <p:sp>
        <p:nvSpPr>
          <p:cNvPr id="95" name="TextBox 94"/>
          <p:cNvSpPr txBox="1"/>
          <p:nvPr/>
        </p:nvSpPr>
        <p:spPr>
          <a:xfrm>
            <a:off x="655010" y="1543124"/>
            <a:ext cx="5339994" cy="4524316"/>
          </a:xfrm>
          <a:prstGeom prst="rect">
            <a:avLst/>
          </a:prstGeom>
          <a:noFill/>
        </p:spPr>
        <p:txBody>
          <a:bodyPr wrap="square" rtlCol="0">
            <a:spAutoFit/>
          </a:bodyPr>
          <a:lstStyle/>
          <a:p>
            <a:pPr marL="285750" indent="-285750">
              <a:buFont typeface="Arial"/>
              <a:buChar char="•"/>
            </a:pPr>
            <a:r>
              <a:rPr lang="en-US" sz="1600" dirty="0" smtClean="0">
                <a:solidFill>
                  <a:schemeClr val="tx2">
                    <a:lumMod val="50000"/>
                  </a:schemeClr>
                </a:solidFill>
              </a:rPr>
              <a:t>Burden of a monolith</a:t>
            </a:r>
          </a:p>
          <a:p>
            <a:pPr marL="764628" lvl="1" indent="-285750">
              <a:buFont typeface="Arial"/>
              <a:buChar char="•"/>
            </a:pPr>
            <a:r>
              <a:rPr lang="en-US" sz="1600" dirty="0">
                <a:solidFill>
                  <a:schemeClr val="tx2">
                    <a:lumMod val="50000"/>
                  </a:schemeClr>
                </a:solidFill>
              </a:rPr>
              <a:t>L</a:t>
            </a:r>
            <a:r>
              <a:rPr lang="en-US" sz="1600" dirty="0" smtClean="0">
                <a:solidFill>
                  <a:schemeClr val="tx2">
                    <a:lumMod val="50000"/>
                  </a:schemeClr>
                </a:solidFill>
              </a:rPr>
              <a:t>onger to do impact analysis </a:t>
            </a:r>
          </a:p>
          <a:p>
            <a:pPr marL="764628" lvl="1" indent="-285750">
              <a:buFont typeface="Arial"/>
              <a:buChar char="•"/>
            </a:pPr>
            <a:r>
              <a:rPr lang="en-US" sz="1600" dirty="0" smtClean="0">
                <a:solidFill>
                  <a:schemeClr val="tx2">
                    <a:lumMod val="50000"/>
                  </a:schemeClr>
                </a:solidFill>
              </a:rPr>
              <a:t>Harder to modify and debug </a:t>
            </a:r>
          </a:p>
          <a:p>
            <a:pPr marL="764628" lvl="1" indent="-285750">
              <a:buFont typeface="Arial"/>
              <a:buChar char="•"/>
            </a:pPr>
            <a:r>
              <a:rPr lang="en-US" sz="1600" dirty="0" smtClean="0">
                <a:solidFill>
                  <a:schemeClr val="tx2">
                    <a:lumMod val="50000"/>
                  </a:schemeClr>
                </a:solidFill>
              </a:rPr>
              <a:t>Changing, even small ones, requiring full rebuild, comprehensive testing and deploy</a:t>
            </a:r>
          </a:p>
          <a:p>
            <a:pPr marL="285750" indent="-285750">
              <a:buFont typeface="Arial"/>
              <a:buChar char="•"/>
            </a:pPr>
            <a:r>
              <a:rPr lang="en-US" sz="1600" dirty="0" smtClean="0">
                <a:solidFill>
                  <a:schemeClr val="tx2">
                    <a:lumMod val="50000"/>
                  </a:schemeClr>
                </a:solidFill>
              </a:rPr>
              <a:t>Costly</a:t>
            </a:r>
          </a:p>
          <a:p>
            <a:pPr marL="764628" lvl="1" indent="-285750">
              <a:buFont typeface="Courier New"/>
              <a:buChar char="o"/>
            </a:pPr>
            <a:r>
              <a:rPr lang="en-US" sz="1600" dirty="0">
                <a:solidFill>
                  <a:schemeClr val="tx2">
                    <a:lumMod val="50000"/>
                  </a:schemeClr>
                </a:solidFill>
              </a:rPr>
              <a:t>E</a:t>
            </a:r>
            <a:r>
              <a:rPr lang="en-US" sz="1600" dirty="0" smtClean="0">
                <a:solidFill>
                  <a:schemeClr val="tx2">
                    <a:lumMod val="50000"/>
                  </a:schemeClr>
                </a:solidFill>
              </a:rPr>
              <a:t>xpensive MIPs and scarce resources</a:t>
            </a:r>
          </a:p>
          <a:p>
            <a:pPr marL="764628" lvl="1" indent="-285750">
              <a:buFont typeface="Courier New"/>
              <a:buChar char="o"/>
            </a:pPr>
            <a:r>
              <a:rPr lang="en-US" sz="1600" dirty="0" smtClean="0">
                <a:solidFill>
                  <a:schemeClr val="tx2">
                    <a:lumMod val="50000"/>
                  </a:schemeClr>
                </a:solidFill>
              </a:rPr>
              <a:t>High availability constraints and cost</a:t>
            </a:r>
          </a:p>
          <a:p>
            <a:pPr marL="764628" lvl="1" indent="-285750">
              <a:buFont typeface="Courier New"/>
              <a:buChar char="o"/>
            </a:pPr>
            <a:r>
              <a:rPr lang="en-US" sz="1600" dirty="0">
                <a:solidFill>
                  <a:schemeClr val="tx2">
                    <a:lumMod val="50000"/>
                  </a:schemeClr>
                </a:solidFill>
              </a:rPr>
              <a:t>M</a:t>
            </a:r>
            <a:r>
              <a:rPr lang="en-US" sz="1600" dirty="0" smtClean="0">
                <a:solidFill>
                  <a:schemeClr val="tx2">
                    <a:lumMod val="50000"/>
                  </a:schemeClr>
                </a:solidFill>
              </a:rPr>
              <a:t>onths to enhance and deploy</a:t>
            </a:r>
          </a:p>
          <a:p>
            <a:pPr marL="285750" indent="-285750">
              <a:buFont typeface="Arial"/>
              <a:buChar char="•"/>
            </a:pPr>
            <a:r>
              <a:rPr lang="en-US" sz="1600" dirty="0" smtClean="0">
                <a:solidFill>
                  <a:schemeClr val="tx2">
                    <a:lumMod val="50000"/>
                  </a:schemeClr>
                </a:solidFill>
              </a:rPr>
              <a:t>Innovation inhibitor</a:t>
            </a:r>
          </a:p>
          <a:p>
            <a:pPr marL="764628" lvl="1" indent="-285750">
              <a:buFont typeface="Courier New"/>
              <a:buChar char="o"/>
            </a:pPr>
            <a:r>
              <a:rPr lang="en-US" sz="1600" dirty="0" smtClean="0">
                <a:solidFill>
                  <a:schemeClr val="tx2">
                    <a:lumMod val="50000"/>
                  </a:schemeClr>
                </a:solidFill>
              </a:rPr>
              <a:t>Difficult to adopt new technology</a:t>
            </a:r>
          </a:p>
          <a:p>
            <a:pPr marL="764628" lvl="1" indent="-285750">
              <a:buFont typeface="Courier New"/>
              <a:buChar char="o"/>
            </a:pPr>
            <a:r>
              <a:rPr lang="en-US" sz="1600" dirty="0" smtClean="0">
                <a:solidFill>
                  <a:schemeClr val="tx2">
                    <a:lumMod val="50000"/>
                  </a:schemeClr>
                </a:solidFill>
              </a:rPr>
              <a:t>Weakest link in achieving agility for customer experiences</a:t>
            </a:r>
          </a:p>
          <a:p>
            <a:pPr marL="285750" indent="-285750">
              <a:buFont typeface="Arial"/>
              <a:buChar char="•"/>
            </a:pPr>
            <a:r>
              <a:rPr lang="en-US" sz="1600" dirty="0" smtClean="0">
                <a:solidFill>
                  <a:schemeClr val="tx2">
                    <a:lumMod val="50000"/>
                  </a:schemeClr>
                </a:solidFill>
              </a:rPr>
              <a:t>Little resiliency:  any failure in monolith brings it down</a:t>
            </a:r>
          </a:p>
          <a:p>
            <a:pPr marL="285750" indent="-285750">
              <a:buFont typeface="Arial"/>
              <a:buChar char="•"/>
            </a:pPr>
            <a:r>
              <a:rPr lang="en-US" sz="1600" dirty="0" smtClean="0">
                <a:solidFill>
                  <a:schemeClr val="tx2">
                    <a:lumMod val="50000"/>
                  </a:schemeClr>
                </a:solidFill>
              </a:rPr>
              <a:t>Limited, expensive scalability:  add more MIPS or horizontally scale the whole monolith</a:t>
            </a:r>
          </a:p>
          <a:p>
            <a:pPr marL="285750" indent="-285750">
              <a:buFont typeface="Arial"/>
              <a:buChar char="•"/>
            </a:pPr>
            <a:endParaRPr lang="en-US" sz="1600" dirty="0">
              <a:solidFill>
                <a:schemeClr val="tx2">
                  <a:lumMod val="50000"/>
                </a:schemeClr>
              </a:solidFill>
            </a:endParaRPr>
          </a:p>
          <a:p>
            <a:pPr marL="764628" lvl="1" indent="-285750">
              <a:buFont typeface="Arial"/>
              <a:buChar char="•"/>
            </a:pPr>
            <a:endParaRPr lang="en-US" sz="1600" dirty="0" smtClean="0">
              <a:solidFill>
                <a:schemeClr val="tx2">
                  <a:lumMod val="50000"/>
                </a:schemeClr>
              </a:solidFill>
            </a:endParaRPr>
          </a:p>
        </p:txBody>
      </p:sp>
    </p:spTree>
    <p:extLst>
      <p:ext uri="{BB962C8B-B14F-4D97-AF65-F5344CB8AC3E}">
        <p14:creationId xmlns:p14="http://schemas.microsoft.com/office/powerpoint/2010/main" val="76423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5">
                                            <p:txEl>
                                              <p:pRg st="0" end="0"/>
                                            </p:txEl>
                                          </p:spTgt>
                                        </p:tgtEl>
                                        <p:attrNameLst>
                                          <p:attrName>style.visibility</p:attrName>
                                        </p:attrNameLst>
                                      </p:cBhvr>
                                      <p:to>
                                        <p:strVal val="visible"/>
                                      </p:to>
                                    </p:set>
                                    <p:animEffect transition="in" filter="fade">
                                      <p:cBhvr>
                                        <p:cTn id="15" dur="500"/>
                                        <p:tgtEl>
                                          <p:spTgt spid="9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5">
                                            <p:txEl>
                                              <p:pRg st="1" end="1"/>
                                            </p:txEl>
                                          </p:spTgt>
                                        </p:tgtEl>
                                        <p:attrNameLst>
                                          <p:attrName>style.visibility</p:attrName>
                                        </p:attrNameLst>
                                      </p:cBhvr>
                                      <p:to>
                                        <p:strVal val="visible"/>
                                      </p:to>
                                    </p:set>
                                    <p:animEffect transition="in" filter="fade">
                                      <p:cBhvr>
                                        <p:cTn id="18" dur="500"/>
                                        <p:tgtEl>
                                          <p:spTgt spid="95">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animEffect transition="in" filter="fade">
                                      <p:cBhvr>
                                        <p:cTn id="21" dur="500"/>
                                        <p:tgtEl>
                                          <p:spTgt spid="95">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5">
                                            <p:txEl>
                                              <p:pRg st="3" end="3"/>
                                            </p:txEl>
                                          </p:spTgt>
                                        </p:tgtEl>
                                        <p:attrNameLst>
                                          <p:attrName>style.visibility</p:attrName>
                                        </p:attrNameLst>
                                      </p:cBhvr>
                                      <p:to>
                                        <p:strVal val="visible"/>
                                      </p:to>
                                    </p:set>
                                    <p:animEffect transition="in" filter="fade">
                                      <p:cBhvr>
                                        <p:cTn id="24" dur="500"/>
                                        <p:tgtEl>
                                          <p:spTgt spid="9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5">
                                            <p:txEl>
                                              <p:pRg st="4" end="4"/>
                                            </p:txEl>
                                          </p:spTgt>
                                        </p:tgtEl>
                                        <p:attrNameLst>
                                          <p:attrName>style.visibility</p:attrName>
                                        </p:attrNameLst>
                                      </p:cBhvr>
                                      <p:to>
                                        <p:strVal val="visible"/>
                                      </p:to>
                                    </p:set>
                                    <p:animEffect transition="in" filter="fade">
                                      <p:cBhvr>
                                        <p:cTn id="29" dur="500"/>
                                        <p:tgtEl>
                                          <p:spTgt spid="95">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5">
                                            <p:txEl>
                                              <p:pRg st="5" end="5"/>
                                            </p:txEl>
                                          </p:spTgt>
                                        </p:tgtEl>
                                        <p:attrNameLst>
                                          <p:attrName>style.visibility</p:attrName>
                                        </p:attrNameLst>
                                      </p:cBhvr>
                                      <p:to>
                                        <p:strVal val="visible"/>
                                      </p:to>
                                    </p:set>
                                    <p:animEffect transition="in" filter="fade">
                                      <p:cBhvr>
                                        <p:cTn id="32" dur="500"/>
                                        <p:tgtEl>
                                          <p:spTgt spid="95">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5">
                                            <p:txEl>
                                              <p:pRg st="6" end="6"/>
                                            </p:txEl>
                                          </p:spTgt>
                                        </p:tgtEl>
                                        <p:attrNameLst>
                                          <p:attrName>style.visibility</p:attrName>
                                        </p:attrNameLst>
                                      </p:cBhvr>
                                      <p:to>
                                        <p:strVal val="visible"/>
                                      </p:to>
                                    </p:set>
                                    <p:animEffect transition="in" filter="fade">
                                      <p:cBhvr>
                                        <p:cTn id="35" dur="500"/>
                                        <p:tgtEl>
                                          <p:spTgt spid="95">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5">
                                            <p:txEl>
                                              <p:pRg st="7" end="7"/>
                                            </p:txEl>
                                          </p:spTgt>
                                        </p:tgtEl>
                                        <p:attrNameLst>
                                          <p:attrName>style.visibility</p:attrName>
                                        </p:attrNameLst>
                                      </p:cBhvr>
                                      <p:to>
                                        <p:strVal val="visible"/>
                                      </p:to>
                                    </p:set>
                                    <p:animEffect transition="in" filter="fade">
                                      <p:cBhvr>
                                        <p:cTn id="38" dur="500"/>
                                        <p:tgtEl>
                                          <p:spTgt spid="9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5">
                                            <p:txEl>
                                              <p:pRg st="8" end="8"/>
                                            </p:txEl>
                                          </p:spTgt>
                                        </p:tgtEl>
                                        <p:attrNameLst>
                                          <p:attrName>style.visibility</p:attrName>
                                        </p:attrNameLst>
                                      </p:cBhvr>
                                      <p:to>
                                        <p:strVal val="visible"/>
                                      </p:to>
                                    </p:set>
                                    <p:animEffect transition="in" filter="fade">
                                      <p:cBhvr>
                                        <p:cTn id="43" dur="500"/>
                                        <p:tgtEl>
                                          <p:spTgt spid="95">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5">
                                            <p:txEl>
                                              <p:pRg st="9" end="9"/>
                                            </p:txEl>
                                          </p:spTgt>
                                        </p:tgtEl>
                                        <p:attrNameLst>
                                          <p:attrName>style.visibility</p:attrName>
                                        </p:attrNameLst>
                                      </p:cBhvr>
                                      <p:to>
                                        <p:strVal val="visible"/>
                                      </p:to>
                                    </p:set>
                                    <p:animEffect transition="in" filter="fade">
                                      <p:cBhvr>
                                        <p:cTn id="46" dur="500"/>
                                        <p:tgtEl>
                                          <p:spTgt spid="95">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95">
                                            <p:txEl>
                                              <p:pRg st="10" end="10"/>
                                            </p:txEl>
                                          </p:spTgt>
                                        </p:tgtEl>
                                        <p:attrNameLst>
                                          <p:attrName>style.visibility</p:attrName>
                                        </p:attrNameLst>
                                      </p:cBhvr>
                                      <p:to>
                                        <p:strVal val="visible"/>
                                      </p:to>
                                    </p:set>
                                    <p:animEffect transition="in" filter="fade">
                                      <p:cBhvr>
                                        <p:cTn id="49" dur="500"/>
                                        <p:tgtEl>
                                          <p:spTgt spid="95">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5">
                                            <p:txEl>
                                              <p:pRg st="11" end="11"/>
                                            </p:txEl>
                                          </p:spTgt>
                                        </p:tgtEl>
                                        <p:attrNameLst>
                                          <p:attrName>style.visibility</p:attrName>
                                        </p:attrNameLst>
                                      </p:cBhvr>
                                      <p:to>
                                        <p:strVal val="visible"/>
                                      </p:to>
                                    </p:set>
                                    <p:animEffect transition="in" filter="fade">
                                      <p:cBhvr>
                                        <p:cTn id="54" dur="500"/>
                                        <p:tgtEl>
                                          <p:spTgt spid="95">
                                            <p:txEl>
                                              <p:pRg st="11" end="1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95">
                                            <p:txEl>
                                              <p:pRg st="12" end="12"/>
                                            </p:txEl>
                                          </p:spTgt>
                                        </p:tgtEl>
                                        <p:attrNameLst>
                                          <p:attrName>style.visibility</p:attrName>
                                        </p:attrNameLst>
                                      </p:cBhvr>
                                      <p:to>
                                        <p:strVal val="visible"/>
                                      </p:to>
                                    </p:set>
                                    <p:animEffect transition="in" filter="fade">
                                      <p:cBhvr>
                                        <p:cTn id="57" dur="500"/>
                                        <p:tgtEl>
                                          <p:spTgt spid="95">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500"/>
                                        <p:tgtEl>
                                          <p:spTgt spid="7"/>
                                        </p:tgtEl>
                                      </p:cBhvr>
                                    </p:animEffect>
                                  </p:childTnLst>
                                </p:cTn>
                              </p:par>
                              <p:par>
                                <p:cTn id="66" presetID="10" presetClass="entr" presetSubtype="0" fill="hold" nodeType="with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13"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508" y="4362589"/>
            <a:ext cx="2295144" cy="172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Strangling the Monolith</a:t>
            </a:r>
            <a:endParaRPr lang="en-US" dirty="0"/>
          </a:p>
        </p:txBody>
      </p:sp>
      <p:pic>
        <p:nvPicPr>
          <p:cNvPr id="179202" name="Picture 2" descr="Image result for banyan tre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115" y="2021061"/>
            <a:ext cx="2290352" cy="173108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625529" y="2164519"/>
            <a:ext cx="7074316" cy="397917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000" u="sng" dirty="0" smtClean="0">
                <a:solidFill>
                  <a:schemeClr val="tx2">
                    <a:lumMod val="50000"/>
                  </a:schemeClr>
                </a:solidFill>
              </a:rPr>
              <a:t>We cannot break the monolith; however we can strangle it by following means</a:t>
            </a:r>
          </a:p>
          <a:p>
            <a:pPr marL="457200" indent="-457200">
              <a:buFont typeface="+mj-lt"/>
              <a:buAutoNum type="arabicPeriod"/>
            </a:pPr>
            <a:r>
              <a:rPr lang="en-US" sz="1600" dirty="0" smtClean="0">
                <a:solidFill>
                  <a:schemeClr val="tx2">
                    <a:lumMod val="50000"/>
                  </a:schemeClr>
                </a:solidFill>
              </a:rPr>
              <a:t>Stop any new feature getting into the monolith</a:t>
            </a:r>
          </a:p>
          <a:p>
            <a:pPr marL="457200" indent="-457200">
              <a:buFont typeface="+mj-lt"/>
              <a:buAutoNum type="arabicPeriod"/>
            </a:pPr>
            <a:r>
              <a:rPr lang="en-US" sz="1600" dirty="0" smtClean="0">
                <a:solidFill>
                  <a:schemeClr val="tx2">
                    <a:lumMod val="50000"/>
                  </a:schemeClr>
                </a:solidFill>
              </a:rPr>
              <a:t>Build those new features </a:t>
            </a:r>
            <a:r>
              <a:rPr lang="en-US" sz="1600" b="1" dirty="0" smtClean="0">
                <a:solidFill>
                  <a:schemeClr val="tx2">
                    <a:lumMod val="50000"/>
                  </a:schemeClr>
                </a:solidFill>
              </a:rPr>
              <a:t>“The Microservices way” </a:t>
            </a:r>
            <a:r>
              <a:rPr lang="en-US" sz="1600" dirty="0" smtClean="0">
                <a:solidFill>
                  <a:schemeClr val="tx2">
                    <a:lumMod val="50000"/>
                  </a:schemeClr>
                </a:solidFill>
              </a:rPr>
              <a:t>using distributed systems on the Cloud (b</a:t>
            </a:r>
            <a:r>
              <a:rPr lang="en-US" sz="1600" dirty="0" smtClean="0"/>
              <a:t>uilding new </a:t>
            </a:r>
            <a:r>
              <a:rPr lang="en-US" sz="1600" dirty="0"/>
              <a:t>services from scratch is far easier than surgically </a:t>
            </a:r>
            <a:r>
              <a:rPr lang="en-US" sz="1600" dirty="0" smtClean="0"/>
              <a:t>extracting them </a:t>
            </a:r>
            <a:r>
              <a:rPr lang="en-US" sz="1600" dirty="0"/>
              <a:t>from </a:t>
            </a:r>
            <a:r>
              <a:rPr lang="en-US" sz="1600" b="1" dirty="0" smtClean="0"/>
              <a:t>“a big </a:t>
            </a:r>
            <a:r>
              <a:rPr lang="en-US" sz="1600" b="1" dirty="0"/>
              <a:t>ball of </a:t>
            </a:r>
            <a:r>
              <a:rPr lang="en-US" sz="1600" b="1" dirty="0" smtClean="0"/>
              <a:t>mud</a:t>
            </a:r>
            <a:r>
              <a:rPr lang="en-US" sz="1600" dirty="0" smtClean="0"/>
              <a:t>.”)</a:t>
            </a:r>
          </a:p>
          <a:p>
            <a:pPr marL="457200" indent="-457200">
              <a:buFont typeface="+mj-lt"/>
              <a:buAutoNum type="arabicPeriod"/>
            </a:pPr>
            <a:r>
              <a:rPr lang="en-US" sz="1600" dirty="0" smtClean="0">
                <a:solidFill>
                  <a:schemeClr val="tx2">
                    <a:lumMod val="50000"/>
                  </a:schemeClr>
                </a:solidFill>
              </a:rPr>
              <a:t>Build interfaces to integrate with the Monolith the DDD way </a:t>
            </a:r>
            <a:r>
              <a:rPr lang="en-US" sz="1600" b="1" dirty="0" smtClean="0">
                <a:solidFill>
                  <a:schemeClr val="tx2">
                    <a:lumMod val="50000"/>
                  </a:schemeClr>
                </a:solidFill>
              </a:rPr>
              <a:t>(Domain-Driven Design</a:t>
            </a:r>
            <a:r>
              <a:rPr lang="en-US" sz="1600" dirty="0" smtClean="0">
                <a:solidFill>
                  <a:schemeClr val="tx2">
                    <a:lumMod val="50000"/>
                  </a:schemeClr>
                </a:solidFill>
              </a:rPr>
              <a:t> – integrating two systems in a way that the domain of one does not corrupt the other)</a:t>
            </a:r>
          </a:p>
          <a:p>
            <a:pPr marL="457200" indent="-457200">
              <a:buFont typeface="+mj-lt"/>
              <a:buAutoNum type="arabicPeriod"/>
            </a:pPr>
            <a:r>
              <a:rPr lang="en-US" sz="1600" dirty="0" smtClean="0">
                <a:solidFill>
                  <a:schemeClr val="tx2">
                    <a:lumMod val="50000"/>
                  </a:schemeClr>
                </a:solidFill>
              </a:rPr>
              <a:t>Continue this approach until you have built all required services the Microservices way – the Monolith gets strangled over a period of time.</a:t>
            </a:r>
          </a:p>
          <a:p>
            <a:pPr marL="457200" indent="-457200">
              <a:buFont typeface="+mj-lt"/>
              <a:buAutoNum type="arabicPeriod"/>
            </a:pPr>
            <a:r>
              <a:rPr lang="en-US" sz="1600" dirty="0" smtClean="0">
                <a:solidFill>
                  <a:schemeClr val="tx2">
                    <a:lumMod val="50000"/>
                  </a:schemeClr>
                </a:solidFill>
              </a:rPr>
              <a:t>Some portions of the monolith may remain stable, with no changes happening for years; don’t mind leaving them as they are.</a:t>
            </a:r>
            <a:endParaRPr lang="en-US" sz="1800" dirty="0" smtClean="0">
              <a:solidFill>
                <a:schemeClr val="tx2">
                  <a:lumMod val="50000"/>
                </a:schemeClr>
              </a:solidFill>
            </a:endParaRPr>
          </a:p>
        </p:txBody>
      </p:sp>
      <p:cxnSp>
        <p:nvCxnSpPr>
          <p:cNvPr id="10" name="Straight Arrow Connector 9"/>
          <p:cNvCxnSpPr/>
          <p:nvPr/>
        </p:nvCxnSpPr>
        <p:spPr>
          <a:xfrm flipV="1">
            <a:off x="2298534" y="3310830"/>
            <a:ext cx="267245" cy="757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445670" y="2900249"/>
            <a:ext cx="328043" cy="1096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773713" y="2274815"/>
            <a:ext cx="690040" cy="1962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4542" y="3979364"/>
            <a:ext cx="970137" cy="307777"/>
          </a:xfrm>
          <a:prstGeom prst="rect">
            <a:avLst/>
          </a:prstGeom>
          <a:noFill/>
        </p:spPr>
        <p:txBody>
          <a:bodyPr wrap="none" rtlCol="0">
            <a:spAutoFit/>
          </a:bodyPr>
          <a:lstStyle/>
          <a:p>
            <a:r>
              <a:rPr lang="en-US" sz="1400" dirty="0" smtClean="0">
                <a:solidFill>
                  <a:schemeClr val="tx2">
                    <a:lumMod val="50000"/>
                  </a:schemeClr>
                </a:solidFill>
              </a:rPr>
              <a:t>Interfaces</a:t>
            </a:r>
          </a:p>
        </p:txBody>
      </p:sp>
      <p:sp>
        <p:nvSpPr>
          <p:cNvPr id="23" name="TextBox 22"/>
          <p:cNvSpPr txBox="1"/>
          <p:nvPr/>
        </p:nvSpPr>
        <p:spPr>
          <a:xfrm>
            <a:off x="150123" y="3760683"/>
            <a:ext cx="1295547" cy="307777"/>
          </a:xfrm>
          <a:prstGeom prst="rect">
            <a:avLst/>
          </a:prstGeom>
          <a:noFill/>
        </p:spPr>
        <p:txBody>
          <a:bodyPr wrap="none" rtlCol="0">
            <a:spAutoFit/>
          </a:bodyPr>
          <a:lstStyle/>
          <a:p>
            <a:r>
              <a:rPr lang="en-US" sz="1400" b="1" dirty="0" smtClean="0">
                <a:solidFill>
                  <a:schemeClr val="tx2">
                    <a:lumMod val="50000"/>
                  </a:schemeClr>
                </a:solidFill>
              </a:rPr>
              <a:t>The Monolith</a:t>
            </a:r>
          </a:p>
        </p:txBody>
      </p:sp>
      <p:sp>
        <p:nvSpPr>
          <p:cNvPr id="24" name="TextBox 23"/>
          <p:cNvSpPr txBox="1"/>
          <p:nvPr/>
        </p:nvSpPr>
        <p:spPr>
          <a:xfrm>
            <a:off x="2242100" y="3830585"/>
            <a:ext cx="1239442" cy="307777"/>
          </a:xfrm>
          <a:prstGeom prst="rect">
            <a:avLst/>
          </a:prstGeom>
          <a:noFill/>
        </p:spPr>
        <p:txBody>
          <a:bodyPr wrap="none" rtlCol="0">
            <a:spAutoFit/>
          </a:bodyPr>
          <a:lstStyle/>
          <a:p>
            <a:r>
              <a:rPr lang="en-US" sz="1400" dirty="0" smtClean="0">
                <a:solidFill>
                  <a:schemeClr val="tx2">
                    <a:lumMod val="50000"/>
                  </a:schemeClr>
                </a:solidFill>
              </a:rPr>
              <a:t>New features</a:t>
            </a:r>
          </a:p>
        </p:txBody>
      </p:sp>
      <p:sp>
        <p:nvSpPr>
          <p:cNvPr id="26" name="TextBox 25"/>
          <p:cNvSpPr txBox="1"/>
          <p:nvPr/>
        </p:nvSpPr>
        <p:spPr>
          <a:xfrm>
            <a:off x="758277" y="6039558"/>
            <a:ext cx="2310463" cy="338555"/>
          </a:xfrm>
          <a:prstGeom prst="rect">
            <a:avLst/>
          </a:prstGeom>
          <a:noFill/>
        </p:spPr>
        <p:txBody>
          <a:bodyPr wrap="square" rtlCol="0">
            <a:spAutoFit/>
          </a:bodyPr>
          <a:lstStyle/>
          <a:p>
            <a:r>
              <a:rPr lang="en-US" sz="1400" b="1" dirty="0" smtClean="0">
                <a:solidFill>
                  <a:schemeClr val="tx2">
                    <a:lumMod val="50000"/>
                  </a:schemeClr>
                </a:solidFill>
              </a:rPr>
              <a:t>Where is the Monolith?</a:t>
            </a:r>
            <a:endParaRPr lang="en-US" sz="1400" b="1" dirty="0">
              <a:solidFill>
                <a:schemeClr val="tx2">
                  <a:lumMod val="50000"/>
                </a:schemeClr>
              </a:solidFill>
            </a:endParaRPr>
          </a:p>
        </p:txBody>
      </p:sp>
      <p:cxnSp>
        <p:nvCxnSpPr>
          <p:cNvPr id="29" name="Straight Connector 28"/>
          <p:cNvCxnSpPr/>
          <p:nvPr/>
        </p:nvCxnSpPr>
        <p:spPr>
          <a:xfrm>
            <a:off x="199693" y="4008465"/>
            <a:ext cx="1251985"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58277" y="4237658"/>
            <a:ext cx="1017868" cy="710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94321" y="4082769"/>
            <a:ext cx="990093" cy="0"/>
          </a:xfrm>
          <a:prstGeom prst="line">
            <a:avLst/>
          </a:prstGeom>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626160" y="4904547"/>
            <a:ext cx="607859" cy="763083"/>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79201" name="Rounded Rectangle 179200"/>
          <p:cNvSpPr/>
          <p:nvPr/>
        </p:nvSpPr>
        <p:spPr>
          <a:xfrm>
            <a:off x="783374" y="1200590"/>
            <a:ext cx="9820936" cy="62862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000" dirty="0"/>
              <a:t>G</a:t>
            </a:r>
            <a:r>
              <a:rPr lang="en-US" sz="2000" dirty="0" smtClean="0"/>
              <a:t>radually </a:t>
            </a:r>
            <a:r>
              <a:rPr lang="en-US" sz="2000" dirty="0"/>
              <a:t>creating “a new system around </a:t>
            </a:r>
            <a:r>
              <a:rPr lang="en-US" sz="2000" dirty="0" smtClean="0"/>
              <a:t>the edges </a:t>
            </a:r>
            <a:r>
              <a:rPr lang="en-US" sz="2000" dirty="0"/>
              <a:t>of the old, letting it grow slowly over several years until </a:t>
            </a:r>
            <a:r>
              <a:rPr lang="en-US" sz="2000" dirty="0" smtClean="0"/>
              <a:t>the old </a:t>
            </a:r>
            <a:r>
              <a:rPr lang="en-US" sz="2000" dirty="0"/>
              <a:t>system is strangled.”</a:t>
            </a:r>
            <a:endParaRPr lang="en-US" sz="2000" dirty="0" smtClean="0">
              <a:solidFill>
                <a:schemeClr val="tx2">
                  <a:lumMod val="50000"/>
                </a:schemeClr>
              </a:solidFill>
            </a:endParaRPr>
          </a:p>
        </p:txBody>
      </p:sp>
    </p:spTree>
    <p:extLst>
      <p:ext uri="{BB962C8B-B14F-4D97-AF65-F5344CB8AC3E}">
        <p14:creationId xmlns:p14="http://schemas.microsoft.com/office/powerpoint/2010/main" val="289265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9201"/>
                                        </p:tgtEl>
                                        <p:attrNameLst>
                                          <p:attrName>style.visibility</p:attrName>
                                        </p:attrNameLst>
                                      </p:cBhvr>
                                      <p:to>
                                        <p:strVal val="visible"/>
                                      </p:to>
                                    </p:set>
                                    <p:animEffect transition="in" filter="fade">
                                      <p:cBhvr>
                                        <p:cTn id="7" dur="500"/>
                                        <p:tgtEl>
                                          <p:spTgt spid="179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202"/>
                                        </p:tgtEl>
                                        <p:attrNameLst>
                                          <p:attrName>style.visibility</p:attrName>
                                        </p:attrNameLst>
                                      </p:cBhvr>
                                      <p:to>
                                        <p:strVal val="visible"/>
                                      </p:to>
                                    </p:set>
                                    <p:animEffect transition="in" filter="fade">
                                      <p:cBhvr>
                                        <p:cTn id="12" dur="500"/>
                                        <p:tgtEl>
                                          <p:spTgt spid="1792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79213"/>
                                        </p:tgtEl>
                                        <p:attrNameLst>
                                          <p:attrName>style.visibility</p:attrName>
                                        </p:attrNameLst>
                                      </p:cBhvr>
                                      <p:to>
                                        <p:strVal val="visible"/>
                                      </p:to>
                                    </p:set>
                                    <p:animEffect transition="in" filter="fade">
                                      <p:cBhvr>
                                        <p:cTn id="55" dur="500"/>
                                        <p:tgtEl>
                                          <p:spTgt spid="1792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23" grpId="0"/>
      <p:bldP spid="24" grpId="0"/>
      <p:bldP spid="26" grpId="0"/>
      <p:bldP spid="31" grpId="0"/>
      <p:bldP spid="17920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Spring Cloud to build common patterns</a:t>
            </a:r>
            <a:endParaRPr lang="en-US" dirty="0"/>
          </a:p>
        </p:txBody>
      </p:sp>
      <p:sp>
        <p:nvSpPr>
          <p:cNvPr id="5" name="Rounded Rectangle 4"/>
          <p:cNvSpPr/>
          <p:nvPr/>
        </p:nvSpPr>
        <p:spPr>
          <a:xfrm>
            <a:off x="327544" y="1255594"/>
            <a:ext cx="6610292" cy="470847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800" dirty="0" smtClean="0"/>
              <a:t>For some common patterns Spring </a:t>
            </a:r>
            <a:r>
              <a:rPr lang="en-US" sz="1800" dirty="0"/>
              <a:t>Cloud provides </a:t>
            </a:r>
            <a:r>
              <a:rPr lang="en-US" sz="1800" dirty="0" smtClean="0"/>
              <a:t>ready to use tools for developers </a:t>
            </a:r>
            <a:r>
              <a:rPr lang="en-US" sz="1800" b="1" dirty="0" smtClean="0"/>
              <a:t>(e.g</a:t>
            </a:r>
            <a:r>
              <a:rPr lang="en-US" sz="1800" b="1" dirty="0"/>
              <a:t>. configuration management, service discovery, circuit breakers, intelligent routing, micro-proxy, control bus, one-time tokens, global locks, leadership election, distributed sessions, cluster state). </a:t>
            </a:r>
            <a:endParaRPr lang="en-US" sz="1800" b="1" dirty="0" smtClean="0"/>
          </a:p>
          <a:p>
            <a:pPr marL="285750" indent="-285750">
              <a:buFont typeface="Arial" panose="020B0604020202020204" pitchFamily="34" charset="0"/>
              <a:buChar char="•"/>
            </a:pPr>
            <a:r>
              <a:rPr lang="en-US" sz="1800" dirty="0" smtClean="0"/>
              <a:t>Coordination </a:t>
            </a:r>
            <a:r>
              <a:rPr lang="en-US" sz="1800" dirty="0"/>
              <a:t>of distributed systems leads to boiler plate patterns, and using Spring Cloud developers can </a:t>
            </a:r>
            <a:r>
              <a:rPr lang="en-US" sz="1800" b="1" u="sng" dirty="0"/>
              <a:t>quickly stand up services </a:t>
            </a:r>
            <a:r>
              <a:rPr lang="en-US" sz="1800" dirty="0"/>
              <a:t>and applications that implement those patterns. </a:t>
            </a:r>
            <a:endParaRPr lang="en-US" sz="1800" dirty="0" smtClean="0"/>
          </a:p>
          <a:p>
            <a:pPr marL="285750" indent="-285750">
              <a:buFont typeface="Arial" panose="020B0604020202020204" pitchFamily="34" charset="0"/>
              <a:buChar char="•"/>
            </a:pPr>
            <a:r>
              <a:rPr lang="en-US" sz="1800" dirty="0" smtClean="0"/>
              <a:t>They </a:t>
            </a:r>
            <a:r>
              <a:rPr lang="en-US" sz="1800" dirty="0"/>
              <a:t>will work well in any distributed environment, including the developer's own laptop, bare metal data </a:t>
            </a:r>
            <a:r>
              <a:rPr lang="en-US" sz="1800" dirty="0" smtClean="0"/>
              <a:t>centers</a:t>
            </a:r>
            <a:r>
              <a:rPr lang="en-US" sz="1800" dirty="0"/>
              <a:t>, and managed platforms such as Cloud Foundry.</a:t>
            </a:r>
            <a:endParaRPr lang="en-US" sz="1800" dirty="0" smtClean="0">
              <a:solidFill>
                <a:schemeClr val="tx2">
                  <a:lumMod val="50000"/>
                </a:schemeClr>
              </a:solidFill>
            </a:endParaRPr>
          </a:p>
        </p:txBody>
      </p:sp>
      <p:pic>
        <p:nvPicPr>
          <p:cNvPr id="1802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2294" y="1345656"/>
            <a:ext cx="3559434" cy="317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222294" y="4653885"/>
            <a:ext cx="3559433" cy="1384995"/>
          </a:xfrm>
          <a:prstGeom prst="rect">
            <a:avLst/>
          </a:prstGeom>
          <a:noFill/>
        </p:spPr>
        <p:txBody>
          <a:bodyPr wrap="square" rtlCol="0">
            <a:spAutoFit/>
          </a:bodyPr>
          <a:lstStyle/>
          <a:p>
            <a:r>
              <a:rPr lang="en-US" sz="1400" i="1" dirty="0"/>
              <a:t>The configuration </a:t>
            </a:r>
            <a:r>
              <a:rPr lang="en-US" sz="1400" i="1" dirty="0" smtClean="0"/>
              <a:t>in the above example was </a:t>
            </a:r>
            <a:r>
              <a:rPr lang="en-US" sz="1400" i="1" dirty="0"/>
              <a:t>not manually coded, but generated</a:t>
            </a:r>
          </a:p>
          <a:p>
            <a:r>
              <a:rPr lang="en-US" sz="1400" i="1" dirty="0"/>
              <a:t>automatically. We can see that the value for </a:t>
            </a:r>
            <a:r>
              <a:rPr lang="en-US" sz="1400" b="1" i="1" dirty="0"/>
              <a:t>greeting</a:t>
            </a:r>
            <a:r>
              <a:rPr lang="en-US" sz="1400" i="1" dirty="0"/>
              <a:t> is </a:t>
            </a:r>
            <a:r>
              <a:rPr lang="en-US" sz="1400" i="1" dirty="0" smtClean="0"/>
              <a:t>being distributed </a:t>
            </a:r>
            <a:r>
              <a:rPr lang="en-US" sz="1400" i="1" dirty="0"/>
              <a:t>to the Spring application by examining its /</a:t>
            </a:r>
            <a:r>
              <a:rPr lang="en-US" sz="1400" i="1" dirty="0" err="1"/>
              <a:t>env</a:t>
            </a:r>
            <a:r>
              <a:rPr lang="en-US" sz="1400" i="1" dirty="0"/>
              <a:t> endpoint</a:t>
            </a:r>
            <a:endParaRPr lang="en-US" sz="1400" i="1" dirty="0" smtClean="0">
              <a:solidFill>
                <a:schemeClr val="tx2">
                  <a:lumMod val="50000"/>
                </a:schemeClr>
              </a:solidFill>
            </a:endParaRPr>
          </a:p>
        </p:txBody>
      </p:sp>
      <p:sp>
        <p:nvSpPr>
          <p:cNvPr id="4" name="TextBox 3"/>
          <p:cNvSpPr txBox="1"/>
          <p:nvPr/>
        </p:nvSpPr>
        <p:spPr>
          <a:xfrm>
            <a:off x="7156684" y="1255594"/>
            <a:ext cx="1298753" cy="738664"/>
          </a:xfrm>
          <a:prstGeom prst="rect">
            <a:avLst/>
          </a:prstGeom>
          <a:noFill/>
        </p:spPr>
        <p:txBody>
          <a:bodyPr wrap="none" rtlCol="0">
            <a:spAutoFit/>
          </a:bodyPr>
          <a:lstStyle/>
          <a:p>
            <a:r>
              <a:rPr lang="en-US" sz="1400" i="1" u="sng" dirty="0" smtClean="0">
                <a:solidFill>
                  <a:schemeClr val="tx2">
                    <a:lumMod val="50000"/>
                  </a:schemeClr>
                </a:solidFill>
              </a:rPr>
              <a:t>Example :</a:t>
            </a:r>
          </a:p>
          <a:p>
            <a:r>
              <a:rPr lang="en-US" sz="1400" i="1" u="sng" dirty="0" smtClean="0">
                <a:solidFill>
                  <a:schemeClr val="tx2">
                    <a:lumMod val="50000"/>
                  </a:schemeClr>
                </a:solidFill>
              </a:rPr>
              <a:t>Configuration </a:t>
            </a:r>
          </a:p>
          <a:p>
            <a:r>
              <a:rPr lang="en-US" sz="1400" i="1" u="sng" dirty="0" smtClean="0">
                <a:solidFill>
                  <a:schemeClr val="tx2">
                    <a:lumMod val="50000"/>
                  </a:schemeClr>
                </a:solidFill>
              </a:rPr>
              <a:t>Management</a:t>
            </a:r>
          </a:p>
        </p:txBody>
      </p:sp>
    </p:spTree>
    <p:extLst>
      <p:ext uri="{BB962C8B-B14F-4D97-AF65-F5344CB8AC3E}">
        <p14:creationId xmlns:p14="http://schemas.microsoft.com/office/powerpoint/2010/main" val="276663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80226"/>
                                        </p:tgtEl>
                                        <p:attrNameLst>
                                          <p:attrName>style.visibility</p:attrName>
                                        </p:attrNameLst>
                                      </p:cBhvr>
                                      <p:to>
                                        <p:strVal val="visible"/>
                                      </p:to>
                                    </p:set>
                                    <p:animEffect transition="in" filter="fade">
                                      <p:cBhvr>
                                        <p:cTn id="10" dur="500"/>
                                        <p:tgtEl>
                                          <p:spTgt spid="1802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err="1" smtClean="0">
                <a:solidFill>
                  <a:srgbClr val="000000"/>
                </a:solidFill>
              </a:rPr>
              <a:t>Example</a:t>
            </a:r>
            <a:r>
              <a:rPr lang="fr-FR" sz="2800" dirty="0" smtClean="0">
                <a:solidFill>
                  <a:srgbClr val="000000"/>
                </a:solidFill>
              </a:rPr>
              <a:t> </a:t>
            </a:r>
            <a:r>
              <a:rPr lang="fr-FR" sz="2800" dirty="0" err="1" smtClean="0">
                <a:solidFill>
                  <a:srgbClr val="000000"/>
                </a:solidFill>
              </a:rPr>
              <a:t>PaaS</a:t>
            </a:r>
            <a:r>
              <a:rPr lang="fr-FR" sz="2800" dirty="0" smtClean="0">
                <a:solidFill>
                  <a:srgbClr val="000000"/>
                </a:solidFill>
              </a:rPr>
              <a:t> Cloud Service Providers</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9" name="Diagram 8"/>
          <p:cNvGraphicFramePr/>
          <p:nvPr/>
        </p:nvGraphicFramePr>
        <p:xfrm>
          <a:off x="2498708" y="1520457"/>
          <a:ext cx="5156791" cy="44975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FOUNDRY</a:t>
            </a:r>
            <a:endParaRPr lang="en-US" dirty="0"/>
          </a:p>
        </p:txBody>
      </p:sp>
      <p:graphicFrame>
        <p:nvGraphicFramePr>
          <p:cNvPr id="4" name="Diagram 3"/>
          <p:cNvGraphicFramePr/>
          <p:nvPr/>
        </p:nvGraphicFramePr>
        <p:xfrm>
          <a:off x="318977" y="1541721"/>
          <a:ext cx="10260418" cy="2456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414671" y="4316829"/>
          <a:ext cx="9324754" cy="1767840"/>
        </p:xfrm>
        <a:graphic>
          <a:graphicData uri="http://schemas.openxmlformats.org/drawingml/2006/table">
            <a:tbl>
              <a:tblPr firstRow="1" bandRow="1">
                <a:tableStyleId>{5FD0F851-EC5A-4D38-B0AD-8093EC10F338}</a:tableStyleId>
              </a:tblPr>
              <a:tblGrid>
                <a:gridCol w="2664215"/>
                <a:gridCol w="6660539"/>
              </a:tblGrid>
              <a:tr h="464289">
                <a:tc>
                  <a:txBody>
                    <a:bodyPr/>
                    <a:lstStyle/>
                    <a:p>
                      <a:r>
                        <a:rPr lang="en-US" sz="1400" b="0" dirty="0" smtClean="0"/>
                        <a:t>Development Frameworks:</a:t>
                      </a:r>
                      <a:endParaRPr lang="en-US" sz="1400" b="0" dirty="0"/>
                    </a:p>
                  </a:txBody>
                  <a:tcPr/>
                </a:tc>
                <a:tc>
                  <a:txBody>
                    <a:bodyPr/>
                    <a:lstStyle/>
                    <a:p>
                      <a:r>
                        <a:rPr lang="en-US" sz="1400" b="0" dirty="0" smtClean="0"/>
                        <a:t>Cloud Foundry supports Java™ code, Spring, Ruby, Node.js, and custom frameworks.</a:t>
                      </a:r>
                      <a:endParaRPr lang="en-US" sz="1400" b="0" dirty="0"/>
                    </a:p>
                  </a:txBody>
                  <a:tcPr/>
                </a:tc>
              </a:tr>
              <a:tr h="464289">
                <a:tc>
                  <a:txBody>
                    <a:bodyPr/>
                    <a:lstStyle/>
                    <a:p>
                      <a:r>
                        <a:rPr lang="en-US" sz="1400" dirty="0" smtClean="0"/>
                        <a:t>Application Services:</a:t>
                      </a:r>
                      <a:endParaRPr lang="en-US" sz="1400" b="0" dirty="0"/>
                    </a:p>
                  </a:txBody>
                  <a:tcPr/>
                </a:tc>
                <a:tc>
                  <a:txBody>
                    <a:bodyPr/>
                    <a:lstStyle/>
                    <a:p>
                      <a:r>
                        <a:rPr lang="en-US" sz="1400" dirty="0" smtClean="0"/>
                        <a:t>Cloud Foundry offers support for </a:t>
                      </a:r>
                      <a:r>
                        <a:rPr lang="en-US" sz="1400" dirty="0" err="1" smtClean="0"/>
                        <a:t>MySQL</a:t>
                      </a:r>
                      <a:r>
                        <a:rPr lang="en-US" sz="1400" dirty="0" smtClean="0"/>
                        <a:t>, </a:t>
                      </a:r>
                      <a:r>
                        <a:rPr lang="en-US" sz="1400" dirty="0" err="1" smtClean="0"/>
                        <a:t>MongoDB</a:t>
                      </a:r>
                      <a:r>
                        <a:rPr lang="en-US" sz="1400" dirty="0" smtClean="0"/>
                        <a:t>, </a:t>
                      </a:r>
                      <a:r>
                        <a:rPr lang="en-US" sz="1400" dirty="0" err="1" smtClean="0"/>
                        <a:t>PostgreSQL</a:t>
                      </a:r>
                      <a:r>
                        <a:rPr lang="en-US" sz="1400" dirty="0" smtClean="0"/>
                        <a:t>, </a:t>
                      </a:r>
                      <a:r>
                        <a:rPr lang="en-US" sz="1400" dirty="0" err="1" smtClean="0"/>
                        <a:t>Redis</a:t>
                      </a:r>
                      <a:r>
                        <a:rPr lang="en-US" sz="1400" dirty="0" smtClean="0"/>
                        <a:t>, </a:t>
                      </a:r>
                      <a:r>
                        <a:rPr lang="en-US" sz="1400" dirty="0" err="1" smtClean="0"/>
                        <a:t>RabbitMQ</a:t>
                      </a:r>
                      <a:r>
                        <a:rPr lang="en-US" sz="1400" dirty="0" smtClean="0"/>
                        <a:t>, and custom services.</a:t>
                      </a:r>
                      <a:endParaRPr lang="en-US" sz="1400" b="0" dirty="0"/>
                    </a:p>
                  </a:txBody>
                  <a:tcPr/>
                </a:tc>
              </a:tr>
              <a:tr h="464289">
                <a:tc>
                  <a:txBody>
                    <a:bodyPr/>
                    <a:lstStyle/>
                    <a:p>
                      <a:r>
                        <a:rPr lang="en-US" sz="1400" dirty="0" smtClean="0"/>
                        <a:t>Clouds:</a:t>
                      </a:r>
                      <a:endParaRPr lang="en-US" sz="1400" b="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400" dirty="0" smtClean="0"/>
                        <a:t> Developers and organizations can choose to run Cloud Foundry in Public, Private, </a:t>
                      </a:r>
                      <a:r>
                        <a:rPr lang="en-US" sz="1400" dirty="0" err="1" smtClean="0"/>
                        <a:t>VMWare</a:t>
                      </a:r>
                      <a:r>
                        <a:rPr lang="en-US" sz="1400" dirty="0" smtClean="0"/>
                        <a:t> and </a:t>
                      </a:r>
                      <a:r>
                        <a:rPr lang="en-US" sz="1400" dirty="0" err="1" smtClean="0"/>
                        <a:t>OpenStack</a:t>
                      </a:r>
                      <a:r>
                        <a:rPr lang="en-US" sz="1400" dirty="0" smtClean="0"/>
                        <a:t>-based clouds.</a:t>
                      </a:r>
                    </a:p>
                    <a:p>
                      <a:endParaRPr lang="en-US" sz="1400" b="0"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FOUNDRY</a:t>
            </a:r>
            <a:endParaRPr lang="en-US" dirty="0"/>
          </a:p>
        </p:txBody>
      </p:sp>
      <p:graphicFrame>
        <p:nvGraphicFramePr>
          <p:cNvPr id="4" name="Diagram 3"/>
          <p:cNvGraphicFramePr/>
          <p:nvPr/>
        </p:nvGraphicFramePr>
        <p:xfrm>
          <a:off x="170121" y="1743740"/>
          <a:ext cx="10356112" cy="438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AutoShape 2" descr="Image result for short quotes about explor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30435" name="Picture 3"/>
          <p:cNvPicPr>
            <a:picLocks noChangeAspect="1" noChangeArrowheads="1"/>
          </p:cNvPicPr>
          <p:nvPr/>
        </p:nvPicPr>
        <p:blipFill>
          <a:blip r:embed="rId2" cstate="print"/>
          <a:srcRect/>
          <a:stretch>
            <a:fillRect/>
          </a:stretch>
        </p:blipFill>
        <p:spPr bwMode="auto">
          <a:xfrm>
            <a:off x="2519917" y="1586356"/>
            <a:ext cx="4351486" cy="39811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1299" y="2862239"/>
            <a:ext cx="8324602" cy="2769989"/>
          </a:xfrm>
          <a:prstGeom prst="rect">
            <a:avLst/>
          </a:prstGeom>
          <a:noFill/>
        </p:spPr>
        <p:txBody>
          <a:bodyPr wrap="square" rtlCol="0">
            <a:spAutoFit/>
          </a:bodyPr>
          <a:lstStyle/>
          <a:p>
            <a:r>
              <a:rPr lang="en-US" dirty="0" smtClean="0">
                <a:solidFill>
                  <a:srgbClr val="FF0000"/>
                </a:solidFill>
              </a:rPr>
              <a:t>References</a:t>
            </a:r>
          </a:p>
          <a:p>
            <a:endParaRPr lang="en-US" dirty="0" smtClean="0">
              <a:solidFill>
                <a:schemeClr val="bg1"/>
              </a:solidFill>
            </a:endParaRPr>
          </a:p>
          <a:p>
            <a:pPr marL="457200" indent="-457200">
              <a:buAutoNum type="arabicParenR"/>
            </a:pPr>
            <a:r>
              <a:rPr lang="en-US" sz="1400" i="1" dirty="0" smtClean="0">
                <a:solidFill>
                  <a:schemeClr val="bg1"/>
                </a:solidFill>
              </a:rPr>
              <a:t>Migrating to Cloud-Native Application Architectures – Matt Stine (Pivotal)</a:t>
            </a:r>
          </a:p>
          <a:p>
            <a:pPr marL="457200" indent="-457200">
              <a:buAutoNum type="arabicParenR"/>
            </a:pPr>
            <a:r>
              <a:rPr lang="en-US" sz="1400" i="1" dirty="0" smtClean="0">
                <a:solidFill>
                  <a:schemeClr val="bg1"/>
                </a:solidFill>
              </a:rPr>
              <a:t>Beyond_the_12-Factor_App_Pivotal – Kevin Hoffman</a:t>
            </a:r>
          </a:p>
          <a:p>
            <a:pPr marL="457200" indent="-457200">
              <a:buAutoNum type="arabicParenR"/>
            </a:pPr>
            <a:r>
              <a:rPr lang="en-US" sz="1400" i="1" dirty="0" smtClean="0">
                <a:solidFill>
                  <a:schemeClr val="bg1"/>
                </a:solidFill>
              </a:rPr>
              <a:t>http</a:t>
            </a:r>
            <a:r>
              <a:rPr lang="en-US" sz="1400" i="1" dirty="0">
                <a:solidFill>
                  <a:schemeClr val="bg1"/>
                </a:solidFill>
              </a:rPr>
              <a:t>:// </a:t>
            </a:r>
            <a:r>
              <a:rPr lang="en-US" sz="1400" i="1" dirty="0" smtClean="0">
                <a:solidFill>
                  <a:schemeClr val="bg1"/>
                </a:solidFill>
              </a:rPr>
              <a:t>www.ibm.com/cloud-computing/bluemix</a:t>
            </a:r>
          </a:p>
          <a:p>
            <a:pPr marL="457200" indent="-457200">
              <a:buAutoNum type="arabicParenR"/>
            </a:pPr>
            <a:r>
              <a:rPr lang="en-US" sz="1400" i="1" dirty="0">
                <a:solidFill>
                  <a:schemeClr val="bg1"/>
                </a:solidFill>
              </a:rPr>
              <a:t>http:// </a:t>
            </a:r>
            <a:r>
              <a:rPr lang="en-US" sz="1400" i="1" dirty="0" smtClean="0">
                <a:solidFill>
                  <a:schemeClr val="bg1"/>
                </a:solidFill>
                <a:hlinkClick r:id="rId2"/>
              </a:rPr>
              <a:t>www.coreos.com</a:t>
            </a:r>
            <a:endParaRPr lang="en-US" sz="1400" i="1" dirty="0" smtClean="0">
              <a:solidFill>
                <a:schemeClr val="bg1"/>
              </a:solidFill>
            </a:endParaRPr>
          </a:p>
          <a:p>
            <a:pPr marL="457200" indent="-457200">
              <a:buAutoNum type="arabicParenR"/>
            </a:pPr>
            <a:r>
              <a:rPr lang="en-US" sz="1400" i="1" dirty="0">
                <a:solidFill>
                  <a:schemeClr val="bg1"/>
                </a:solidFill>
              </a:rPr>
              <a:t>http:// </a:t>
            </a:r>
            <a:r>
              <a:rPr lang="en-US" sz="1400" i="1" dirty="0" smtClean="0">
                <a:solidFill>
                  <a:schemeClr val="bg1"/>
                </a:solidFill>
              </a:rPr>
              <a:t>cloud.spring.io</a:t>
            </a:r>
          </a:p>
          <a:p>
            <a:pPr marL="457200" indent="-457200">
              <a:buAutoNum type="arabicParenR"/>
            </a:pPr>
            <a:r>
              <a:rPr lang="en-US" sz="1400" i="1" dirty="0">
                <a:solidFill>
                  <a:schemeClr val="bg1"/>
                </a:solidFill>
              </a:rPr>
              <a:t>http:// </a:t>
            </a:r>
            <a:r>
              <a:rPr lang="en-US" sz="1400" i="1" dirty="0" smtClean="0">
                <a:solidFill>
                  <a:schemeClr val="bg1"/>
                </a:solidFill>
              </a:rPr>
              <a:t>blog.xebia.co</a:t>
            </a:r>
          </a:p>
          <a:p>
            <a:pPr marL="457200" indent="-457200">
              <a:buAutoNum type="arabicParenR"/>
            </a:pPr>
            <a:r>
              <a:rPr lang="en-US" sz="1400" i="1" dirty="0">
                <a:solidFill>
                  <a:schemeClr val="bg1"/>
                </a:solidFill>
              </a:rPr>
              <a:t>http:// </a:t>
            </a:r>
            <a:r>
              <a:rPr lang="en-US" sz="1400" i="1" dirty="0" smtClean="0">
                <a:solidFill>
                  <a:schemeClr val="bg1"/>
                </a:solidFill>
                <a:hlinkClick r:id="rId3"/>
              </a:rPr>
              <a:t>www.netflix.com</a:t>
            </a:r>
            <a:endParaRPr lang="en-US" sz="1400" i="1" dirty="0" smtClean="0">
              <a:solidFill>
                <a:schemeClr val="bg1"/>
              </a:solidFill>
            </a:endParaRPr>
          </a:p>
          <a:p>
            <a:pPr marL="457200" indent="-457200">
              <a:buAutoNum type="arabicParenR"/>
            </a:pPr>
            <a:endParaRPr lang="en-US" dirty="0" smtClean="0">
              <a:solidFill>
                <a:schemeClr val="bg1"/>
              </a:solidFill>
            </a:endParaRPr>
          </a:p>
          <a:p>
            <a:pPr marL="457200" indent="-457200"/>
            <a:endParaRPr lang="en-US" dirty="0">
              <a:solidFill>
                <a:schemeClr val="bg1"/>
              </a:solidFill>
            </a:endParaRPr>
          </a:p>
        </p:txBody>
      </p:sp>
    </p:spTree>
    <p:extLst>
      <p:ext uri="{BB962C8B-B14F-4D97-AF65-F5344CB8AC3E}">
        <p14:creationId xmlns:p14="http://schemas.microsoft.com/office/powerpoint/2010/main" val="25479002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0484" name="think-cell Slide" r:id="rId5" imgW="360" imgH="360" progId="">
                  <p:embed/>
                </p:oleObj>
              </mc:Choice>
              <mc:Fallback>
                <p:oleObj name="think-cell Slide" r:id="rId5" imgW="360" imgH="360" progId="">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32482" name="Picture 2" descr="Image result for cloud foundry Images"/>
          <p:cNvPicPr>
            <a:picLocks noChangeAspect="1" noChangeArrowheads="1"/>
          </p:cNvPicPr>
          <p:nvPr/>
        </p:nvPicPr>
        <p:blipFill>
          <a:blip r:embed="rId2" cstate="print"/>
          <a:srcRect/>
          <a:stretch>
            <a:fillRect/>
          </a:stretch>
        </p:blipFill>
        <p:spPr bwMode="auto">
          <a:xfrm>
            <a:off x="1031358" y="1477001"/>
            <a:ext cx="8217050" cy="456861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What Is Cloud Native?</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744279" y="1539503"/>
            <a:ext cx="9601200" cy="1015663"/>
          </a:xfrm>
          <a:prstGeom prst="rect">
            <a:avLst/>
          </a:prstGeom>
        </p:spPr>
        <p:txBody>
          <a:bodyPr wrap="square">
            <a:spAutoFit/>
          </a:bodyPr>
          <a:lstStyle/>
          <a:p>
            <a:r>
              <a:rPr lang="en-US" sz="1200" dirty="0" smtClean="0"/>
              <a:t>Cloud Native is a style of application development that encourages easy adoption of best practices in the areas of continuous delivery and value-driven development.</a:t>
            </a:r>
          </a:p>
          <a:p>
            <a:r>
              <a:rPr lang="en-US" sz="1200" dirty="0" smtClean="0"/>
              <a:t>A cloud-native application is an application that has been designed and implemented to run on a Platform-as-a-Service installation</a:t>
            </a:r>
          </a:p>
          <a:p>
            <a:r>
              <a:rPr lang="en-US" sz="1200" dirty="0" smtClean="0"/>
              <a:t>and to embrace horizontal elastic scaling.</a:t>
            </a:r>
          </a:p>
          <a:p>
            <a:endParaRPr lang="en-US" sz="1200" dirty="0" smtClean="0"/>
          </a:p>
        </p:txBody>
      </p:sp>
      <p:sp>
        <p:nvSpPr>
          <p:cNvPr id="399362" name="AutoShape 2" descr="Image result for think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364" name="AutoShape 4" descr="Image result for think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67" name="Picture 7" descr="Image result for thinking images"/>
          <p:cNvPicPr>
            <a:picLocks noChangeAspect="1" noChangeArrowheads="1"/>
          </p:cNvPicPr>
          <p:nvPr/>
        </p:nvPicPr>
        <p:blipFill>
          <a:blip r:embed="rId3" cstate="print"/>
          <a:srcRect/>
          <a:stretch>
            <a:fillRect/>
          </a:stretch>
        </p:blipFill>
        <p:spPr bwMode="auto">
          <a:xfrm>
            <a:off x="716689" y="2870790"/>
            <a:ext cx="3429639" cy="3349257"/>
          </a:xfrm>
          <a:prstGeom prst="rect">
            <a:avLst/>
          </a:prstGeom>
          <a:noFill/>
        </p:spPr>
      </p:pic>
      <p:sp>
        <p:nvSpPr>
          <p:cNvPr id="11" name="Cloud 10"/>
          <p:cNvSpPr/>
          <p:nvPr/>
        </p:nvSpPr>
        <p:spPr>
          <a:xfrm>
            <a:off x="1775638" y="2179675"/>
            <a:ext cx="8112642" cy="2870790"/>
          </a:xfrm>
          <a:prstGeom prst="cloud">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solidFill>
                  <a:schemeClr val="tx2">
                    <a:lumMod val="50000"/>
                  </a:schemeClr>
                </a:solidFill>
              </a:rPr>
              <a:t>Develop native apps that  run on cloud with minimal effort !!!</a:t>
            </a:r>
          </a:p>
          <a:p>
            <a:pPr algn="ctr"/>
            <a:endParaRPr lang="en-US" sz="2400" dirty="0" smtClean="0">
              <a:solidFill>
                <a:schemeClr val="tx2">
                  <a:lumMod val="50000"/>
                </a:schemeClr>
              </a:solidFill>
            </a:endParaRPr>
          </a:p>
          <a:p>
            <a:pPr algn="ctr"/>
            <a:r>
              <a:rPr lang="en-US" sz="2400" dirty="0" smtClean="0">
                <a:solidFill>
                  <a:schemeClr val="tx2">
                    <a:lumMod val="50000"/>
                  </a:schemeClr>
                </a:solidFill>
              </a:rPr>
              <a:t>How?</a:t>
            </a:r>
          </a:p>
        </p:txBody>
      </p:sp>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07554" name="AutoShape 2" descr="Image result for think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7556" name="AutoShape 4" descr="Image result for think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7558" name="AutoShape 6" descr="Image result for think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7559" name="Picture 7"/>
          <p:cNvPicPr>
            <a:picLocks noChangeAspect="1" noChangeArrowheads="1"/>
          </p:cNvPicPr>
          <p:nvPr/>
        </p:nvPicPr>
        <p:blipFill>
          <a:blip r:embed="rId2" cstate="print"/>
          <a:srcRect/>
          <a:stretch>
            <a:fillRect/>
          </a:stretch>
        </p:blipFill>
        <p:spPr bwMode="auto">
          <a:xfrm>
            <a:off x="642716" y="3458239"/>
            <a:ext cx="1819275" cy="2514600"/>
          </a:xfrm>
          <a:prstGeom prst="rect">
            <a:avLst/>
          </a:prstGeom>
          <a:noFill/>
          <a:ln w="9525">
            <a:noFill/>
            <a:miter lim="800000"/>
            <a:headEnd/>
            <a:tailEnd/>
          </a:ln>
        </p:spPr>
      </p:pic>
      <p:sp>
        <p:nvSpPr>
          <p:cNvPr id="12" name="Cloud 11"/>
          <p:cNvSpPr/>
          <p:nvPr/>
        </p:nvSpPr>
        <p:spPr>
          <a:xfrm>
            <a:off x="1318419" y="1775621"/>
            <a:ext cx="8112642" cy="2870790"/>
          </a:xfrm>
          <a:prstGeom prst="cloud">
            <a:avLst/>
          </a:prstGeom>
          <a:ln/>
        </p:spPr>
        <p:style>
          <a:lnRef idx="1">
            <a:schemeClr val="accent1"/>
          </a:lnRef>
          <a:fillRef idx="2">
            <a:schemeClr val="accent1"/>
          </a:fillRef>
          <a:effectRef idx="1">
            <a:schemeClr val="accent1"/>
          </a:effectRef>
          <a:fontRef idx="minor">
            <a:schemeClr val="dk1"/>
          </a:fontRef>
        </p:style>
        <p:txBody>
          <a:bodyPr rtlCol="0" anchor="ctr"/>
          <a:lstStyle/>
          <a:p>
            <a:pPr marL="1300656" lvl="2" indent="-342900">
              <a:buFont typeface="Wingdings" pitchFamily="2" charset="2"/>
              <a:buChar char="Ø"/>
            </a:pPr>
            <a:r>
              <a:rPr lang="en-US" sz="1600" b="1" dirty="0" smtClean="0">
                <a:solidFill>
                  <a:schemeClr val="tx2">
                    <a:lumMod val="50000"/>
                  </a:schemeClr>
                </a:solidFill>
              </a:rPr>
              <a:t>12 Factor Apps</a:t>
            </a:r>
          </a:p>
          <a:p>
            <a:pPr marL="1300656" lvl="2" indent="-342900">
              <a:buFont typeface="Wingdings" pitchFamily="2" charset="2"/>
              <a:buChar char="Ø"/>
            </a:pPr>
            <a:r>
              <a:rPr lang="en-US" sz="1600" b="1" dirty="0" smtClean="0">
                <a:solidFill>
                  <a:schemeClr val="tx2">
                    <a:lumMod val="50000"/>
                  </a:schemeClr>
                </a:solidFill>
              </a:rPr>
              <a:t>Micro-services</a:t>
            </a:r>
          </a:p>
          <a:p>
            <a:pPr marL="1300656" lvl="2" indent="-342900">
              <a:buFont typeface="Wingdings" pitchFamily="2" charset="2"/>
              <a:buChar char="Ø"/>
            </a:pPr>
            <a:r>
              <a:rPr lang="en-US" sz="1600" b="1" dirty="0" smtClean="0">
                <a:solidFill>
                  <a:schemeClr val="tx2">
                    <a:lumMod val="50000"/>
                  </a:schemeClr>
                </a:solidFill>
              </a:rPr>
              <a:t>API based collaboration</a:t>
            </a:r>
          </a:p>
          <a:p>
            <a:pPr marL="1300656" lvl="2" indent="-342900">
              <a:buFont typeface="Wingdings" pitchFamily="2" charset="2"/>
              <a:buChar char="Ø"/>
            </a:pPr>
            <a:r>
              <a:rPr lang="en-US" sz="1600" b="1" dirty="0" smtClean="0">
                <a:solidFill>
                  <a:schemeClr val="tx2">
                    <a:lumMod val="50000"/>
                  </a:schemeClr>
                </a:solidFill>
              </a:rPr>
              <a:t>Anti fragility</a:t>
            </a:r>
          </a:p>
          <a:p>
            <a:pPr algn="ctr"/>
            <a:endParaRPr lang="en-US" sz="2400" b="1"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smtClean="0"/>
              <a:t>12 Factor Design Principles</a:t>
            </a:r>
            <a:br>
              <a:rPr lang="en-US" sz="2800" dirty="0" smtClean="0"/>
            </a:br>
            <a:endParaRPr lang="en-US" dirty="0"/>
          </a:p>
        </p:txBody>
      </p:sp>
      <p:graphicFrame>
        <p:nvGraphicFramePr>
          <p:cNvPr id="7" name="Diagram 6"/>
          <p:cNvGraphicFramePr/>
          <p:nvPr/>
        </p:nvGraphicFramePr>
        <p:xfrm>
          <a:off x="382772" y="1392871"/>
          <a:ext cx="10132827" cy="4848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74549683"/>
              </p:ext>
            </p:extLst>
          </p:nvPr>
        </p:nvGraphicFramePr>
        <p:xfrm>
          <a:off x="506110" y="552896"/>
          <a:ext cx="9875520" cy="5668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26979716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42368</TotalTime>
  <Words>3463</Words>
  <Application>Microsoft Office PowerPoint</Application>
  <PresentationFormat>Custom</PresentationFormat>
  <Paragraphs>466</Paragraphs>
  <Slides>49</Slides>
  <Notes>35</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49</vt:i4>
      </vt:variant>
    </vt:vector>
  </HeadingPairs>
  <TitlesOfParts>
    <vt:vector size="56" baseType="lpstr">
      <vt:lpstr>Blank</vt:lpstr>
      <vt:lpstr>Closing slides</vt:lpstr>
      <vt:lpstr>Section break</vt:lpstr>
      <vt:lpstr>Custom Design</vt:lpstr>
      <vt:lpstr>Office Theme</vt:lpstr>
      <vt:lpstr>PPT Template</vt:lpstr>
      <vt:lpstr>think-cell Slide</vt:lpstr>
      <vt:lpstr>Cloud Native Development </vt:lpstr>
      <vt:lpstr>What Is Cloud?</vt:lpstr>
      <vt:lpstr>Why Cloud?</vt:lpstr>
      <vt:lpstr>Cloud Offerings</vt:lpstr>
      <vt:lpstr>PowerPoint Presentation</vt:lpstr>
      <vt:lpstr>What Is Cloud Native?</vt:lpstr>
      <vt:lpstr>How ?</vt:lpstr>
      <vt:lpstr>12 Factor Design Principles </vt:lpstr>
      <vt:lpstr>PowerPoint Presentation</vt:lpstr>
      <vt:lpstr>Factor 1 - Codebase</vt:lpstr>
      <vt:lpstr>Factor 2 - Dependencies</vt:lpstr>
      <vt:lpstr>Factor 2 - Dependencies</vt:lpstr>
      <vt:lpstr>Factor 2 - Dependencies</vt:lpstr>
      <vt:lpstr>Factor 3 - Configuration</vt:lpstr>
      <vt:lpstr>Factor 3 - Configuration</vt:lpstr>
      <vt:lpstr>Factor 3 - Configuration</vt:lpstr>
      <vt:lpstr>Factor 4 – Backing Services</vt:lpstr>
      <vt:lpstr>Factor 5 – Build, Release, Run</vt:lpstr>
      <vt:lpstr>Factor 5 – Build, Release, Run</vt:lpstr>
      <vt:lpstr>Factor 6 – Processes</vt:lpstr>
      <vt:lpstr>Factor 7 – Port Binding</vt:lpstr>
      <vt:lpstr>Factor 7 – Port Binding</vt:lpstr>
      <vt:lpstr>Factor 8 – Concurrency</vt:lpstr>
      <vt:lpstr>Factor 8 – Concurrency</vt:lpstr>
      <vt:lpstr>Factor 9 – Disposability</vt:lpstr>
      <vt:lpstr>Factor 10 – Dev/prod parity</vt:lpstr>
      <vt:lpstr>Factor 11 – Logs</vt:lpstr>
      <vt:lpstr>Factor 11 – Logs</vt:lpstr>
      <vt:lpstr>Factor 12 – Admin Processes </vt:lpstr>
      <vt:lpstr>Factor 12 – Admin Processes </vt:lpstr>
      <vt:lpstr>PowerPoint Presentation</vt:lpstr>
      <vt:lpstr>Microservices</vt:lpstr>
      <vt:lpstr>Microservices – an ‘atomic’ unit of service that delivers business value</vt:lpstr>
      <vt:lpstr>Microservices Architecture Principle </vt:lpstr>
      <vt:lpstr>Self Service Agile Infra – Self service Platform that supports Microservices</vt:lpstr>
      <vt:lpstr>API based Collaboration</vt:lpstr>
      <vt:lpstr>Antifragility – ability of a system getting stronger when subject to stress</vt:lpstr>
      <vt:lpstr>Cloud Native - Summary</vt:lpstr>
      <vt:lpstr>Migration Approaches </vt:lpstr>
      <vt:lpstr>Migrate Existing Apps To Cloud</vt:lpstr>
      <vt:lpstr>Why modernize monolith apps to be Cloud Native?</vt:lpstr>
      <vt:lpstr>Strangling the Monolith</vt:lpstr>
      <vt:lpstr>Using Spring Cloud to build common patterns</vt:lpstr>
      <vt:lpstr>Example PaaS Cloud Service Providers</vt:lpstr>
      <vt:lpstr>CLOUD FOUNDRY</vt:lpstr>
      <vt:lpstr>CLOUD FOUNDRY</vt:lpstr>
      <vt:lpstr>PowerPoint Presentation</vt:lpstr>
      <vt:lpstr>PowerPoint Presentation</vt:lpstr>
      <vt:lpstr>PowerPoint Presentation</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Taktawale, Vivekanand</cp:lastModifiedBy>
  <cp:revision>560</cp:revision>
  <dcterms:created xsi:type="dcterms:W3CDTF">2013-04-01T04:45:56Z</dcterms:created>
  <dcterms:modified xsi:type="dcterms:W3CDTF">2017-02-21T09:38:30Z</dcterms:modified>
</cp:coreProperties>
</file>