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B39D50-8DCD-4854-AC3C-FEE1900BC1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20_Tableau_Homework_2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24A19B-5E0C-4035-8188-475FA9811B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4/16/2019 9:04:04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0F8C956A-6931-4F27-9E79-5657960E8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152400"/>
            <a:ext cx="120872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4066705-DEB0-4A3C-A569-4FBA1EA6E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1190625"/>
            <a:ext cx="36290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48D965D3-556B-45CC-B0FD-9168BD18FD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7" y="0"/>
            <a:ext cx="1507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741B6AD-2313-4A0F-9458-FE784F1BDF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0"/>
            <a:ext cx="1085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07C71E9-D387-4F96-A0E7-F2EDD51F8D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10" y="0"/>
            <a:ext cx="1004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0B23803E-809E-4812-A85C-75F4FABB90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49" y="0"/>
            <a:ext cx="9569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5129667-910F-45FF-B1E7-38EECBB946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