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84860" y="196215"/>
            <a:ext cx="10515600" cy="1068070"/>
          </a:xfrm>
        </p:spPr>
        <p:txBody>
          <a:bodyPr/>
          <a:p>
            <a:r>
              <a:rPr lang="en-IN" altLang="en-GB"/>
              <a:t>QWEn 2.5 vl 7b</a:t>
            </a:r>
            <a:endParaRPr lang="en-IN" altLang="en-GB"/>
          </a:p>
        </p:txBody>
      </p:sp>
      <p:pic>
        <p:nvPicPr>
          <p:cNvPr id="6" name="Content Placeholder 5" descr="im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6000" y="1095375"/>
            <a:ext cx="9652000" cy="43688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926840" y="556641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CUDA runs out of memory everytime when tried to run it even locally as well as in colab</a:t>
            </a:r>
            <a:endParaRPr lang="en-IN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qwen 2.5 vl 3b</a:t>
            </a:r>
            <a:endParaRPr lang="en-I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8215" y="1452880"/>
            <a:ext cx="773557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49140" y="5804535"/>
            <a:ext cx="3093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This model run but every output is the same </a:t>
            </a:r>
            <a:endParaRPr lang="en-IN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llava </a:t>
            </a:r>
            <a:endParaRPr lang="en-IN" altLang="en-GB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rcRect r="63194"/>
          <a:stretch>
            <a:fillRect/>
          </a:stretch>
        </p:blipFill>
        <p:spPr>
          <a:xfrm>
            <a:off x="838200" y="1826260"/>
            <a:ext cx="3026410" cy="435038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3105" y="1825625"/>
            <a:ext cx="3398520" cy="43516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69080" y="2101215"/>
            <a:ext cx="2632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Gives different inference for the same and both are wrong sometimes</a:t>
            </a:r>
            <a:endParaRPr lang="en-IN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Phi3.5 vision instruct</a:t>
            </a:r>
            <a:endParaRPr lang="en-IN" alt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478280"/>
            <a:ext cx="10729595" cy="68643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IN" altLang="en-GB"/>
              <a:t>This requires flash attention and this cant be installed locally but works some time in colab and does not work mostly and keeps on running.</a:t>
            </a:r>
            <a:endParaRPr lang="en-IN" altLang="en-GB"/>
          </a:p>
          <a:p>
            <a:pPr marL="0" indent="0">
              <a:buNone/>
            </a:pPr>
            <a:endParaRPr lang="en-IN" altLang="en-GB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13790" y="2288540"/>
            <a:ext cx="9963785" cy="4273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GB"/>
              <a:t>yolo world </a:t>
            </a:r>
            <a:endParaRPr lang="en-IN" altLang="en-GB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09140"/>
            <a:ext cx="5257800" cy="120015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6855" y="1825625"/>
            <a:ext cx="4351655" cy="435165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397000" y="39185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This works for finding the common classes and for the classes we need we may need to reduce the confidence values </a:t>
            </a:r>
            <a:endParaRPr lang="en-IN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Presentation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QWEn 2.5 vl 7b</dc:title>
  <dc:creator>vikra</dc:creator>
  <cp:lastModifiedBy>Iamvikram 13</cp:lastModifiedBy>
  <cp:revision>1</cp:revision>
  <dcterms:created xsi:type="dcterms:W3CDTF">2025-02-27T13:20:20Z</dcterms:created>
  <dcterms:modified xsi:type="dcterms:W3CDTF">2025-02-27T13:20:20Z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5FFD6E9DA9754AFF9F9C2DC8F54B50F3_11</vt:lpwstr>
  </property>
  <property fmtid="{D5CDD505-2E9C-101B-9397-08002B2CF9AE}" pid="3" name="KSOProductBuildVer">
    <vt:lpwstr>2057-12.2.0.19821</vt:lpwstr>
  </property>
</Properties>
</file>