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0A512-56E4-4756-9568-8F20B5EBF883}">
  <a:tblStyle styleId="{A800A512-56E4-4756-9568-8F20B5EBF8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4"/>
    <p:restoredTop sz="94680"/>
  </p:normalViewPr>
  <p:slideViewPr>
    <p:cSldViewPr snapToGrid="0" snapToObjects="1">
      <p:cViewPr varScale="1">
        <p:scale>
          <a:sx n="173" d="100"/>
          <a:sy n="173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6760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33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6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" name="Shape 62"/>
          <p:cNvGrpSpPr/>
          <p:nvPr userDrawn="1"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8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7764" y="331688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789120" y="128738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7250" y="67960"/>
            <a:ext cx="3878400" cy="435600"/>
          </a:xfrm>
          <a:prstGeom prst="rect">
            <a:avLst/>
          </a:prstGeom>
          <a:ln>
            <a:solidFill>
              <a:srgbClr val="CCCCCC"/>
            </a:solidFill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3564" y="706510"/>
            <a:ext cx="6809700" cy="3112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310609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7" name="Shape 77"/>
          <p:cNvGrpSpPr/>
          <p:nvPr userDrawn="1"/>
        </p:nvGrpSpPr>
        <p:grpSpPr>
          <a:xfrm>
            <a:off x="874926" y="224375"/>
            <a:ext cx="214625" cy="214625"/>
            <a:chOff x="2594050" y="1631825"/>
            <a:chExt cx="439625" cy="439625"/>
          </a:xfrm>
        </p:grpSpPr>
        <p:sp>
          <p:nvSpPr>
            <p:cNvPr id="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75"/>
          <p:cNvSpPr/>
          <p:nvPr userDrawn="1"/>
        </p:nvSpPr>
        <p:spPr>
          <a:xfrm>
            <a:off x="5650" y="4804913"/>
            <a:ext cx="9144000" cy="338386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5" name="Shape 75"/>
          <p:cNvSpPr/>
          <p:nvPr userDrawn="1"/>
        </p:nvSpPr>
        <p:spPr>
          <a:xfrm>
            <a:off x="5650" y="4793396"/>
            <a:ext cx="9144000" cy="34990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100" dirty="0" err="1" smtClean="0"/>
              <a:t>www.EnlightersAcademy.in</a:t>
            </a:r>
            <a:endParaRPr sz="11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" y="0"/>
            <a:ext cx="853886" cy="31967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Angular </a:t>
            </a:r>
            <a:r>
              <a:rPr lang="en-US" dirty="0" smtClean="0"/>
              <a:t>JS 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lt1"/>
          </a:solidFill>
          <a:ln>
            <a:solidFill>
              <a:srgbClr val="CCCCCC"/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Java Script</a:t>
            </a:r>
          </a:p>
          <a:p>
            <a:r>
              <a:rPr lang="en-US" dirty="0" smtClean="0"/>
              <a:t>Issues with Plain Old Java Scripting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Java Scripting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Macintosh PowerPoint</Application>
  <PresentationFormat>On-screen Show 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Lora</vt:lpstr>
      <vt:lpstr>Quattrocento Sans</vt:lpstr>
      <vt:lpstr>Viola template</vt:lpstr>
      <vt:lpstr>Angular JS </vt:lpstr>
      <vt:lpstr>Agenda</vt:lpstr>
      <vt:lpstr>Introduction to Java Scripting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34</cp:revision>
  <dcterms:modified xsi:type="dcterms:W3CDTF">2017-10-26T14:09:26Z</dcterms:modified>
</cp:coreProperties>
</file>