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"/>
  </p:notesMasterIdLst>
  <p:handoutMasterIdLst>
    <p:handoutMasterId r:id="rId5"/>
  </p:handoutMasterIdLst>
  <p:sldIdLst>
    <p:sldId id="256" r:id="rId2"/>
    <p:sldId id="262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00A512-56E4-4756-9568-8F20B5EBF883}">
  <a:tblStyle styleId="{A800A512-56E4-4756-9568-8F20B5EBF8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7"/>
    <p:restoredTop sz="94645"/>
  </p:normalViewPr>
  <p:slideViewPr>
    <p:cSldViewPr snapToGrid="0" snapToObjects="1">
      <p:cViewPr varScale="1">
        <p:scale>
          <a:sx n="105" d="100"/>
          <a:sy n="105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26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50AF-CCEF-774A-8C55-9A0A6A9ED52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AF60-6B91-EC4A-8141-60BA7D8A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6760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33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640924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471181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" name="Shape 62"/>
          <p:cNvGrpSpPr/>
          <p:nvPr userDrawn="1"/>
        </p:nvGrpSpPr>
        <p:grpSpPr>
          <a:xfrm>
            <a:off x="641246" y="3511424"/>
            <a:ext cx="215966" cy="342399"/>
            <a:chOff x="6718575" y="2318625"/>
            <a:chExt cx="256950" cy="407375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8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11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89932" y="1048214"/>
            <a:ext cx="8307658" cy="353049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12" name="Shape 75"/>
          <p:cNvSpPr/>
          <p:nvPr userDrawn="1"/>
        </p:nvSpPr>
        <p:spPr>
          <a:xfrm>
            <a:off x="5650" y="4804913"/>
            <a:ext cx="9144000" cy="338386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100" dirty="0" err="1" smtClean="0"/>
              <a:t>www.EnlightersAcademy.in</a:t>
            </a:r>
            <a:endParaRPr sz="1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808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34175" y="1260088"/>
            <a:ext cx="8642195" cy="3468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34176" y="423746"/>
            <a:ext cx="7237141" cy="6244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5" name="Shape 75"/>
          <p:cNvSpPr/>
          <p:nvPr userDrawn="1"/>
        </p:nvSpPr>
        <p:spPr>
          <a:xfrm>
            <a:off x="5650" y="4793396"/>
            <a:ext cx="9144000" cy="349903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100" dirty="0" err="1" smtClean="0"/>
              <a:t>www.EnlightersAcademy.in</a:t>
            </a:r>
            <a:endParaRPr sz="11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94" y="-1"/>
            <a:ext cx="1548880" cy="579863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51" r:id="rId3"/>
    <p:sldLayoutId id="2147483660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Angular JS </a:t>
            </a:r>
            <a:endParaRPr lang="e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932" y="67959"/>
            <a:ext cx="7181385" cy="62023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</Words>
  <Application>Microsoft Macintosh PowerPoint</Application>
  <PresentationFormat>On-screen Show (16:9)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Lora</vt:lpstr>
      <vt:lpstr>Quattrocento Sans</vt:lpstr>
      <vt:lpstr>Arial</vt:lpstr>
      <vt:lpstr>Viola template</vt:lpstr>
      <vt:lpstr>Angular JS 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Rajagopal Manoharan</cp:lastModifiedBy>
  <cp:revision>38</cp:revision>
  <dcterms:modified xsi:type="dcterms:W3CDTF">2017-11-02T12:54:40Z</dcterms:modified>
</cp:coreProperties>
</file>