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67" r:id="rId14"/>
    <p:sldId id="272" r:id="rId15"/>
    <p:sldId id="273" r:id="rId16"/>
    <p:sldId id="274" r:id="rId17"/>
    <p:sldId id="275" r:id="rId18"/>
    <p:sldId id="261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5D4F6-7024-4839-9DB2-5BBE48D998ED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64A37-EF7B-4CD2-80B9-A40B09C9A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0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64A37-EF7B-4CD2-80B9-A40B09C9A6A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9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1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9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6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6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45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B2C334-6E7F-4ADE-AEAE-BDD48EC0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21336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Integrated Disaster prediction and </a:t>
            </a:r>
            <a:br>
              <a:rPr lang="en-US" sz="5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Donation assistance system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047FEB2-B638-4C4D-A7B0-98E92679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48" y="3581400"/>
            <a:ext cx="7258051" cy="2667000"/>
          </a:xfrm>
        </p:spPr>
        <p:txBody>
          <a:bodyPr anchor="t"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By,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MAVERICS</a:t>
            </a:r>
          </a:p>
          <a:p>
            <a:r>
              <a:rPr lang="en-IN" sz="2800" dirty="0"/>
              <a:t>(</a:t>
            </a:r>
            <a:r>
              <a:rPr lang="en-IN" sz="2800" dirty="0" err="1">
                <a:solidFill>
                  <a:schemeClr val="tx1">
                    <a:lumMod val="95000"/>
                  </a:schemeClr>
                </a:solidFill>
              </a:rPr>
              <a:t>Mansi,Namratha,Vikram</a:t>
            </a:r>
            <a:r>
              <a:rPr lang="en-IN" sz="2800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0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5125-A91D-4ADF-B8BF-E22A6A86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Recalculation of shortest Path After driver assignment to the longest path during disaster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85CF23-15EE-4135-A38E-B98AD79774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1199"/>
            <a:ext cx="7886700" cy="41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CA5A-4518-453B-A48C-B4D3807A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 on calculation of shortest path ,drivers  are being assigned to paths selected by the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6A34A6-6A76-4C2D-A0AF-0BF86FEE21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57400"/>
            <a:ext cx="7753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066C-E30B-4D4A-A8B8-CE195244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Donor get alerted and clicks on the news flash to proceed with he donation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C1823-E23B-4FFA-B879-B5F767D6C7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5000"/>
            <a:ext cx="81343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9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BB77-BCE6-437D-B0D9-9CDFC604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Workspace after Disaster alert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9C476-8451-401E-A2A2-64D25D291F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2062302"/>
            <a:ext cx="7675562" cy="38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0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37F4-F8A7-4853-B10A-EEBC0E15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Donar</a:t>
            </a:r>
            <a:r>
              <a:rPr lang="en-US" dirty="0"/>
              <a:t> </a:t>
            </a:r>
            <a:r>
              <a:rPr lang="en-US" dirty="0" err="1"/>
              <a:t>Workarea</a:t>
            </a:r>
            <a:br>
              <a:rPr lang="en-US" dirty="0"/>
            </a:br>
            <a:r>
              <a:rPr lang="en-IN" dirty="0"/>
              <a:t>Multiple filter donation selection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A42F7-E900-4D49-97FF-08137F6C6F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90689"/>
            <a:ext cx="7620000" cy="44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5087-707F-40A2-B8F3-540BB056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</a:t>
            </a:r>
            <a:br>
              <a:rPr lang="en-US" dirty="0"/>
            </a:br>
            <a:r>
              <a:rPr lang="en-IN" dirty="0"/>
              <a:t>Donor and volunteer self registration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199669-6FE5-416B-9AF8-DD1FC6B766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90689"/>
            <a:ext cx="7615257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3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87DF-1AAA-4382-85F3-23784335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Enterprise </a:t>
            </a:r>
            <a:br>
              <a:rPr lang="en-US" dirty="0"/>
            </a:br>
            <a:r>
              <a:rPr lang="en-US" dirty="0"/>
              <a:t>Analyst role 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DE44-5A36-4BC8-83D1-181B7318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58324-1252-4CDA-967C-6766F4702B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816584"/>
            <a:ext cx="7675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7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BD35-6813-4B78-BD4B-A632C81B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2673"/>
          </a:xfrm>
        </p:spPr>
        <p:txBody>
          <a:bodyPr>
            <a:normAutofit/>
          </a:bodyPr>
          <a:lstStyle/>
          <a:p>
            <a:r>
              <a:rPr lang="en-US" dirty="0"/>
              <a:t>Types of analytics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4E62C-3431-499F-AB5B-605ED08403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7753350" cy="42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2410-785B-4827-8A35-690EDC3E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25" y="1295400"/>
            <a:ext cx="7675350" cy="1374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F31A1-7FBA-40CE-9FD5-0253AD96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94" y="3200400"/>
            <a:ext cx="466375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225EA-02B3-4E1E-BC3A-DD6F37AB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6584"/>
            <a:ext cx="8153400" cy="61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3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E50B66-BE4F-4F55-B061-62EAEC73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IN" sz="4400" dirty="0"/>
              <a:t>Contents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DB6DDAB-1C57-4BE1-BA40-7782BB7B42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" t="-676" r="138" b="-676"/>
          <a:stretch/>
        </p:blipFill>
        <p:spPr>
          <a:xfrm>
            <a:off x="4038600" y="729000"/>
            <a:ext cx="4918374" cy="58242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380A4AC-98FC-4BA2-A167-A6774E2AD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026" y="2057400"/>
            <a:ext cx="3391993" cy="3811588"/>
          </a:xfrm>
        </p:spPr>
        <p:txBody>
          <a:bodyPr anchor="ctr"/>
          <a:lstStyle/>
          <a:p>
            <a:pPr marL="342900" indent="-342900" algn="l">
              <a:lnSpc>
                <a:spcPct val="100000"/>
              </a:lnSpc>
              <a:buClr>
                <a:srgbClr val="FF111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85000"/>
                  </a:schemeClr>
                </a:solidFill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buClr>
                <a:srgbClr val="FF111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85000"/>
                  </a:schemeClr>
                </a:solidFill>
              </a:rPr>
              <a:t>Solution</a:t>
            </a:r>
          </a:p>
          <a:p>
            <a:pPr marL="342900" indent="-342900" algn="l">
              <a:lnSpc>
                <a:spcPct val="100000"/>
              </a:lnSpc>
              <a:buClr>
                <a:srgbClr val="FF111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85000"/>
                  </a:schemeClr>
                </a:solidFill>
              </a:rPr>
              <a:t>Important Use Cases</a:t>
            </a:r>
          </a:p>
          <a:p>
            <a:pPr marL="342900" indent="-342900" algn="l">
              <a:lnSpc>
                <a:spcPct val="100000"/>
              </a:lnSpc>
              <a:buClr>
                <a:srgbClr val="FF111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85000"/>
                  </a:schemeClr>
                </a:solidFill>
              </a:rPr>
              <a:t>Scope</a:t>
            </a:r>
          </a:p>
          <a:p>
            <a:pPr algn="l">
              <a:lnSpc>
                <a:spcPct val="100000"/>
              </a:lnSpc>
              <a:buClr>
                <a:srgbClr val="FF1111"/>
              </a:buClr>
              <a:buSzPct val="100000"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2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0E28CD-57B0-44B9-8287-D5FD169C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52400"/>
            <a:ext cx="7010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sz="5400" dirty="0">
                <a:solidFill>
                  <a:schemeClr val="tx1">
                    <a:lumMod val="85000"/>
                  </a:schemeClr>
                </a:solidFill>
              </a:rPr>
              <a:t>Problem Statement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7A36798-D6B2-4B1F-A314-335AFCF42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27" y="1447800"/>
            <a:ext cx="8612945" cy="3505201"/>
          </a:xfrm>
        </p:spPr>
        <p:txBody>
          <a:bodyPr anchor="t"/>
          <a:lstStyle/>
          <a:p>
            <a:pPr marL="457200" indent="-457200" algn="l"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Today’s world has seen an alarming increase in the number of natural disasters causing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chaos and disrupting lives of millions of people .</a:t>
            </a:r>
          </a:p>
          <a:p>
            <a:pPr algn="l">
              <a:buClr>
                <a:schemeClr val="accent5">
                  <a:lumMod val="20000"/>
                  <a:lumOff val="80000"/>
                </a:schemeClr>
              </a:buClr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457200" indent="-457200" algn="l"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 case of a natural disaster, lack of awareness about how and where to donate, leads to less contribution than is intended.</a:t>
            </a:r>
          </a:p>
          <a:p>
            <a:pPr algn="l">
              <a:buClr>
                <a:schemeClr val="accent5">
                  <a:lumMod val="20000"/>
                  <a:lumOff val="80000"/>
                </a:schemeClr>
              </a:buClr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457200" indent="-457200" algn="l"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Studies have proved that early prediction of these natural disasters can help reduce their impact on human lives.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A8CB28-8F89-44F3-9000-9E8EB402D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3" y="4998751"/>
            <a:ext cx="2424114" cy="1842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99A41-EAF1-4E8D-B66D-7AC205B40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98" y="4973548"/>
            <a:ext cx="3806526" cy="1842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CCF0EA-5C5B-4056-818F-831DDBC50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017" y="4953000"/>
            <a:ext cx="2588781" cy="19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2FBC-5F48-4E5E-9038-33FE802E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3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CD5-122A-41C9-BA3D-5C710C4C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752600"/>
            <a:ext cx="8458200" cy="4892674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Smart Prediction system for potential disasters based on previous occurrences.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Real time alert system to keep the users of our app informed of any occurrence of natural disasters.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options for the donors to make monetary donations using secure payment gateway. Along with any non–monetary donations.</a:t>
            </a:r>
            <a:endParaRPr lang="en-IN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Optimized distribution of necessities for the affected people at the earliest, ensuring maximum reach to the victims. </a:t>
            </a:r>
            <a:endParaRPr lang="en-IN" dirty="0"/>
          </a:p>
          <a:p>
            <a:pPr marL="0" indent="0">
              <a:buClr>
                <a:srgbClr val="C00000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6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10DE-6481-401A-B0B8-7879B782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2949178" cy="533400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dirty="0"/>
              <a:t>Object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E7508-D4D1-4CF2-BE44-B26B821F7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03825"/>
            <a:ext cx="7467600" cy="60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96A772-6D44-4261-9F05-36781372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"/>
            <a:ext cx="6858000" cy="1194650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/>
              <a:t>Use Cases: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33318B-C0AB-4A18-8358-6B7C66E1C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6858000" cy="618523"/>
          </a:xfrm>
        </p:spPr>
        <p:txBody>
          <a:bodyPr anchor="ctr"/>
          <a:lstStyle/>
          <a:p>
            <a:pPr algn="l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System Admin Responsibilities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B280B-4FA6-4238-98BE-CF97076333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810" y="2263937"/>
            <a:ext cx="7239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1CBF-50F5-4CB3-AC1F-0F64F710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69" y="685800"/>
            <a:ext cx="7981950" cy="762000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Case: Disaster Prediction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Scientist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C2F41-2562-4796-A2AB-36926BDB29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828800"/>
            <a:ext cx="7981950" cy="46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6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A920-6A94-44A0-9A62-D258F076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829550" cy="1385889"/>
          </a:xfrm>
        </p:spPr>
        <p:txBody>
          <a:bodyPr>
            <a:normAutofit fontScale="90000"/>
          </a:bodyPr>
          <a:lstStyle/>
          <a:p>
            <a:r>
              <a:rPr lang="en-IN" dirty="0"/>
              <a:t>Manager Work Area before disaster alert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4C8A1-2D43-4BA8-AF0C-61D19BAD28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1"/>
            <a:ext cx="7620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3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29EE-ED75-4F09-8F59-AD866BFF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09600"/>
            <a:ext cx="7981950" cy="1081089"/>
          </a:xfrm>
        </p:spPr>
        <p:txBody>
          <a:bodyPr>
            <a:normAutofit fontScale="90000"/>
          </a:bodyPr>
          <a:lstStyle/>
          <a:p>
            <a:r>
              <a:rPr lang="en-IN" dirty="0"/>
              <a:t>Manager  Workspace :</a:t>
            </a:r>
            <a:br>
              <a:rPr lang="en-IN" dirty="0"/>
            </a:br>
            <a:r>
              <a:rPr lang="en-IN" dirty="0"/>
              <a:t>Optimized Distribution after disaster has happened.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9DEA60-0D9A-4AF9-8C9C-317D720DE4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42294"/>
            <a:ext cx="7981950" cy="44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739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895</TotalTime>
  <Words>243</Words>
  <Application>Microsoft Office PowerPoint</Application>
  <PresentationFormat>On-screen Show (4:3)</PresentationFormat>
  <Paragraphs>39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Depth</vt:lpstr>
      <vt:lpstr>Integrated Disaster prediction and  Donation assistance system </vt:lpstr>
      <vt:lpstr>Contents</vt:lpstr>
      <vt:lpstr>Problem Statement</vt:lpstr>
      <vt:lpstr>Solution</vt:lpstr>
      <vt:lpstr>Object Model</vt:lpstr>
      <vt:lpstr>Use Cases:</vt:lpstr>
      <vt:lpstr>Use Case: Disaster Prediction  Scientist Role</vt:lpstr>
      <vt:lpstr>Manager Work Area before disaster alert </vt:lpstr>
      <vt:lpstr>Manager  Workspace : Optimized Distribution after disaster has happened. </vt:lpstr>
      <vt:lpstr>Recalculation of shortest Path After driver assignment to the longest path during disaster</vt:lpstr>
      <vt:lpstr>Based  on calculation of shortest path ,drivers  are being assigned to paths selected by the manager</vt:lpstr>
      <vt:lpstr>Donor get alerted and clicks on the news flash to proceed with he donation</vt:lpstr>
      <vt:lpstr>Manager Workspace after Disaster alert</vt:lpstr>
      <vt:lpstr>Donar Workarea Multiple filter donation selection  </vt:lpstr>
      <vt:lpstr>  Donor and volunteer self registration </vt:lpstr>
      <vt:lpstr>Analytics Enterprise  Analyst role  responsibilities</vt:lpstr>
      <vt:lpstr>Types of analytics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Disaster Prediction and Donation Assistance System</dc:title>
  <dc:creator>vikram</dc:creator>
  <cp:lastModifiedBy>mansi</cp:lastModifiedBy>
  <cp:revision>63</cp:revision>
  <dcterms:created xsi:type="dcterms:W3CDTF">2006-08-16T00:00:00Z</dcterms:created>
  <dcterms:modified xsi:type="dcterms:W3CDTF">2017-12-13T04:22:53Z</dcterms:modified>
</cp:coreProperties>
</file>