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8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singh" initials="Vs" lastIdx="1" clrIdx="0">
    <p:extLst>
      <p:ext uri="{19B8F6BF-5375-455C-9EA6-DF929625EA0E}">
        <p15:presenceInfo xmlns:p15="http://schemas.microsoft.com/office/powerpoint/2012/main" userId="8523dbb88eb7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2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4B6C-7887-E040-A0D2-DED14EBB5D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081-63A8-8645-B942-CA4B4B2E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Legacy SDK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E08B-8726-E840-B759-4F05BF51F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3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Fabric Gateway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E08B-8726-E840-B759-4F05BF51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Production deployment of Fabric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E08B-8726-E840-B759-4F05BF51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FE64-C0FF-6AC4-4A70-55A68D51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C62FA-8B56-9AF3-24ED-7BA3C222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D3D9-A63F-876F-909B-0BA744D6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D92A-BCAE-060E-D652-D586FB8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D11E-B750-8626-BF32-FD6590D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3159-581C-6E56-F686-A1673215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925A-219F-5643-C8D4-0430CBD9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F4F9-C97E-24A1-0DAC-261B5247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7DBC-5000-2DD6-8E48-5EA7F42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DC7C-DA39-1D34-09B5-E94510F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315E2-6882-F4B6-83F5-7DFB05626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555D9-1B94-4094-36E6-6BA5C7DAA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6172-C44A-43EA-E96A-ACE0E022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6215-1DE9-4805-016B-AC31714E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3E01-8247-8933-8549-D6768291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9FE-CDFF-0C9C-B96B-2E1A1EC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18A6-1C14-D429-6D1A-6E3ED097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D373-084E-A4A0-8E16-A97838A7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51E2-39A6-F303-B928-8326C10D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63A1-1E8E-576F-9607-F8383E94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FD07-4903-2765-9640-2A514CFC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62CD-E248-6FE1-4A2C-AD512D9C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26AC-E1B6-AEB6-C3E7-33969B3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493A-EC3A-DF63-B350-1CB73DCA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EB3B-285E-4DA9-17D6-21AE4775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F4E8-EA15-2E39-5E67-A4FBE3B7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3860-4C0D-5620-083E-B34823B42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D5D07-D68E-5F6A-E04F-A28CEBF1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D010-2E46-3F42-73AB-D0F2ED5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5540-A27E-BD14-09F9-37F4E1E7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34DE-E1D3-9079-CB1E-FC6522F8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D94D-687B-0ADC-0FF0-4E8696A9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B994-1326-A13B-836E-46EA93D3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0B585-AABB-D834-459C-E461B54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555E-2E54-F579-D8E2-C78EF251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C49B4-589E-0062-B221-66521FB64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0B258-BFE8-D34D-6078-B1F9894E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A65DA-8E93-C49D-AF20-B4ED118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4B950-64D4-6FEA-ACA1-F291FD73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D2BB-325A-FF05-15C0-32B14318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9E12F-8113-A17F-8DC9-39596CE9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D605D-8455-AF49-AA9E-9E9E3751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A15D-AD32-776F-72D9-BB93D0F0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83B84-54CD-FE70-C159-10E7011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FF5AD-E347-E306-2495-B838C058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7C7A-29B7-194B-3473-7B2EAB4D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66AE-6E2A-122D-165D-FB4ACF7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24E5-6275-05C7-46D5-3D63BCB9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9D24E-E84F-D9C0-AD3D-EA5C53E4B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4C65-8FBF-9E3F-7E2B-F2C71BF1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77E8-6505-C48F-3942-6A022AF1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1AAD-8282-1CE8-0E14-25BEE62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5054-9CC0-CE64-47F2-9D8F429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07534-CD5D-FA50-68FC-9EE33960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4ABD6-BFB4-B2FE-5D03-39B28FD6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77A3-7C5A-9774-63B8-DA358112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37FF-81F6-5DB8-4DD1-8A8C54B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D9AB-43D0-37A8-107A-7CD70B84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AA19A-10E4-2030-95AD-EBF00FBD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98EB-8370-76FA-991C-88404C10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9209-03B3-0356-ACD5-54CAF687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AEA1-6733-724F-8458-C7F2007300A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9E3F-42C0-F86D-D174-74CD10E3C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822B-0B6F-09E1-81B3-F460B1AF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7721-03BE-3143-AD8D-3B070156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0AE84-911D-B535-526A-61939E91D1A4}"/>
              </a:ext>
            </a:extLst>
          </p:cNvPr>
          <p:cNvSpPr txBox="1"/>
          <p:nvPr/>
        </p:nvSpPr>
        <p:spPr>
          <a:xfrm>
            <a:off x="-119270" y="1674674"/>
            <a:ext cx="117977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BCDV-4025 PROJECT</a:t>
            </a:r>
            <a:br>
              <a:rPr lang="en-US" sz="3200" dirty="0"/>
            </a:br>
            <a:br>
              <a:rPr lang="en-US" sz="3200" dirty="0"/>
            </a:br>
            <a:r>
              <a:rPr lang="en-US" sz="3200" u="sng" dirty="0" err="1"/>
              <a:t>Assests</a:t>
            </a:r>
            <a:r>
              <a:rPr lang="en-US" sz="3200" u="sng" dirty="0"/>
              <a:t>-Transfer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Vikram Singh (101501507)</a:t>
            </a:r>
          </a:p>
          <a:p>
            <a:pPr algn="ctr"/>
            <a:r>
              <a:rPr lang="en-US" sz="3200" dirty="0"/>
              <a:t>Reetika (101496084)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30161-905E-AEEE-51E8-CEC3A63FBDE7}"/>
              </a:ext>
            </a:extLst>
          </p:cNvPr>
          <p:cNvSpPr txBox="1"/>
          <p:nvPr/>
        </p:nvSpPr>
        <p:spPr>
          <a:xfrm>
            <a:off x="745435" y="1570382"/>
            <a:ext cx="102472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Solution 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we're making digital collectible cards on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cards are like unique, collectible items, similar to non-fungible tokens (NFTs).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Each card has its own set of attributes and cannot be divided into smaller parts.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blockchain ledger keeps track of who owns what card and the history of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E45416BF-8F78-D942-850F-159F32793ABE}"/>
              </a:ext>
            </a:extLst>
          </p:cNvPr>
          <p:cNvSpPr/>
          <p:nvPr/>
        </p:nvSpPr>
        <p:spPr>
          <a:xfrm>
            <a:off x="4959002" y="131514"/>
            <a:ext cx="6985413" cy="538300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9DB59F-A2EB-164B-9024-CA6EBD48F984}"/>
              </a:ext>
            </a:extLst>
          </p:cNvPr>
          <p:cNvGrpSpPr/>
          <p:nvPr/>
        </p:nvGrpSpPr>
        <p:grpSpPr>
          <a:xfrm>
            <a:off x="8299309" y="1467707"/>
            <a:ext cx="1384800" cy="1384800"/>
            <a:chOff x="7955087" y="2334676"/>
            <a:chExt cx="1384800" cy="1384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92F2DF9-E713-7447-8A59-1065F2E8A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9887" y="2639476"/>
              <a:ext cx="1080000" cy="108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9CEF117-B63E-8D4E-9799-AD94D713C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7487" y="2487076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3F49C99-E04F-BF4D-9C98-8BB9418A6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087" y="2334676"/>
              <a:ext cx="1080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Org2</a:t>
              </a:r>
            </a:p>
            <a:p>
              <a:pPr algn="ctr"/>
              <a:r>
                <a:rPr lang="en-US" sz="1600" dirty="0"/>
                <a:t>Peer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26A493E-4618-AA4B-BF43-6B6EB9B82487}"/>
              </a:ext>
            </a:extLst>
          </p:cNvPr>
          <p:cNvSpPr>
            <a:spLocks noChangeAspect="1"/>
          </p:cNvSpPr>
          <p:nvPr/>
        </p:nvSpPr>
        <p:spPr>
          <a:xfrm>
            <a:off x="565347" y="3760919"/>
            <a:ext cx="1410896" cy="108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62014B-A30E-F240-A0E8-61613030F6DC}"/>
              </a:ext>
            </a:extLst>
          </p:cNvPr>
          <p:cNvGrpSpPr/>
          <p:nvPr/>
        </p:nvGrpSpPr>
        <p:grpSpPr>
          <a:xfrm>
            <a:off x="5612638" y="1464238"/>
            <a:ext cx="1384800" cy="1384800"/>
            <a:chOff x="5941175" y="2334677"/>
            <a:chExt cx="1384800" cy="1384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0463A9B-5CD3-0F44-9477-CFC11614A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5975" y="2639477"/>
              <a:ext cx="1080000" cy="108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B4B3480-AB1F-A54D-A7EE-4BEDB235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3575" y="2487077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C3ECA6-066E-3D48-87E4-8D13BA36C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1175" y="2334677"/>
              <a:ext cx="1080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Org1</a:t>
              </a:r>
            </a:p>
            <a:p>
              <a:pPr algn="ctr"/>
              <a:r>
                <a:rPr lang="en-US" sz="1600" dirty="0"/>
                <a:t>Peer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56E510-93C7-E14F-9DF1-E3F4BD5539DD}"/>
              </a:ext>
            </a:extLst>
          </p:cNvPr>
          <p:cNvGrpSpPr/>
          <p:nvPr/>
        </p:nvGrpSpPr>
        <p:grpSpPr>
          <a:xfrm>
            <a:off x="8299309" y="3760919"/>
            <a:ext cx="1384800" cy="1384800"/>
            <a:chOff x="9969000" y="5052489"/>
            <a:chExt cx="1384800" cy="1384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77612C6-F560-8943-A344-88AF6B4A7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73800" y="5357289"/>
              <a:ext cx="1080000" cy="108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DA57850-5EE1-344F-9AE0-26DE2B8CE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1400" y="5204889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0A0A75-ACD7-A54B-8816-FFBD26484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69000" y="5052489"/>
              <a:ext cx="1080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Orderer</a:t>
              </a:r>
              <a:endParaRPr lang="en-US" sz="1600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C8E69-B982-2445-A6E9-93CA035F0163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976243" y="2544238"/>
            <a:ext cx="4176395" cy="1756681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21FD99-F3A6-F147-F1F3-B1B14E9E1168}"/>
              </a:ext>
            </a:extLst>
          </p:cNvPr>
          <p:cNvSpPr txBox="1"/>
          <p:nvPr/>
        </p:nvSpPr>
        <p:spPr>
          <a:xfrm>
            <a:off x="2406800" y="739572"/>
            <a:ext cx="11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Endorse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EBAC-3EBE-51F9-B97C-382DC7EDE56A}"/>
              </a:ext>
            </a:extLst>
          </p:cNvPr>
          <p:cNvSpPr txBox="1"/>
          <p:nvPr/>
        </p:nvSpPr>
        <p:spPr>
          <a:xfrm>
            <a:off x="2410315" y="16413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Submit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9A4CF0-06D2-CFBB-902D-5FB36CDC43DE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8839309" y="2547707"/>
            <a:ext cx="0" cy="1213212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C38F3A-725F-404B-2DA9-E715A0D6D6A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152638" y="2544238"/>
            <a:ext cx="2686671" cy="1216681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5C9B42-A66D-7720-CC3A-3D15B5C58600}"/>
              </a:ext>
            </a:extLst>
          </p:cNvPr>
          <p:cNvSpPr txBox="1"/>
          <p:nvPr/>
        </p:nvSpPr>
        <p:spPr>
          <a:xfrm>
            <a:off x="8871382" y="3239187"/>
            <a:ext cx="138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Distribute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C397A-6B36-FAA8-6E39-45110BF192DC}"/>
              </a:ext>
            </a:extLst>
          </p:cNvPr>
          <p:cNvSpPr txBox="1"/>
          <p:nvPr/>
        </p:nvSpPr>
        <p:spPr>
          <a:xfrm>
            <a:off x="2406800" y="41128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Commit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7A5D628-2F9A-4513-AF17-D82774DC7E56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270795" y="1464238"/>
            <a:ext cx="4881843" cy="2296681"/>
          </a:xfrm>
          <a:prstGeom prst="bentConnector4">
            <a:avLst>
              <a:gd name="adj1" fmla="val -46"/>
              <a:gd name="adj2" fmla="val 115124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4FCDF20-5504-7D78-27A6-83839DE3658E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2564722" y="713004"/>
            <a:ext cx="1753989" cy="4341843"/>
          </a:xfrm>
          <a:prstGeom prst="bentConnector2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D6C60F7-38EF-1DA3-9F87-558C52B94FC3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6347633" y="2349242"/>
            <a:ext cx="1756681" cy="2146671"/>
          </a:xfrm>
          <a:prstGeom prst="bentConnector2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26E542-3D11-4E47-D48E-7DD57B5EB960}"/>
              </a:ext>
            </a:extLst>
          </p:cNvPr>
          <p:cNvSpPr txBox="1"/>
          <p:nvPr/>
        </p:nvSpPr>
        <p:spPr>
          <a:xfrm>
            <a:off x="6692638" y="391190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Submit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53F2E3-BB25-20F2-CCF9-D502FF1E7E8B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692638" y="2004238"/>
            <a:ext cx="1606671" cy="3469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37EDF8-0EC9-AD30-4106-5BDA5C0551BC}"/>
              </a:ext>
            </a:extLst>
          </p:cNvPr>
          <p:cNvSpPr txBox="1"/>
          <p:nvPr/>
        </p:nvSpPr>
        <p:spPr>
          <a:xfrm>
            <a:off x="6997438" y="1616638"/>
            <a:ext cx="11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Endorse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AD870-FFC1-4A3B-1CD1-799305E0DB6F}"/>
              </a:ext>
            </a:extLst>
          </p:cNvPr>
          <p:cNvSpPr txBox="1"/>
          <p:nvPr/>
        </p:nvSpPr>
        <p:spPr>
          <a:xfrm>
            <a:off x="565347" y="5450519"/>
            <a:ext cx="1030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diagram shows how a client submits a transaction using the Fabric Gateway client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solid orange lines represent actions taken by the client with a Gateway peer. These interactions go  through the network's firewall.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dashed green lines represent interactions between different nodes within the network.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529D9-2379-D7DE-8D64-AE207D36CA17}"/>
              </a:ext>
            </a:extLst>
          </p:cNvPr>
          <p:cNvSpPr txBox="1"/>
          <p:nvPr/>
        </p:nvSpPr>
        <p:spPr>
          <a:xfrm>
            <a:off x="159026" y="208722"/>
            <a:ext cx="359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Fabric gateway flow</a:t>
            </a:r>
          </a:p>
        </p:txBody>
      </p:sp>
    </p:spTree>
    <p:extLst>
      <p:ext uri="{BB962C8B-B14F-4D97-AF65-F5344CB8AC3E}">
        <p14:creationId xmlns:p14="http://schemas.microsoft.com/office/powerpoint/2010/main" val="316672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>
            <a:extLst>
              <a:ext uri="{FF2B5EF4-FFF2-40B4-BE49-F238E27FC236}">
                <a16:creationId xmlns:a16="http://schemas.microsoft.com/office/drawing/2014/main" id="{42084E1D-B73D-D996-B00B-73CD47574ABB}"/>
              </a:ext>
            </a:extLst>
          </p:cNvPr>
          <p:cNvSpPr/>
          <p:nvPr/>
        </p:nvSpPr>
        <p:spPr>
          <a:xfrm>
            <a:off x="5029199" y="745435"/>
            <a:ext cx="6619357" cy="519816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6A493E-4618-AA4B-BF43-6B6EB9B82487}"/>
              </a:ext>
            </a:extLst>
          </p:cNvPr>
          <p:cNvSpPr>
            <a:spLocks noChangeAspect="1"/>
          </p:cNvSpPr>
          <p:nvPr/>
        </p:nvSpPr>
        <p:spPr>
          <a:xfrm>
            <a:off x="1444896" y="2631318"/>
            <a:ext cx="1410896" cy="108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C3ECA6-066E-3D48-87E4-8D13BA36CBB9}"/>
              </a:ext>
            </a:extLst>
          </p:cNvPr>
          <p:cNvSpPr>
            <a:spLocks noChangeAspect="1"/>
          </p:cNvSpPr>
          <p:nvPr/>
        </p:nvSpPr>
        <p:spPr>
          <a:xfrm>
            <a:off x="8499358" y="2631318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</a:t>
            </a:r>
          </a:p>
          <a:p>
            <a:pPr algn="ctr"/>
            <a:r>
              <a:rPr lang="en-US" sz="1600" dirty="0"/>
              <a:t>Peer2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C8E69-B982-2445-A6E9-93CA035F0163}"/>
              </a:ext>
            </a:extLst>
          </p:cNvPr>
          <p:cNvCxnSpPr>
            <a:cxnSpLocks/>
            <a:stCxn id="10" idx="6"/>
            <a:endCxn id="18" idx="1"/>
          </p:cNvCxnSpPr>
          <p:nvPr/>
        </p:nvCxnSpPr>
        <p:spPr>
          <a:xfrm>
            <a:off x="2855792" y="3171318"/>
            <a:ext cx="2490947" cy="0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C38F3A-725F-404B-2DA9-E715A0D6D6A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6426739" y="3171318"/>
            <a:ext cx="2072619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B7ADC6-6164-952A-8007-801CAD62AA79}"/>
              </a:ext>
            </a:extLst>
          </p:cNvPr>
          <p:cNvSpPr>
            <a:spLocks noChangeAspect="1"/>
          </p:cNvSpPr>
          <p:nvPr/>
        </p:nvSpPr>
        <p:spPr>
          <a:xfrm>
            <a:off x="8499358" y="4132290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</a:t>
            </a:r>
          </a:p>
          <a:p>
            <a:pPr algn="ctr"/>
            <a:r>
              <a:rPr lang="en-US" sz="1600" dirty="0"/>
              <a:t>Peer3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CE697D-3DEF-C581-1F11-E17DE2462D1E}"/>
              </a:ext>
            </a:extLst>
          </p:cNvPr>
          <p:cNvSpPr>
            <a:spLocks noChangeAspect="1"/>
          </p:cNvSpPr>
          <p:nvPr/>
        </p:nvSpPr>
        <p:spPr>
          <a:xfrm>
            <a:off x="8499358" y="1130346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</a:t>
            </a:r>
          </a:p>
          <a:p>
            <a:pPr algn="ctr"/>
            <a:r>
              <a:rPr lang="en-US" sz="1600" dirty="0"/>
              <a:t>Peer1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AE6E8E-2100-DE0B-2DAF-17A89287B677}"/>
              </a:ext>
            </a:extLst>
          </p:cNvPr>
          <p:cNvSpPr>
            <a:spLocks noChangeAspect="1"/>
          </p:cNvSpPr>
          <p:nvPr/>
        </p:nvSpPr>
        <p:spPr>
          <a:xfrm>
            <a:off x="5346739" y="2631318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/</a:t>
            </a:r>
          </a:p>
          <a:p>
            <a:pPr algn="ctr"/>
            <a:r>
              <a:rPr lang="en-US" sz="1600" dirty="0"/>
              <a:t>Load</a:t>
            </a:r>
          </a:p>
          <a:p>
            <a:pPr algn="ctr"/>
            <a:r>
              <a:rPr lang="en-US" sz="1600" dirty="0"/>
              <a:t>Balancer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E4509C-055F-FF48-9FEF-D69EB94D0A7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26739" y="3171318"/>
            <a:ext cx="2072619" cy="1500972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3CBB4F-A80F-F800-E7F9-8BC938701D03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6426739" y="1670346"/>
            <a:ext cx="2072619" cy="1500972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CA1536-522E-86A4-99C9-B90B8CA92C58}"/>
              </a:ext>
            </a:extLst>
          </p:cNvPr>
          <p:cNvSpPr txBox="1"/>
          <p:nvPr/>
        </p:nvSpPr>
        <p:spPr>
          <a:xfrm>
            <a:off x="308113" y="3921804"/>
            <a:ext cx="4601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This diagram shows a recommended practice for allowing access to an organization's cluster through a single endpoint while ensuring high availability.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It uses a load balancer or ingress controller as a proxy in front of internal endpoints.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This pattern is commonly used for deploying Web or Application servers and is well-established.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ED691-71AF-7EFF-007C-51124A7A8BD7}"/>
              </a:ext>
            </a:extLst>
          </p:cNvPr>
          <p:cNvSpPr txBox="1"/>
          <p:nvPr/>
        </p:nvSpPr>
        <p:spPr>
          <a:xfrm>
            <a:off x="228600" y="397565"/>
            <a:ext cx="325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ransection submission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236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Aptos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Lewis1</dc:creator>
  <cp:lastModifiedBy>Vikram singh</cp:lastModifiedBy>
  <cp:revision>7</cp:revision>
  <dcterms:created xsi:type="dcterms:W3CDTF">2022-08-11T14:36:28Z</dcterms:created>
  <dcterms:modified xsi:type="dcterms:W3CDTF">2024-02-21T22:37:29Z</dcterms:modified>
</cp:coreProperties>
</file>