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79" d="100"/>
          <a:sy n="79" d="100"/>
        </p:scale>
        <p:origin x="-302"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2/26/2025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2/26/2025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2/26/2025</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2/26/2025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2/26/2025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vikram2704/aicte_internship_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SECURE DATA HIDING IN IMAGES USING STEGANOGRAPHY </a:t>
            </a:r>
            <a:r>
              <a:rPr lang="en-GB" dirty="0" smtClean="0"/>
              <a:t>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2053660" y="3847811"/>
            <a:ext cx="7980183" cy="1938992"/>
          </a:xfrm>
          <a:prstGeom prst="rect">
            <a:avLst/>
          </a:prstGeom>
          <a:noFill/>
          <a:ln>
            <a:solidFill>
              <a:schemeClr val="bg1"/>
            </a:solidFill>
          </a:ln>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smtClean="0">
                <a:solidFill>
                  <a:schemeClr val="bg1"/>
                </a:solidFill>
                <a:latin typeface="Arial" pitchFamily="34" charset="0"/>
                <a:cs typeface="Arial" pitchFamily="34" charset="0"/>
              </a:rPr>
              <a:t>SUDDAPALLI NAGA VIKRAM</a:t>
            </a:r>
            <a:endParaRPr lang="en-US" sz="2000" b="1" dirty="0">
              <a:solidFill>
                <a:schemeClr val="bg1"/>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 </a:t>
            </a:r>
            <a:r>
              <a:rPr lang="en-US" sz="2000" b="1" dirty="0" smtClean="0">
                <a:solidFill>
                  <a:schemeClr val="bg1"/>
                </a:solidFill>
                <a:latin typeface="Arial"/>
                <a:cs typeface="Arial"/>
              </a:rPr>
              <a:t>MALLA REDDY COLLEGE OF ENGINEERING AND TECHNOLOGY , DEPARTMENT OF EMERGING TECHNOLOGIES</a:t>
            </a:r>
            <a:endParaRPr lang="en-US" sz="2000" b="1" dirty="0">
              <a:solidFill>
                <a:schemeClr val="bg1"/>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GB" dirty="0" smtClean="0"/>
              <a:t>The goal of this project is to create an </a:t>
            </a:r>
            <a:r>
              <a:rPr lang="en-GB" b="1" dirty="0" smtClean="0"/>
              <a:t>Effective </a:t>
            </a:r>
            <a:r>
              <a:rPr lang="en-GB" b="1" dirty="0" smtClean="0"/>
              <a:t>and safe </a:t>
            </a:r>
            <a:r>
              <a:rPr lang="en-GB" b="1" dirty="0" err="1" smtClean="0"/>
              <a:t>steganography</a:t>
            </a:r>
            <a:r>
              <a:rPr lang="en-GB" b="1" dirty="0" smtClean="0"/>
              <a:t>-based image-based system </a:t>
            </a:r>
            <a:r>
              <a:rPr lang="en-GB" dirty="0" smtClean="0"/>
              <a:t>that enables users to conceal confidential information inside of pictures. The challenge is to employ </a:t>
            </a:r>
            <a:r>
              <a:rPr lang="en-GB" dirty="0" err="1" smtClean="0"/>
              <a:t>steganography</a:t>
            </a:r>
            <a:r>
              <a:rPr lang="en-GB" dirty="0" smtClean="0"/>
              <a:t> techniques to safely insert private information inside an image while keeping it concealed and imperceptible to unauthorised users. The difficulty lies in preserving the visual quality of the image while embedding the data, avoiding any discernible distortions. The technology should also enable authorised users to safely retrieve the secret data without jeopardising the integrity of the image. </a:t>
            </a:r>
            <a:br>
              <a:rPr lang="en-GB" dirty="0" smtClean="0"/>
            </a:br>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Wingdings" panose="05000000000000000000" pitchFamily="2" charset="2"/>
              <a:buChar char="q"/>
            </a:pPr>
            <a:r>
              <a:rPr lang="en-IN" sz="1800" dirty="0" smtClean="0"/>
              <a:t>Languages Used : Python 3.12.4</a:t>
            </a:r>
          </a:p>
          <a:p>
            <a:pPr>
              <a:buFont typeface="Wingdings" panose="05000000000000000000" pitchFamily="2" charset="2"/>
              <a:buChar char="q"/>
            </a:pPr>
            <a:r>
              <a:rPr lang="en-IN" sz="1800" dirty="0" smtClean="0"/>
              <a:t>Libraries : CV2</a:t>
            </a:r>
          </a:p>
          <a:p>
            <a:pPr>
              <a:buFont typeface="Wingdings" panose="05000000000000000000" pitchFamily="2" charset="2"/>
              <a:buChar char="q"/>
            </a:pPr>
            <a:r>
              <a:rPr lang="en-IN" sz="1800" dirty="0" smtClean="0"/>
              <a:t>Technologies Used : </a:t>
            </a:r>
            <a:r>
              <a:rPr lang="en-IN" sz="1800" dirty="0" err="1" smtClean="0"/>
              <a:t>Steganography</a:t>
            </a:r>
            <a:r>
              <a:rPr lang="en-IN" sz="1800" dirty="0" smtClean="0"/>
              <a:t> </a:t>
            </a:r>
          </a:p>
          <a:p>
            <a:pPr marL="0" indent="0">
              <a:buNone/>
            </a:pPr>
            <a:r>
              <a:rPr lang="en-IN" dirty="0" smtClean="0"/>
              <a:t> </a:t>
            </a:r>
            <a:endParaRPr lang="en-IN"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GB" sz="1800" b="1" dirty="0" smtClean="0"/>
              <a:t>No Need to Enter Message Length by </a:t>
            </a:r>
            <a:r>
              <a:rPr lang="en-GB" sz="1800" b="1" dirty="0" smtClean="0"/>
              <a:t>Hand :</a:t>
            </a:r>
          </a:p>
          <a:p>
            <a:pPr marL="0" indent="0">
              <a:buNone/>
            </a:pPr>
            <a:r>
              <a:rPr lang="en-GB" sz="1800" dirty="0" smtClean="0"/>
              <a:t>	</a:t>
            </a:r>
            <a:r>
              <a:rPr lang="en-GB" sz="1800" dirty="0" smtClean="0"/>
              <a:t>Users </a:t>
            </a:r>
            <a:r>
              <a:rPr lang="en-GB" sz="1800" dirty="0" smtClean="0"/>
              <a:t>must enter the message length independently for many projects. </a:t>
            </a:r>
            <a:br>
              <a:rPr lang="en-GB" sz="1800" dirty="0" smtClean="0"/>
            </a:br>
            <a:r>
              <a:rPr lang="en-GB" sz="1800" dirty="0" smtClean="0"/>
              <a:t>	However</a:t>
            </a:r>
            <a:r>
              <a:rPr lang="en-GB" sz="1800" dirty="0" smtClean="0"/>
              <a:t>, this saves the initial pixel, which makes decryption automatic. </a:t>
            </a:r>
            <a:br>
              <a:rPr lang="en-GB" sz="1800" dirty="0" smtClean="0"/>
            </a:br>
            <a:r>
              <a:rPr lang="en-GB" sz="1800" dirty="0" smtClean="0"/>
              <a:t/>
            </a:r>
            <a:br>
              <a:rPr lang="en-GB" sz="1800" dirty="0" smtClean="0"/>
            </a:br>
            <a:r>
              <a:rPr lang="en-GB" sz="1800" b="1" dirty="0" smtClean="0"/>
              <a:t>Integrated Password Security </a:t>
            </a:r>
            <a:r>
              <a:rPr lang="en-GB" sz="1800" b="1" dirty="0" smtClean="0"/>
              <a:t> :</a:t>
            </a:r>
          </a:p>
          <a:p>
            <a:pPr marL="0" indent="0">
              <a:buNone/>
            </a:pPr>
            <a:r>
              <a:rPr lang="en-GB" sz="1800" dirty="0" smtClean="0"/>
              <a:t>	Many </a:t>
            </a:r>
            <a:r>
              <a:rPr lang="en-GB" sz="1800" dirty="0" smtClean="0"/>
              <a:t>simple implementations are insecure, </a:t>
            </a:r>
            <a:r>
              <a:rPr lang="en-GB" sz="1800" dirty="0" smtClean="0"/>
              <a:t>however </a:t>
            </a:r>
            <a:r>
              <a:rPr lang="en-GB" sz="1800" dirty="0" smtClean="0"/>
              <a:t>in order to prevent unwanted users, this requires a </a:t>
            </a:r>
            <a:r>
              <a:rPr lang="en-GB" sz="1800" dirty="0" smtClean="0"/>
              <a:t>	</a:t>
            </a:r>
            <a:r>
              <a:rPr lang="en-GB" sz="1800" dirty="0" err="1" smtClean="0"/>
              <a:t>passcode</a:t>
            </a:r>
            <a:r>
              <a:rPr lang="en-GB" sz="1800" dirty="0" smtClean="0"/>
              <a:t> </a:t>
            </a:r>
            <a:r>
              <a:rPr lang="en-GB" sz="1800" dirty="0" smtClean="0"/>
              <a:t>for decryption. </a:t>
            </a:r>
            <a:endParaRPr lang="en-GB" sz="1800" dirty="0" smtClean="0"/>
          </a:p>
          <a:p>
            <a:pPr marL="0" indent="0">
              <a:buNone/>
            </a:pPr>
            <a:r>
              <a:rPr lang="en-GB" sz="1800" dirty="0" smtClean="0"/>
              <a:t/>
            </a:r>
            <a:br>
              <a:rPr lang="en-GB" sz="1800" dirty="0" smtClean="0"/>
            </a:br>
            <a:r>
              <a:rPr lang="en-GB" sz="1800" b="1" dirty="0" smtClean="0"/>
              <a:t>Flexible and </a:t>
            </a:r>
            <a:r>
              <a:rPr lang="en-GB" sz="1800" b="1" dirty="0" smtClean="0"/>
              <a:t>lightweight :</a:t>
            </a:r>
          </a:p>
          <a:p>
            <a:pPr marL="0" indent="0">
              <a:buNone/>
            </a:pPr>
            <a:r>
              <a:rPr lang="en-GB" sz="1800" dirty="0" smtClean="0"/>
              <a:t> 	Some </a:t>
            </a:r>
            <a:r>
              <a:rPr lang="en-GB" sz="1800" dirty="0" smtClean="0"/>
              <a:t>programs require </a:t>
            </a:r>
            <a:r>
              <a:rPr lang="en-GB" sz="1800" dirty="0" err="1" smtClean="0"/>
              <a:t>OpenCV</a:t>
            </a:r>
            <a:r>
              <a:rPr lang="en-GB" sz="1800" dirty="0" smtClean="0"/>
              <a:t> and support several formats (JPG, PNG, etc.), while others rely on external </a:t>
            </a:r>
            <a:r>
              <a:rPr lang="en-GB" sz="1800" dirty="0" smtClean="0"/>
              <a:t>	libraries </a:t>
            </a:r>
            <a:r>
              <a:rPr lang="en-GB" sz="1800" dirty="0" smtClean="0"/>
              <a:t>or only function with PNG pictures. </a:t>
            </a:r>
            <a:br>
              <a:rPr lang="en-GB" sz="1800" dirty="0" smtClean="0"/>
            </a:br>
            <a:r>
              <a:rPr lang="en-GB" sz="1800" dirty="0" smtClean="0"/>
              <a:t/>
            </a:r>
            <a:br>
              <a:rPr lang="en-GB" sz="1800" dirty="0" smtClean="0"/>
            </a:b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 xmlns:a16="http://schemas.microsoft.com/office/drawing/2014/main" id="{AB679E23-F86A-AFA9-FE9C-7F5A518E8198}"/>
              </a:ext>
            </a:extLst>
          </p:cNvPr>
          <p:cNvSpPr>
            <a:spLocks noGrp="1"/>
          </p:cNvSpPr>
          <p:nvPr>
            <p:ph idx="1"/>
          </p:nvPr>
        </p:nvSpPr>
        <p:spPr/>
        <p:txBody>
          <a:bodyPr/>
          <a:lstStyle/>
          <a:p>
            <a:r>
              <a:rPr lang="en-GB" dirty="0" smtClean="0"/>
              <a:t>The end users of this </a:t>
            </a:r>
            <a:r>
              <a:rPr lang="en-GB" dirty="0" err="1" smtClean="0"/>
              <a:t>steganography</a:t>
            </a:r>
            <a:r>
              <a:rPr lang="en-GB" dirty="0" smtClean="0"/>
              <a:t> project could be either an individual or an organisation that depends on secret and safe data transmission. </a:t>
            </a:r>
            <a:endParaRPr lang="en-GB" dirty="0" smtClean="0"/>
          </a:p>
          <a:p>
            <a:r>
              <a:rPr lang="en-GB" dirty="0" smtClean="0"/>
              <a:t>They may be top </a:t>
            </a:r>
            <a:r>
              <a:rPr lang="en-GB" dirty="0" err="1" smtClean="0"/>
              <a:t>mnc</a:t>
            </a:r>
            <a:r>
              <a:rPr lang="en-GB" dirty="0" smtClean="0"/>
              <a:t> companies like </a:t>
            </a:r>
            <a:r>
              <a:rPr lang="en-GB" dirty="0" err="1" smtClean="0"/>
              <a:t>whatsapp</a:t>
            </a:r>
            <a:r>
              <a:rPr lang="en-GB" dirty="0" smtClean="0"/>
              <a:t>, </a:t>
            </a:r>
            <a:r>
              <a:rPr lang="en-GB" dirty="0" err="1" smtClean="0"/>
              <a:t>intagram</a:t>
            </a:r>
            <a:r>
              <a:rPr lang="en-GB" dirty="0" smtClean="0"/>
              <a:t>, </a:t>
            </a:r>
            <a:r>
              <a:rPr lang="en-GB" dirty="0" err="1" smtClean="0"/>
              <a:t>facebook</a:t>
            </a:r>
            <a:r>
              <a:rPr lang="en-GB" dirty="0" smtClean="0"/>
              <a:t> for encryption and decryption of texts for privacy in personal chats.</a:t>
            </a:r>
          </a:p>
          <a:p>
            <a:r>
              <a:rPr lang="en-GB" dirty="0" smtClean="0"/>
              <a:t>Also used in banking and finance sector  for safe and secure transaction records.</a:t>
            </a:r>
          </a:p>
          <a:p>
            <a:r>
              <a:rPr lang="en-GB" dirty="0" smtClean="0"/>
              <a:t>Those who wish to communicate confidential information (such as passwords or personal information</a:t>
            </a:r>
            <a:r>
              <a:rPr lang="en-GB" dirty="0" smtClean="0"/>
              <a:t>).</a:t>
            </a:r>
          </a:p>
          <a:p>
            <a:r>
              <a:rPr lang="en-GB" dirty="0" err="1" smtClean="0"/>
              <a:t>Steganography</a:t>
            </a:r>
            <a:r>
              <a:rPr lang="en-GB" dirty="0" smtClean="0"/>
              <a:t> can be used for safe data transfer by those who are interested in learning about digital forensics, encryption, and intelligence and security agencies.</a:t>
            </a:r>
            <a:endParaRPr lang="en-IN" dirty="0"/>
          </a:p>
        </p:txBody>
      </p:sp>
    </p:spTree>
    <p:extLst>
      <p:ext uri="{BB962C8B-B14F-4D97-AF65-F5344CB8AC3E}">
        <p14:creationId xmlns:p14="http://schemas.microsoft.com/office/powerpoint/2010/main" xmlns=""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descr="apple-scab-1-920x518.jpg"/>
          <p:cNvPicPr>
            <a:picLocks noGrp="1" noChangeAspect="1"/>
          </p:cNvPicPr>
          <p:nvPr>
            <p:ph idx="1"/>
          </p:nvPr>
        </p:nvPicPr>
        <p:blipFill>
          <a:blip r:embed="rId2"/>
          <a:stretch>
            <a:fillRect/>
          </a:stretch>
        </p:blipFill>
        <p:spPr>
          <a:xfrm>
            <a:off x="513840" y="1808887"/>
            <a:ext cx="4572000" cy="3082876"/>
          </a:xfrm>
        </p:spPr>
      </p:pic>
      <p:pic>
        <p:nvPicPr>
          <p:cNvPr id="5122" name="Picture 2" descr="C:\Users\sruja\Downloads\WhatsApp Image 2025-02-26 at 22.02.00.jpeg"/>
          <p:cNvPicPr>
            <a:picLocks noChangeAspect="1" noChangeArrowheads="1"/>
          </p:cNvPicPr>
          <p:nvPr/>
        </p:nvPicPr>
        <p:blipFill>
          <a:blip r:embed="rId3"/>
          <a:srcRect/>
          <a:stretch>
            <a:fillRect/>
          </a:stretch>
        </p:blipFill>
        <p:spPr bwMode="auto">
          <a:xfrm>
            <a:off x="5304461" y="982509"/>
            <a:ext cx="6675783" cy="4985153"/>
          </a:xfrm>
          <a:prstGeom prst="rect">
            <a:avLst/>
          </a:prstGeom>
          <a:noFill/>
        </p:spPr>
      </p:pic>
    </p:spTree>
    <p:extLst>
      <p:ext uri="{BB962C8B-B14F-4D97-AF65-F5344CB8AC3E}">
        <p14:creationId xmlns:p14="http://schemas.microsoft.com/office/powerpoint/2010/main" xmlns=""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 xmlns:a16="http://schemas.microsoft.com/office/drawing/2014/main" id="{D4974547-DF1B-77BB-E545-9344EDB9AD3F}"/>
              </a:ext>
            </a:extLst>
          </p:cNvPr>
          <p:cNvSpPr>
            <a:spLocks noGrp="1"/>
          </p:cNvSpPr>
          <p:nvPr>
            <p:ph idx="1"/>
          </p:nvPr>
        </p:nvSpPr>
        <p:spPr/>
        <p:txBody>
          <a:bodyPr/>
          <a:lstStyle/>
          <a:p>
            <a:r>
              <a:rPr lang="en-GB" dirty="0" smtClean="0"/>
              <a:t>This picture-based </a:t>
            </a:r>
            <a:r>
              <a:rPr lang="en-GB" dirty="0" err="1" smtClean="0"/>
              <a:t>steganography</a:t>
            </a:r>
            <a:r>
              <a:rPr lang="en-GB" dirty="0" smtClean="0"/>
              <a:t> project is notable for its minimum image distortion, automated message length recognition, integrated security, and effective coding. </a:t>
            </a:r>
            <a:endParaRPr lang="en-GB" dirty="0" smtClean="0"/>
          </a:p>
          <a:p>
            <a:r>
              <a:rPr lang="en-GB" dirty="0" smtClean="0"/>
              <a:t>It </a:t>
            </a:r>
            <a:r>
              <a:rPr lang="en-GB" dirty="0" smtClean="0"/>
              <a:t>is safe and discrete since it guarantees that the encrypted image will not change visually when a password is needed to decrypt it</a:t>
            </a:r>
            <a:r>
              <a:rPr lang="en-GB" dirty="0" smtClean="0"/>
              <a:t>.</a:t>
            </a:r>
          </a:p>
          <a:p>
            <a:r>
              <a:rPr lang="en-GB" dirty="0" smtClean="0"/>
              <a:t>This product has practical applications and can be utilized by people and businesses looking to communicate data securely.</a:t>
            </a:r>
            <a:endParaRPr lang="en-IN" dirty="0"/>
          </a:p>
        </p:txBody>
      </p:sp>
    </p:spTree>
    <p:extLst>
      <p:ext uri="{BB962C8B-B14F-4D97-AF65-F5344CB8AC3E}">
        <p14:creationId xmlns:p14="http://schemas.microsoft.com/office/powerpoint/2010/main" xmlns=""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 xmlns:a16="http://schemas.microsoft.com/office/drawing/2014/main" id="{51A299DD-46FA-7866-41D8-C1BFCC2F69DD}"/>
              </a:ext>
            </a:extLst>
          </p:cNvPr>
          <p:cNvSpPr>
            <a:spLocks noGrp="1"/>
          </p:cNvSpPr>
          <p:nvPr>
            <p:ph idx="1"/>
          </p:nvPr>
        </p:nvSpPr>
        <p:spPr/>
        <p:txBody>
          <a:bodyPr/>
          <a:lstStyle/>
          <a:p>
            <a:r>
              <a:rPr lang="en-IN" dirty="0" smtClean="0">
                <a:hlinkClick r:id="rId2"/>
              </a:rPr>
              <a:t>https://github.com/vikram2704/aicte_internship_project.git</a:t>
            </a:r>
            <a:endParaRPr lang="en-IN" dirty="0"/>
          </a:p>
        </p:txBody>
      </p:sp>
    </p:spTree>
    <p:extLst>
      <p:ext uri="{BB962C8B-B14F-4D97-AF65-F5344CB8AC3E}">
        <p14:creationId xmlns:p14="http://schemas.microsoft.com/office/powerpoint/2010/main" xmlns=""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77</TotalTime>
  <Words>340</Words>
  <Application>Microsoft Office PowerPoint</Application>
  <PresentationFormat>Custom</PresentationFormat>
  <Paragraphs>43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SECURE DATA HIDING IN IMAGES USING STEGANOGRAPHY  </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sruja</cp:lastModifiedBy>
  <cp:revision>31</cp:revision>
  <dcterms:created xsi:type="dcterms:W3CDTF">2021-05-26T16:50:10Z</dcterms:created>
  <dcterms:modified xsi:type="dcterms:W3CDTF">2025-02-26T16:57:17Z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