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17" r:id="rId13"/>
    <p:sldId id="318" r:id="rId14"/>
    <p:sldId id="319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29" autoAdjust="0"/>
  </p:normalViewPr>
  <p:slideViewPr>
    <p:cSldViewPr showGuides="1">
      <p:cViewPr varScale="1">
        <p:scale>
          <a:sx n="75" d="100"/>
          <a:sy n="75" d="100"/>
        </p:scale>
        <p:origin x="414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66020" y="404664"/>
            <a:ext cx="5688632" cy="1239416"/>
          </a:xfrm>
        </p:spPr>
        <p:txBody>
          <a:bodyPr/>
          <a:lstStyle/>
          <a:p>
            <a:r>
              <a:rPr lang="en-US" dirty="0" smtClean="0"/>
              <a:t>Email Spoofing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11933" y="2348880"/>
            <a:ext cx="3574132" cy="1219200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Techno freakz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2780928"/>
            <a:ext cx="2448272" cy="2040227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  <a:sp3d>
            <a:bevelT w="139700" h="139700" prst="divot"/>
          </a:sp3d>
        </p:spPr>
      </p:pic>
      <p:sp>
        <p:nvSpPr>
          <p:cNvPr id="6" name="TextBox 5"/>
          <p:cNvSpPr txBox="1"/>
          <p:nvPr/>
        </p:nvSpPr>
        <p:spPr>
          <a:xfrm flipH="1">
            <a:off x="5662364" y="5030414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SRI KRISHNA COLLEGE OF TECHNOLOGY</a:t>
            </a:r>
          </a:p>
          <a:p>
            <a:r>
              <a:rPr lang="en-IN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COIMBATORE</a:t>
            </a:r>
          </a:p>
          <a:p>
            <a:r>
              <a:rPr lang="en-IN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TAMILNADU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9</TotalTime>
  <Words>132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Gabriola</vt:lpstr>
      <vt:lpstr>Digital Blue Tunnel 16x9</vt:lpstr>
      <vt:lpstr>Email Spoofing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Spoofing</dc:title>
  <dc:creator>SATHISH KUMAR</dc:creator>
  <cp:lastModifiedBy>SATHISH KUMAR</cp:lastModifiedBy>
  <cp:revision>1</cp:revision>
  <dcterms:created xsi:type="dcterms:W3CDTF">2017-04-01T18:27:36Z</dcterms:created>
  <dcterms:modified xsi:type="dcterms:W3CDTF">2017-04-01T18:36:56Z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